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Lst>
  <p:sldSz cy="5143500" cx="9144000"/>
  <p:notesSz cx="6858000" cy="9144000"/>
  <p:embeddedFontLst>
    <p:embeddedFont>
      <p:font typeface="Roboto"/>
      <p:regular r:id="rId48"/>
      <p:bold r:id="rId49"/>
      <p:italic r:id="rId50"/>
      <p:boldItalic r:id="rId51"/>
    </p:embeddedFont>
    <p:embeddedFont>
      <p:font typeface="Black Han Sans"/>
      <p:regular r:id="rId52"/>
    </p:embeddedFont>
    <p:embeddedFont>
      <p:font typeface="ABeeZee"/>
      <p:regular r:id="rId53"/>
      <p:italic r:id="rId54"/>
    </p:embeddedFont>
    <p:embeddedFont>
      <p:font typeface="PT Sans"/>
      <p:regular r:id="rId55"/>
      <p:bold r:id="rId56"/>
      <p:italic r:id="rId57"/>
      <p:boldItalic r:id="rId58"/>
    </p:embeddedFont>
    <p:embeddedFont>
      <p:font typeface="Open Sans"/>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regular.fntdata"/><Relationship Id="rId47" Type="http://schemas.openxmlformats.org/officeDocument/2006/relationships/slide" Target="slides/slide43.xml"/><Relationship Id="rId49" Type="http://schemas.openxmlformats.org/officeDocument/2006/relationships/font" Target="fonts/Roboto-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OpenSans-boldItalic.fntdata"/><Relationship Id="rId61" Type="http://schemas.openxmlformats.org/officeDocument/2006/relationships/font" Target="fonts/OpenSans-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OpenSans-bold.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ABeeZee-regular.fntdata"/><Relationship Id="rId52" Type="http://schemas.openxmlformats.org/officeDocument/2006/relationships/font" Target="fonts/BlackHanSans-regular.fntdata"/><Relationship Id="rId11" Type="http://schemas.openxmlformats.org/officeDocument/2006/relationships/slide" Target="slides/slide7.xml"/><Relationship Id="rId55" Type="http://schemas.openxmlformats.org/officeDocument/2006/relationships/font" Target="fonts/PTSans-regular.fntdata"/><Relationship Id="rId10" Type="http://schemas.openxmlformats.org/officeDocument/2006/relationships/slide" Target="slides/slide6.xml"/><Relationship Id="rId54" Type="http://schemas.openxmlformats.org/officeDocument/2006/relationships/font" Target="fonts/ABeeZee-italic.fntdata"/><Relationship Id="rId13" Type="http://schemas.openxmlformats.org/officeDocument/2006/relationships/slide" Target="slides/slide9.xml"/><Relationship Id="rId57" Type="http://schemas.openxmlformats.org/officeDocument/2006/relationships/font" Target="fonts/PTSans-italic.fntdata"/><Relationship Id="rId12" Type="http://schemas.openxmlformats.org/officeDocument/2006/relationships/slide" Target="slides/slide8.xml"/><Relationship Id="rId56" Type="http://schemas.openxmlformats.org/officeDocument/2006/relationships/font" Target="fonts/PTSans-bold.fntdata"/><Relationship Id="rId15" Type="http://schemas.openxmlformats.org/officeDocument/2006/relationships/slide" Target="slides/slide11.xml"/><Relationship Id="rId59" Type="http://schemas.openxmlformats.org/officeDocument/2006/relationships/font" Target="fonts/OpenSans-regular.fntdata"/><Relationship Id="rId14" Type="http://schemas.openxmlformats.org/officeDocument/2006/relationships/slide" Target="slides/slide10.xml"/><Relationship Id="rId58" Type="http://schemas.openxmlformats.org/officeDocument/2006/relationships/font" Target="fonts/PTSans-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6" name="Shape 4326"/>
        <p:cNvGrpSpPr/>
        <p:nvPr/>
      </p:nvGrpSpPr>
      <p:grpSpPr>
        <a:xfrm>
          <a:off x="0" y="0"/>
          <a:ext cx="0" cy="0"/>
          <a:chOff x="0" y="0"/>
          <a:chExt cx="0" cy="0"/>
        </a:xfrm>
      </p:grpSpPr>
      <p:sp>
        <p:nvSpPr>
          <p:cNvPr id="4327" name="Google Shape;4327;g100fd3d694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8" name="Google Shape;4328;g100fd3d694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6" name="Shape 4396"/>
        <p:cNvGrpSpPr/>
        <p:nvPr/>
      </p:nvGrpSpPr>
      <p:grpSpPr>
        <a:xfrm>
          <a:off x="0" y="0"/>
          <a:ext cx="0" cy="0"/>
          <a:chOff x="0" y="0"/>
          <a:chExt cx="0" cy="0"/>
        </a:xfrm>
      </p:grpSpPr>
      <p:sp>
        <p:nvSpPr>
          <p:cNvPr id="4397" name="Google Shape;4397;g2649db23dbd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8" name="Google Shape;4398;g2649db23db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LSTM có khả năng bỏ đi hoặc thêm vào các thông tin cần thiết cho trạng thái tế báo, chúng được điều chỉnh cẩn thận bởi các nhóm được gọi là cổng (gate).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Các cổng là nơi sàng lọc thông tin đi qua nó, chúng được kết hợp bởi một tầng mạng sigmoid và một phép nhân.</a:t>
            </a:r>
            <a:endParaRPr/>
          </a:p>
          <a:p>
            <a:pPr indent="0" lvl="0" marL="0" rtl="0" algn="l">
              <a:spcBef>
                <a:spcPts val="0"/>
              </a:spcBef>
              <a:spcAft>
                <a:spcPts val="0"/>
              </a:spcAft>
              <a:buNone/>
            </a:pPr>
            <a:r>
              <a:rPr lang="en"/>
              <a:t>Một LSTM gồm có 3 cổng như vậy để duy trì và điều hành trạng thái của tế bào.</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3" name="Shape 4403"/>
        <p:cNvGrpSpPr/>
        <p:nvPr/>
      </p:nvGrpSpPr>
      <p:grpSpPr>
        <a:xfrm>
          <a:off x="0" y="0"/>
          <a:ext cx="0" cy="0"/>
          <a:chOff x="0" y="0"/>
          <a:chExt cx="0" cy="0"/>
        </a:xfrm>
      </p:grpSpPr>
      <p:sp>
        <p:nvSpPr>
          <p:cNvPr id="4404" name="Google Shape;4404;g226cccc7d8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5" name="Google Shape;4405;g226cccc7d8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3" name="Shape 4413"/>
        <p:cNvGrpSpPr/>
        <p:nvPr/>
      </p:nvGrpSpPr>
      <p:grpSpPr>
        <a:xfrm>
          <a:off x="0" y="0"/>
          <a:ext cx="0" cy="0"/>
          <a:chOff x="0" y="0"/>
          <a:chExt cx="0" cy="0"/>
        </a:xfrm>
      </p:grpSpPr>
      <p:sp>
        <p:nvSpPr>
          <p:cNvPr id="4414" name="Google Shape;4414;g25032ad7927_1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5" name="Google Shape;4415;g25032ad7927_1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9" name="Shape 4419"/>
        <p:cNvGrpSpPr/>
        <p:nvPr/>
      </p:nvGrpSpPr>
      <p:grpSpPr>
        <a:xfrm>
          <a:off x="0" y="0"/>
          <a:ext cx="0" cy="0"/>
          <a:chOff x="0" y="0"/>
          <a:chExt cx="0" cy="0"/>
        </a:xfrm>
      </p:grpSpPr>
      <p:sp>
        <p:nvSpPr>
          <p:cNvPr id="4420" name="Google Shape;4420;g2649db23db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1" name="Google Shape;4421;g2649db23db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5" name="Shape 4425"/>
        <p:cNvGrpSpPr/>
        <p:nvPr/>
      </p:nvGrpSpPr>
      <p:grpSpPr>
        <a:xfrm>
          <a:off x="0" y="0"/>
          <a:ext cx="0" cy="0"/>
          <a:chOff x="0" y="0"/>
          <a:chExt cx="0" cy="0"/>
        </a:xfrm>
      </p:grpSpPr>
      <p:sp>
        <p:nvSpPr>
          <p:cNvPr id="4426" name="Google Shape;4426;g2649db23db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7" name="Google Shape;4427;g2649db23db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1" name="Shape 4431"/>
        <p:cNvGrpSpPr/>
        <p:nvPr/>
      </p:nvGrpSpPr>
      <p:grpSpPr>
        <a:xfrm>
          <a:off x="0" y="0"/>
          <a:ext cx="0" cy="0"/>
          <a:chOff x="0" y="0"/>
          <a:chExt cx="0" cy="0"/>
        </a:xfrm>
      </p:grpSpPr>
      <p:sp>
        <p:nvSpPr>
          <p:cNvPr id="4432" name="Google Shape;4432;g2649db23dbd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3" name="Google Shape;4433;g2649db23dbd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7" name="Shape 4437"/>
        <p:cNvGrpSpPr/>
        <p:nvPr/>
      </p:nvGrpSpPr>
      <p:grpSpPr>
        <a:xfrm>
          <a:off x="0" y="0"/>
          <a:ext cx="0" cy="0"/>
          <a:chOff x="0" y="0"/>
          <a:chExt cx="0" cy="0"/>
        </a:xfrm>
      </p:grpSpPr>
      <p:sp>
        <p:nvSpPr>
          <p:cNvPr id="4438" name="Google Shape;4438;g2649db23dbd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9" name="Google Shape;4439;g2649db23db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LSTM có khả năng bỏ đi hoặc thêm vào các thông tin cần thiết cho trạng thái tế báo, chúng được điều chỉnh cẩn thận bởi các nhóm được gọi là cổng (gate).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Các cổng là nơi sàng lọc thông tin đi qua nó, chúng được kết hợp bởi một tầng mạng sigmoid và một phép nhân.</a:t>
            </a:r>
            <a:endParaRPr/>
          </a:p>
          <a:p>
            <a:pPr indent="0" lvl="0" marL="0" rtl="0" algn="l">
              <a:spcBef>
                <a:spcPts val="0"/>
              </a:spcBef>
              <a:spcAft>
                <a:spcPts val="0"/>
              </a:spcAft>
              <a:buNone/>
            </a:pPr>
            <a:r>
              <a:rPr lang="en"/>
              <a:t>Một LSTM gồm có 3 cổng như vậy để duy trì và điều hành trạng thái của tế bào.</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3" name="Shape 4443"/>
        <p:cNvGrpSpPr/>
        <p:nvPr/>
      </p:nvGrpSpPr>
      <p:grpSpPr>
        <a:xfrm>
          <a:off x="0" y="0"/>
          <a:ext cx="0" cy="0"/>
          <a:chOff x="0" y="0"/>
          <a:chExt cx="0" cy="0"/>
        </a:xfrm>
      </p:grpSpPr>
      <p:sp>
        <p:nvSpPr>
          <p:cNvPr id="4444" name="Google Shape;4444;g226c8d7b62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5" name="Google Shape;4445;g226c8d7b62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9" name="Shape 4449"/>
        <p:cNvGrpSpPr/>
        <p:nvPr/>
      </p:nvGrpSpPr>
      <p:grpSpPr>
        <a:xfrm>
          <a:off x="0" y="0"/>
          <a:ext cx="0" cy="0"/>
          <a:chOff x="0" y="0"/>
          <a:chExt cx="0" cy="0"/>
        </a:xfrm>
      </p:grpSpPr>
      <p:sp>
        <p:nvSpPr>
          <p:cNvPr id="4450" name="Google Shape;4450;g2649db23dbd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1" name="Google Shape;4451;g2649db23dbd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Mô hình LSTM (Long Short-Term Memory) là một loại mô hình mạng nơ-ron hồi quy (RNN) được thiết kế để xử lý vấn đề của việc "quên" thông tin trong quá trình huấn luyện mô hình RNN. LSTM sử dụng các "cổng" để quyết định thông tin nào sẽ được lưu giữ và thông tin nào sẽ bị loại bỏ. Điều này giúp mô hình LSTM giữ được thông tin quan trọng trong thời gian dài mà không bị ảnh hưởng bởi hiện tượng phai nhạt (vanishing gradient). Mô hình LSTM thường được sử dụng trong các ứng dụng liên quan đến dự đoán chuỗi thời gian, xử lý ngôn ngữ tự nhiên và các vấn đề liên quan đến chuỗi dữ liệu.</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https://dominhhai.github.io/vi/2017/10/what-is-lstm/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6" name="Shape 4456"/>
        <p:cNvGrpSpPr/>
        <p:nvPr/>
      </p:nvGrpSpPr>
      <p:grpSpPr>
        <a:xfrm>
          <a:off x="0" y="0"/>
          <a:ext cx="0" cy="0"/>
          <a:chOff x="0" y="0"/>
          <a:chExt cx="0" cy="0"/>
        </a:xfrm>
      </p:grpSpPr>
      <p:sp>
        <p:nvSpPr>
          <p:cNvPr id="4457" name="Google Shape;4457;g2649db23dbd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8" name="Google Shape;4458;g2649db23dbd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3" name="Shape 4333"/>
        <p:cNvGrpSpPr/>
        <p:nvPr/>
      </p:nvGrpSpPr>
      <p:grpSpPr>
        <a:xfrm>
          <a:off x="0" y="0"/>
          <a:ext cx="0" cy="0"/>
          <a:chOff x="0" y="0"/>
          <a:chExt cx="0" cy="0"/>
        </a:xfrm>
      </p:grpSpPr>
      <p:sp>
        <p:nvSpPr>
          <p:cNvPr id="4334" name="Google Shape;4334;g99f2f57a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5" name="Google Shape;4335;g99f2f57a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1" name="Shape 4461"/>
        <p:cNvGrpSpPr/>
        <p:nvPr/>
      </p:nvGrpSpPr>
      <p:grpSpPr>
        <a:xfrm>
          <a:off x="0" y="0"/>
          <a:ext cx="0" cy="0"/>
          <a:chOff x="0" y="0"/>
          <a:chExt cx="0" cy="0"/>
        </a:xfrm>
      </p:grpSpPr>
      <p:sp>
        <p:nvSpPr>
          <p:cNvPr id="4462" name="Google Shape;4462;g2649db23dbd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3" name="Google Shape;4463;g2649db23dbd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6" name="Shape 4466"/>
        <p:cNvGrpSpPr/>
        <p:nvPr/>
      </p:nvGrpSpPr>
      <p:grpSpPr>
        <a:xfrm>
          <a:off x="0" y="0"/>
          <a:ext cx="0" cy="0"/>
          <a:chOff x="0" y="0"/>
          <a:chExt cx="0" cy="0"/>
        </a:xfrm>
      </p:grpSpPr>
      <p:sp>
        <p:nvSpPr>
          <p:cNvPr id="4467" name="Google Shape;4467;g25032ad7927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8" name="Google Shape;4468;g25032ad7927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4" name="Shape 4474"/>
        <p:cNvGrpSpPr/>
        <p:nvPr/>
      </p:nvGrpSpPr>
      <p:grpSpPr>
        <a:xfrm>
          <a:off x="0" y="0"/>
          <a:ext cx="0" cy="0"/>
          <a:chOff x="0" y="0"/>
          <a:chExt cx="0" cy="0"/>
        </a:xfrm>
      </p:grpSpPr>
      <p:sp>
        <p:nvSpPr>
          <p:cNvPr id="4475" name="Google Shape;4475;g25032ad7927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6" name="Google Shape;4476;g25032ad7927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2" name="Shape 4482"/>
        <p:cNvGrpSpPr/>
        <p:nvPr/>
      </p:nvGrpSpPr>
      <p:grpSpPr>
        <a:xfrm>
          <a:off x="0" y="0"/>
          <a:ext cx="0" cy="0"/>
          <a:chOff x="0" y="0"/>
          <a:chExt cx="0" cy="0"/>
        </a:xfrm>
      </p:grpSpPr>
      <p:sp>
        <p:nvSpPr>
          <p:cNvPr id="4483" name="Google Shape;4483;g2649db23dbd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4" name="Google Shape;4484;g2649db23dbd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9" name="Shape 4489"/>
        <p:cNvGrpSpPr/>
        <p:nvPr/>
      </p:nvGrpSpPr>
      <p:grpSpPr>
        <a:xfrm>
          <a:off x="0" y="0"/>
          <a:ext cx="0" cy="0"/>
          <a:chOff x="0" y="0"/>
          <a:chExt cx="0" cy="0"/>
        </a:xfrm>
      </p:grpSpPr>
      <p:sp>
        <p:nvSpPr>
          <p:cNvPr id="4490" name="Google Shape;4490;g2649db23dbd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1" name="Google Shape;4491;g2649db23dbd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7" name="Shape 4497"/>
        <p:cNvGrpSpPr/>
        <p:nvPr/>
      </p:nvGrpSpPr>
      <p:grpSpPr>
        <a:xfrm>
          <a:off x="0" y="0"/>
          <a:ext cx="0" cy="0"/>
          <a:chOff x="0" y="0"/>
          <a:chExt cx="0" cy="0"/>
        </a:xfrm>
      </p:grpSpPr>
      <p:sp>
        <p:nvSpPr>
          <p:cNvPr id="4498" name="Google Shape;4498;g2649db23dbd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9" name="Google Shape;4499;g2649db23dbd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2" name="Shape 4502"/>
        <p:cNvGrpSpPr/>
        <p:nvPr/>
      </p:nvGrpSpPr>
      <p:grpSpPr>
        <a:xfrm>
          <a:off x="0" y="0"/>
          <a:ext cx="0" cy="0"/>
          <a:chOff x="0" y="0"/>
          <a:chExt cx="0" cy="0"/>
        </a:xfrm>
      </p:grpSpPr>
      <p:sp>
        <p:nvSpPr>
          <p:cNvPr id="4503" name="Google Shape;4503;g2649db23dbd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4" name="Google Shape;4504;g2649db23dbd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9" name="Shape 4509"/>
        <p:cNvGrpSpPr/>
        <p:nvPr/>
      </p:nvGrpSpPr>
      <p:grpSpPr>
        <a:xfrm>
          <a:off x="0" y="0"/>
          <a:ext cx="0" cy="0"/>
          <a:chOff x="0" y="0"/>
          <a:chExt cx="0" cy="0"/>
        </a:xfrm>
      </p:grpSpPr>
      <p:sp>
        <p:nvSpPr>
          <p:cNvPr id="4510" name="Google Shape;4510;g2649db23dbd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1" name="Google Shape;4511;g2649db23dbd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7" name="Shape 4517"/>
        <p:cNvGrpSpPr/>
        <p:nvPr/>
      </p:nvGrpSpPr>
      <p:grpSpPr>
        <a:xfrm>
          <a:off x="0" y="0"/>
          <a:ext cx="0" cy="0"/>
          <a:chOff x="0" y="0"/>
          <a:chExt cx="0" cy="0"/>
        </a:xfrm>
      </p:grpSpPr>
      <p:sp>
        <p:nvSpPr>
          <p:cNvPr id="4518" name="Google Shape;4518;g2649db23dbd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9" name="Google Shape;4519;g2649db23dbd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4" name="Shape 4524"/>
        <p:cNvGrpSpPr/>
        <p:nvPr/>
      </p:nvGrpSpPr>
      <p:grpSpPr>
        <a:xfrm>
          <a:off x="0" y="0"/>
          <a:ext cx="0" cy="0"/>
          <a:chOff x="0" y="0"/>
          <a:chExt cx="0" cy="0"/>
        </a:xfrm>
      </p:grpSpPr>
      <p:sp>
        <p:nvSpPr>
          <p:cNvPr id="4525" name="Google Shape;4525;g2649db23dbd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6" name="Google Shape;4526;g2649db23dbd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9" name="Shape 4339"/>
        <p:cNvGrpSpPr/>
        <p:nvPr/>
      </p:nvGrpSpPr>
      <p:grpSpPr>
        <a:xfrm>
          <a:off x="0" y="0"/>
          <a:ext cx="0" cy="0"/>
          <a:chOff x="0" y="0"/>
          <a:chExt cx="0" cy="0"/>
        </a:xfrm>
      </p:grpSpPr>
      <p:sp>
        <p:nvSpPr>
          <p:cNvPr id="4340" name="Google Shape;4340;gf23b9993d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1" name="Google Shape;4341;gf23b9993d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1" name="Shape 4531"/>
        <p:cNvGrpSpPr/>
        <p:nvPr/>
      </p:nvGrpSpPr>
      <p:grpSpPr>
        <a:xfrm>
          <a:off x="0" y="0"/>
          <a:ext cx="0" cy="0"/>
          <a:chOff x="0" y="0"/>
          <a:chExt cx="0" cy="0"/>
        </a:xfrm>
      </p:grpSpPr>
      <p:sp>
        <p:nvSpPr>
          <p:cNvPr id="4532" name="Google Shape;4532;g25032ad7927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3" name="Google Shape;4533;g25032ad7927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9" name="Shape 4539"/>
        <p:cNvGrpSpPr/>
        <p:nvPr/>
      </p:nvGrpSpPr>
      <p:grpSpPr>
        <a:xfrm>
          <a:off x="0" y="0"/>
          <a:ext cx="0" cy="0"/>
          <a:chOff x="0" y="0"/>
          <a:chExt cx="0" cy="0"/>
        </a:xfrm>
      </p:grpSpPr>
      <p:sp>
        <p:nvSpPr>
          <p:cNvPr id="4540" name="Google Shape;4540;g2649db23dbd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1" name="Google Shape;4541;g2649db23dbd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7" name="Shape 4547"/>
        <p:cNvGrpSpPr/>
        <p:nvPr/>
      </p:nvGrpSpPr>
      <p:grpSpPr>
        <a:xfrm>
          <a:off x="0" y="0"/>
          <a:ext cx="0" cy="0"/>
          <a:chOff x="0" y="0"/>
          <a:chExt cx="0" cy="0"/>
        </a:xfrm>
      </p:grpSpPr>
      <p:sp>
        <p:nvSpPr>
          <p:cNvPr id="4548" name="Google Shape;4548;g2649db23dbd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9" name="Google Shape;4549;g2649db23dbd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5" name="Shape 4555"/>
        <p:cNvGrpSpPr/>
        <p:nvPr/>
      </p:nvGrpSpPr>
      <p:grpSpPr>
        <a:xfrm>
          <a:off x="0" y="0"/>
          <a:ext cx="0" cy="0"/>
          <a:chOff x="0" y="0"/>
          <a:chExt cx="0" cy="0"/>
        </a:xfrm>
      </p:grpSpPr>
      <p:sp>
        <p:nvSpPr>
          <p:cNvPr id="4556" name="Google Shape;4556;g2649db23dbd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7" name="Google Shape;4557;g2649db23dbd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3" name="Shape 4563"/>
        <p:cNvGrpSpPr/>
        <p:nvPr/>
      </p:nvGrpSpPr>
      <p:grpSpPr>
        <a:xfrm>
          <a:off x="0" y="0"/>
          <a:ext cx="0" cy="0"/>
          <a:chOff x="0" y="0"/>
          <a:chExt cx="0" cy="0"/>
        </a:xfrm>
      </p:grpSpPr>
      <p:sp>
        <p:nvSpPr>
          <p:cNvPr id="4564" name="Google Shape;4564;g226c8d7b62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5" name="Google Shape;4565;g226c8d7b62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0" name="Shape 4570"/>
        <p:cNvGrpSpPr/>
        <p:nvPr/>
      </p:nvGrpSpPr>
      <p:grpSpPr>
        <a:xfrm>
          <a:off x="0" y="0"/>
          <a:ext cx="0" cy="0"/>
          <a:chOff x="0" y="0"/>
          <a:chExt cx="0" cy="0"/>
        </a:xfrm>
      </p:grpSpPr>
      <p:sp>
        <p:nvSpPr>
          <p:cNvPr id="4571" name="Google Shape;4571;g25032ad7927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2" name="Google Shape;4572;g25032ad7927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1" name="Shape 4581"/>
        <p:cNvGrpSpPr/>
        <p:nvPr/>
      </p:nvGrpSpPr>
      <p:grpSpPr>
        <a:xfrm>
          <a:off x="0" y="0"/>
          <a:ext cx="0" cy="0"/>
          <a:chOff x="0" y="0"/>
          <a:chExt cx="0" cy="0"/>
        </a:xfrm>
      </p:grpSpPr>
      <p:sp>
        <p:nvSpPr>
          <p:cNvPr id="4582" name="Google Shape;4582;g2649db23dbd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3" name="Google Shape;4583;g2649db23dbd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2" name="Shape 4592"/>
        <p:cNvGrpSpPr/>
        <p:nvPr/>
      </p:nvGrpSpPr>
      <p:grpSpPr>
        <a:xfrm>
          <a:off x="0" y="0"/>
          <a:ext cx="0" cy="0"/>
          <a:chOff x="0" y="0"/>
          <a:chExt cx="0" cy="0"/>
        </a:xfrm>
      </p:grpSpPr>
      <p:sp>
        <p:nvSpPr>
          <p:cNvPr id="4593" name="Google Shape;4593;g2649db23dbd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4" name="Google Shape;4594;g2649db23dbd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3" name="Shape 4603"/>
        <p:cNvGrpSpPr/>
        <p:nvPr/>
      </p:nvGrpSpPr>
      <p:grpSpPr>
        <a:xfrm>
          <a:off x="0" y="0"/>
          <a:ext cx="0" cy="0"/>
          <a:chOff x="0" y="0"/>
          <a:chExt cx="0" cy="0"/>
        </a:xfrm>
      </p:grpSpPr>
      <p:sp>
        <p:nvSpPr>
          <p:cNvPr id="4604" name="Google Shape;4604;g2649db23dbd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5" name="Google Shape;4605;g2649db23dbd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4" name="Shape 4614"/>
        <p:cNvGrpSpPr/>
        <p:nvPr/>
      </p:nvGrpSpPr>
      <p:grpSpPr>
        <a:xfrm>
          <a:off x="0" y="0"/>
          <a:ext cx="0" cy="0"/>
          <a:chOff x="0" y="0"/>
          <a:chExt cx="0" cy="0"/>
        </a:xfrm>
      </p:grpSpPr>
      <p:sp>
        <p:nvSpPr>
          <p:cNvPr id="4615" name="Google Shape;4615;g226c8d7b621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6" name="Google Shape;4616;g226c8d7b621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4" name="Shape 4354"/>
        <p:cNvGrpSpPr/>
        <p:nvPr/>
      </p:nvGrpSpPr>
      <p:grpSpPr>
        <a:xfrm>
          <a:off x="0" y="0"/>
          <a:ext cx="0" cy="0"/>
          <a:chOff x="0" y="0"/>
          <a:chExt cx="0" cy="0"/>
        </a:xfrm>
      </p:grpSpPr>
      <p:sp>
        <p:nvSpPr>
          <p:cNvPr id="4355" name="Google Shape;4355;g99f2f57a71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6" name="Google Shape;4356;g99f2f57a71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0" name="Shape 4620"/>
        <p:cNvGrpSpPr/>
        <p:nvPr/>
      </p:nvGrpSpPr>
      <p:grpSpPr>
        <a:xfrm>
          <a:off x="0" y="0"/>
          <a:ext cx="0" cy="0"/>
          <a:chOff x="0" y="0"/>
          <a:chExt cx="0" cy="0"/>
        </a:xfrm>
      </p:grpSpPr>
      <p:sp>
        <p:nvSpPr>
          <p:cNvPr id="4621" name="Google Shape;4621;g25032ad7927_1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2" name="Google Shape;4622;g25032ad7927_1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7" name="Shape 4627"/>
        <p:cNvGrpSpPr/>
        <p:nvPr/>
      </p:nvGrpSpPr>
      <p:grpSpPr>
        <a:xfrm>
          <a:off x="0" y="0"/>
          <a:ext cx="0" cy="0"/>
          <a:chOff x="0" y="0"/>
          <a:chExt cx="0" cy="0"/>
        </a:xfrm>
      </p:grpSpPr>
      <p:sp>
        <p:nvSpPr>
          <p:cNvPr id="4628" name="Google Shape;4628;g25032ad7927_1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9" name="Google Shape;4629;g25032ad7927_1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4" name="Shape 4634"/>
        <p:cNvGrpSpPr/>
        <p:nvPr/>
      </p:nvGrpSpPr>
      <p:grpSpPr>
        <a:xfrm>
          <a:off x="0" y="0"/>
          <a:ext cx="0" cy="0"/>
          <a:chOff x="0" y="0"/>
          <a:chExt cx="0" cy="0"/>
        </a:xfrm>
      </p:grpSpPr>
      <p:sp>
        <p:nvSpPr>
          <p:cNvPr id="4635" name="Google Shape;4635;g226c8d7b62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6" name="Google Shape;4636;g226c8d7b62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0" name="Shape 4640"/>
        <p:cNvGrpSpPr/>
        <p:nvPr/>
      </p:nvGrpSpPr>
      <p:grpSpPr>
        <a:xfrm>
          <a:off x="0" y="0"/>
          <a:ext cx="0" cy="0"/>
          <a:chOff x="0" y="0"/>
          <a:chExt cx="0" cy="0"/>
        </a:xfrm>
      </p:grpSpPr>
      <p:sp>
        <p:nvSpPr>
          <p:cNvPr id="4641" name="Google Shape;4641;g25032ad7927_1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2" name="Google Shape;4642;g25032ad7927_1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1" name="Shape 4361"/>
        <p:cNvGrpSpPr/>
        <p:nvPr/>
      </p:nvGrpSpPr>
      <p:grpSpPr>
        <a:xfrm>
          <a:off x="0" y="0"/>
          <a:ext cx="0" cy="0"/>
          <a:chOff x="0" y="0"/>
          <a:chExt cx="0" cy="0"/>
        </a:xfrm>
      </p:grpSpPr>
      <p:sp>
        <p:nvSpPr>
          <p:cNvPr id="4362" name="Google Shape;4362;g25032ad792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3" name="Google Shape;4363;g25032ad792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Char char="-"/>
            </a:pPr>
            <a:r>
              <a:rPr lang="en" sz="1500">
                <a:solidFill>
                  <a:schemeClr val="dk1"/>
                </a:solidFill>
              </a:rPr>
              <a:t>Human Action Recognition (HAR) là quá trình sử dụng những cảnh quay trong video để nhận diện, phân loại các hành động khác nhau được thực hiện bởi người trong video đó. Nó được ứng dụng rất rộng rãi trong các lĩnh vực như giám sát, thể dục, thể thao,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8" name="Shape 4368"/>
        <p:cNvGrpSpPr/>
        <p:nvPr/>
      </p:nvGrpSpPr>
      <p:grpSpPr>
        <a:xfrm>
          <a:off x="0" y="0"/>
          <a:ext cx="0" cy="0"/>
          <a:chOff x="0" y="0"/>
          <a:chExt cx="0" cy="0"/>
        </a:xfrm>
      </p:grpSpPr>
      <p:sp>
        <p:nvSpPr>
          <p:cNvPr id="4369" name="Google Shape;4369;g25032ad7927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0" name="Google Shape;4370;g25032ad7927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1B1B1B"/>
                </a:solidFill>
                <a:highlight>
                  <a:srgbClr val="FFFFFF"/>
                </a:highlight>
                <a:latin typeface="Open Sans"/>
                <a:ea typeface="Open Sans"/>
                <a:cs typeface="Open Sans"/>
                <a:sym typeface="Open Sans"/>
              </a:rPr>
              <a:t>Human Action Recognition dịch ra là nhận diện hành động con người, có thể chia làm 2 loại: tĩnh và động. Kiểu tĩnh là dạng hành động như đứng, ngồi, nằm, ... , là kiểu hành động không di chuyển trong một khoảng thời gian. Còn kiểu động là mấy hành động như: đi, chạy, nhảy, ... chẳng hạn. Hành động kiểu tĩnh có thể phân loại dễ dàng bằng phân loại ảnh. Trong khi đó kiểu động lại là một chuỗi dịch chuyển của các bộ phận cơ thể người nên dùng phân loại ảnh là không chính xác, mà ta phải xét các frame có chứa hành động đó =&gt; phân loại video.</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5" name="Shape 4375"/>
        <p:cNvGrpSpPr/>
        <p:nvPr/>
      </p:nvGrpSpPr>
      <p:grpSpPr>
        <a:xfrm>
          <a:off x="0" y="0"/>
          <a:ext cx="0" cy="0"/>
          <a:chOff x="0" y="0"/>
          <a:chExt cx="0" cy="0"/>
        </a:xfrm>
      </p:grpSpPr>
      <p:sp>
        <p:nvSpPr>
          <p:cNvPr id="4376" name="Google Shape;4376;g226c8d7b62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7" name="Google Shape;4377;g226c8d7b62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3" name="Shape 4383"/>
        <p:cNvGrpSpPr/>
        <p:nvPr/>
      </p:nvGrpSpPr>
      <p:grpSpPr>
        <a:xfrm>
          <a:off x="0" y="0"/>
          <a:ext cx="0" cy="0"/>
          <a:chOff x="0" y="0"/>
          <a:chExt cx="0" cy="0"/>
        </a:xfrm>
      </p:grpSpPr>
      <p:sp>
        <p:nvSpPr>
          <p:cNvPr id="4384" name="Google Shape;4384;g25032ad7927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5" name="Google Shape;4385;g25032ad7927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Mô hình LSTM (Long Short-Term Memory) là một loại mô hình mạng nơ-ron hồi quy (RNN) được thiết kế để xử lý vấn đề của việc "quên" thông tin trong quá trình huấn luyện mô hình RNN. LSTM sử dụng các "cổng" để quyết định thông tin nào sẽ được lưu giữ và thông tin nào sẽ bị loại bỏ. Điều này giúp mô hình LSTM giữ được thông tin quan trọng trong thời gian dài mà không bị ảnh hưởng bởi hiện tượng phai nhạt (vanishing gradient). Mô hình LSTM thường được sử dụng trong các ứng dụng liên quan đến dự đoán chuỗi thời gian, xử lý ngôn ngữ tự nhiên và các vấn đề liên quan đến chuỗi dữ liệu.</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https://dominhhai.github.io/vi/2017/10/what-is-lstm/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9" name="Shape 4389"/>
        <p:cNvGrpSpPr/>
        <p:nvPr/>
      </p:nvGrpSpPr>
      <p:grpSpPr>
        <a:xfrm>
          <a:off x="0" y="0"/>
          <a:ext cx="0" cy="0"/>
          <a:chOff x="0" y="0"/>
          <a:chExt cx="0" cy="0"/>
        </a:xfrm>
      </p:grpSpPr>
      <p:sp>
        <p:nvSpPr>
          <p:cNvPr id="4390" name="Google Shape;4390;g25032ad7927_1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1" name="Google Shape;4391;g25032ad7927_1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flipH="1" rot="10800000">
            <a:off x="4945033" y="3106601"/>
            <a:ext cx="4198961" cy="2036907"/>
            <a:chOff x="4643125" y="3610400"/>
            <a:chExt cx="2050875" cy="994875"/>
          </a:xfrm>
        </p:grpSpPr>
        <p:sp>
          <p:nvSpPr>
            <p:cNvPr id="10" name="Google Shape;10;p2"/>
            <p:cNvSpPr/>
            <p:nvPr/>
          </p:nvSpPr>
          <p:spPr>
            <a:xfrm>
              <a:off x="5600100" y="3665175"/>
              <a:ext cx="147050" cy="30375"/>
            </a:xfrm>
            <a:custGeom>
              <a:rect b="b" l="l" r="r" t="t"/>
              <a:pathLst>
                <a:path extrusionOk="0" h="1215" w="5882">
                  <a:moveTo>
                    <a:pt x="5810" y="0"/>
                  </a:moveTo>
                  <a:lnTo>
                    <a:pt x="72" y="905"/>
                  </a:lnTo>
                  <a:lnTo>
                    <a:pt x="0" y="1214"/>
                  </a:lnTo>
                  <a:lnTo>
                    <a:pt x="5882" y="286"/>
                  </a:lnTo>
                  <a:cubicBezTo>
                    <a:pt x="5834" y="191"/>
                    <a:pt x="5799" y="107"/>
                    <a:pt x="581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5504550" y="3688675"/>
              <a:ext cx="89625" cy="20275"/>
            </a:xfrm>
            <a:custGeom>
              <a:rect b="b" l="l" r="r" t="t"/>
              <a:pathLst>
                <a:path extrusionOk="0" h="811" w="3585">
                  <a:moveTo>
                    <a:pt x="3584" y="1"/>
                  </a:moveTo>
                  <a:lnTo>
                    <a:pt x="0" y="560"/>
                  </a:lnTo>
                  <a:lnTo>
                    <a:pt x="0" y="655"/>
                  </a:lnTo>
                  <a:lnTo>
                    <a:pt x="262" y="810"/>
                  </a:lnTo>
                  <a:lnTo>
                    <a:pt x="3513" y="310"/>
                  </a:lnTo>
                  <a:lnTo>
                    <a:pt x="358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5497700" y="3708925"/>
              <a:ext cx="25" cy="625"/>
            </a:xfrm>
            <a:custGeom>
              <a:rect b="b" l="l" r="r" t="t"/>
              <a:pathLst>
                <a:path extrusionOk="0" h="25" w="1">
                  <a:moveTo>
                    <a:pt x="0" y="0"/>
                  </a:moveTo>
                  <a:cubicBezTo>
                    <a:pt x="0" y="0"/>
                    <a:pt x="0" y="24"/>
                    <a:pt x="0" y="0"/>
                  </a:cubicBezTo>
                  <a:cubicBezTo>
                    <a:pt x="0" y="24"/>
                    <a:pt x="0"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5498600" y="3710100"/>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5497400" y="3708925"/>
              <a:ext cx="325" cy="25"/>
            </a:xfrm>
            <a:custGeom>
              <a:rect b="b" l="l" r="r" t="t"/>
              <a:pathLst>
                <a:path extrusionOk="0" h="1" w="13">
                  <a:moveTo>
                    <a:pt x="1" y="0"/>
                  </a:moveTo>
                  <a:cubicBezTo>
                    <a:pt x="12" y="0"/>
                    <a:pt x="12" y="0"/>
                    <a:pt x="1" y="0"/>
                  </a:cubicBezTo>
                  <a:cubicBezTo>
                    <a:pt x="12" y="0"/>
                    <a:pt x="12" y="0"/>
                    <a:pt x="1" y="0"/>
                  </a:cubicBezTo>
                  <a:cubicBezTo>
                    <a:pt x="12" y="0"/>
                    <a:pt x="1" y="0"/>
                    <a:pt x="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5498000" y="3709525"/>
              <a:ext cx="925" cy="300"/>
            </a:xfrm>
            <a:custGeom>
              <a:rect b="b" l="l" r="r" t="t"/>
              <a:pathLst>
                <a:path extrusionOk="0" h="12" w="37">
                  <a:moveTo>
                    <a:pt x="0" y="0"/>
                  </a:moveTo>
                  <a:cubicBezTo>
                    <a:pt x="0" y="12"/>
                    <a:pt x="24" y="12"/>
                    <a:pt x="36" y="12"/>
                  </a:cubicBezTo>
                  <a:lnTo>
                    <a:pt x="36" y="12"/>
                  </a:lnTo>
                  <a:cubicBezTo>
                    <a:pt x="24" y="12"/>
                    <a:pt x="0" y="12"/>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497100" y="3707125"/>
              <a:ext cx="25" cy="325"/>
            </a:xfrm>
            <a:custGeom>
              <a:rect b="b" l="l" r="r" t="t"/>
              <a:pathLst>
                <a:path extrusionOk="0" h="13" w="1">
                  <a:moveTo>
                    <a:pt x="1" y="1"/>
                  </a:moveTo>
                  <a:cubicBezTo>
                    <a:pt x="1" y="13"/>
                    <a:pt x="1" y="13"/>
                    <a:pt x="1" y="1"/>
                  </a:cubicBezTo>
                  <a:lnTo>
                    <a:pt x="1" y="13"/>
                  </a:lnTo>
                  <a:lnTo>
                    <a:pt x="1" y="13"/>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5695050" y="3824700"/>
              <a:ext cx="212250" cy="130700"/>
            </a:xfrm>
            <a:custGeom>
              <a:rect b="b" l="l" r="r" t="t"/>
              <a:pathLst>
                <a:path extrusionOk="0" h="5228" w="8490">
                  <a:moveTo>
                    <a:pt x="298" y="1"/>
                  </a:moveTo>
                  <a:lnTo>
                    <a:pt x="0" y="167"/>
                  </a:lnTo>
                  <a:lnTo>
                    <a:pt x="8370" y="5228"/>
                  </a:lnTo>
                  <a:cubicBezTo>
                    <a:pt x="8382" y="5132"/>
                    <a:pt x="8430" y="5061"/>
                    <a:pt x="8489" y="4989"/>
                  </a:cubicBezTo>
                  <a:lnTo>
                    <a:pt x="8466" y="4930"/>
                  </a:lnTo>
                  <a:lnTo>
                    <a:pt x="29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5583725" y="3754175"/>
              <a:ext cx="111650" cy="70250"/>
            </a:xfrm>
            <a:custGeom>
              <a:rect b="b" l="l" r="r" t="t"/>
              <a:pathLst>
                <a:path extrusionOk="0" h="2810" w="4466">
                  <a:moveTo>
                    <a:pt x="72" y="0"/>
                  </a:moveTo>
                  <a:lnTo>
                    <a:pt x="0" y="298"/>
                  </a:lnTo>
                  <a:lnTo>
                    <a:pt x="4168" y="2810"/>
                  </a:lnTo>
                  <a:lnTo>
                    <a:pt x="4465" y="2643"/>
                  </a:lnTo>
                  <a:lnTo>
                    <a:pt x="7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5498600" y="3705050"/>
              <a:ext cx="80375" cy="52400"/>
            </a:xfrm>
            <a:custGeom>
              <a:rect b="b" l="l" r="r" t="t"/>
              <a:pathLst>
                <a:path extrusionOk="0" h="2096" w="3215">
                  <a:moveTo>
                    <a:pt x="0" y="203"/>
                  </a:moveTo>
                  <a:cubicBezTo>
                    <a:pt x="18" y="212"/>
                    <a:pt x="44" y="228"/>
                    <a:pt x="65" y="235"/>
                  </a:cubicBezTo>
                  <a:lnTo>
                    <a:pt x="65" y="235"/>
                  </a:lnTo>
                  <a:lnTo>
                    <a:pt x="12" y="203"/>
                  </a:lnTo>
                  <a:close/>
                  <a:moveTo>
                    <a:pt x="238" y="0"/>
                  </a:moveTo>
                  <a:lnTo>
                    <a:pt x="238" y="84"/>
                  </a:lnTo>
                  <a:cubicBezTo>
                    <a:pt x="238" y="155"/>
                    <a:pt x="179" y="239"/>
                    <a:pt x="84" y="239"/>
                  </a:cubicBezTo>
                  <a:cubicBezTo>
                    <a:pt x="78" y="239"/>
                    <a:pt x="72" y="237"/>
                    <a:pt x="65" y="235"/>
                  </a:cubicBezTo>
                  <a:lnTo>
                    <a:pt x="65" y="235"/>
                  </a:lnTo>
                  <a:lnTo>
                    <a:pt x="3132" y="2096"/>
                  </a:lnTo>
                  <a:lnTo>
                    <a:pt x="3215" y="1798"/>
                  </a:lnTo>
                  <a:lnTo>
                    <a:pt x="500" y="155"/>
                  </a:lnTo>
                  <a:lnTo>
                    <a:pt x="23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5497100" y="3708025"/>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5498600" y="371010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5497700" y="3708925"/>
              <a:ext cx="25" cy="25"/>
            </a:xfrm>
            <a:custGeom>
              <a:rect b="b" l="l" r="r" t="t"/>
              <a:pathLst>
                <a:path extrusionOk="0" h="1" w="1">
                  <a:moveTo>
                    <a:pt x="0" y="0"/>
                  </a:moveTo>
                  <a:lnTo>
                    <a:pt x="0" y="0"/>
                  </a:ln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4643125" y="3610700"/>
              <a:ext cx="30400" cy="48250"/>
            </a:xfrm>
            <a:custGeom>
              <a:rect b="b" l="l" r="r" t="t"/>
              <a:pathLst>
                <a:path extrusionOk="0" h="1930" w="1216">
                  <a:moveTo>
                    <a:pt x="1" y="0"/>
                  </a:moveTo>
                  <a:lnTo>
                    <a:pt x="953" y="1929"/>
                  </a:lnTo>
                  <a:lnTo>
                    <a:pt x="1215" y="1810"/>
                  </a:lnTo>
                  <a:lnTo>
                    <a:pt x="3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4743450" y="3642850"/>
              <a:ext cx="94675" cy="72950"/>
            </a:xfrm>
            <a:custGeom>
              <a:rect b="b" l="l" r="r" t="t"/>
              <a:pathLst>
                <a:path extrusionOk="0" h="2918" w="3787">
                  <a:moveTo>
                    <a:pt x="179" y="0"/>
                  </a:moveTo>
                  <a:cubicBezTo>
                    <a:pt x="155" y="107"/>
                    <a:pt x="95" y="179"/>
                    <a:pt x="0" y="238"/>
                  </a:cubicBezTo>
                  <a:lnTo>
                    <a:pt x="3627" y="2879"/>
                  </a:lnTo>
                  <a:lnTo>
                    <a:pt x="3627" y="2879"/>
                  </a:lnTo>
                  <a:cubicBezTo>
                    <a:pt x="3622" y="2872"/>
                    <a:pt x="3620" y="2864"/>
                    <a:pt x="3620" y="2858"/>
                  </a:cubicBezTo>
                  <a:cubicBezTo>
                    <a:pt x="3596" y="2786"/>
                    <a:pt x="3631" y="2691"/>
                    <a:pt x="3715" y="2667"/>
                  </a:cubicBezTo>
                  <a:lnTo>
                    <a:pt x="3786" y="2631"/>
                  </a:lnTo>
                  <a:lnTo>
                    <a:pt x="179" y="0"/>
                  </a:lnTo>
                  <a:close/>
                  <a:moveTo>
                    <a:pt x="3627" y="2879"/>
                  </a:moveTo>
                  <a:lnTo>
                    <a:pt x="3627" y="2879"/>
                  </a:lnTo>
                  <a:cubicBezTo>
                    <a:pt x="3638" y="2898"/>
                    <a:pt x="3662" y="2917"/>
                    <a:pt x="3679" y="2917"/>
                  </a:cubicBezTo>
                  <a:lnTo>
                    <a:pt x="3627" y="2879"/>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4835125" y="3716075"/>
              <a:ext cx="600" cy="300"/>
            </a:xfrm>
            <a:custGeom>
              <a:rect b="b" l="l" r="r" t="t"/>
              <a:pathLst>
                <a:path extrusionOk="0" h="12" w="24">
                  <a:moveTo>
                    <a:pt x="0" y="0"/>
                  </a:moveTo>
                  <a:cubicBezTo>
                    <a:pt x="12" y="0"/>
                    <a:pt x="12" y="12"/>
                    <a:pt x="24" y="12"/>
                  </a:cubicBezTo>
                  <a:cubicBezTo>
                    <a:pt x="12" y="12"/>
                    <a:pt x="12"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4833325" y="3649975"/>
              <a:ext cx="176825" cy="67000"/>
            </a:xfrm>
            <a:custGeom>
              <a:rect b="b" l="l" r="r" t="t"/>
              <a:pathLst>
                <a:path extrusionOk="0" h="2680" w="7073">
                  <a:moveTo>
                    <a:pt x="7049" y="1"/>
                  </a:moveTo>
                  <a:lnTo>
                    <a:pt x="191" y="2358"/>
                  </a:lnTo>
                  <a:lnTo>
                    <a:pt x="120" y="2394"/>
                  </a:lnTo>
                  <a:cubicBezTo>
                    <a:pt x="36" y="2418"/>
                    <a:pt x="1" y="2501"/>
                    <a:pt x="25" y="2584"/>
                  </a:cubicBezTo>
                  <a:cubicBezTo>
                    <a:pt x="36" y="2620"/>
                    <a:pt x="60" y="2644"/>
                    <a:pt x="84" y="2656"/>
                  </a:cubicBezTo>
                  <a:cubicBezTo>
                    <a:pt x="96" y="2656"/>
                    <a:pt x="96" y="2680"/>
                    <a:pt x="120" y="2680"/>
                  </a:cubicBezTo>
                  <a:lnTo>
                    <a:pt x="215" y="2680"/>
                  </a:lnTo>
                  <a:lnTo>
                    <a:pt x="7073" y="310"/>
                  </a:lnTo>
                  <a:cubicBezTo>
                    <a:pt x="7025" y="239"/>
                    <a:pt x="7002" y="156"/>
                    <a:pt x="7025" y="72"/>
                  </a:cubicBezTo>
                  <a:cubicBezTo>
                    <a:pt x="7025" y="37"/>
                    <a:pt x="7037" y="25"/>
                    <a:pt x="704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4694925" y="3610700"/>
              <a:ext cx="34250" cy="24725"/>
            </a:xfrm>
            <a:custGeom>
              <a:rect b="b" l="l" r="r" t="t"/>
              <a:pathLst>
                <a:path extrusionOk="0" h="989" w="1370">
                  <a:moveTo>
                    <a:pt x="0" y="0"/>
                  </a:moveTo>
                  <a:lnTo>
                    <a:pt x="1119" y="988"/>
                  </a:lnTo>
                  <a:lnTo>
                    <a:pt x="1262" y="929"/>
                  </a:lnTo>
                  <a:cubicBezTo>
                    <a:pt x="1274" y="881"/>
                    <a:pt x="1322" y="834"/>
                    <a:pt x="1370" y="798"/>
                  </a:cubicBezTo>
                  <a:lnTo>
                    <a:pt x="44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4663675" y="3633900"/>
              <a:ext cx="62525" cy="32775"/>
            </a:xfrm>
            <a:custGeom>
              <a:rect b="b" l="l" r="r" t="t"/>
              <a:pathLst>
                <a:path extrusionOk="0" h="1311" w="2501">
                  <a:moveTo>
                    <a:pt x="2500" y="1"/>
                  </a:moveTo>
                  <a:lnTo>
                    <a:pt x="2358" y="60"/>
                  </a:lnTo>
                  <a:lnTo>
                    <a:pt x="381" y="894"/>
                  </a:lnTo>
                  <a:lnTo>
                    <a:pt x="119" y="1013"/>
                  </a:lnTo>
                  <a:lnTo>
                    <a:pt x="95" y="1025"/>
                  </a:lnTo>
                  <a:cubicBezTo>
                    <a:pt x="24" y="1061"/>
                    <a:pt x="0" y="1144"/>
                    <a:pt x="24" y="1215"/>
                  </a:cubicBezTo>
                  <a:cubicBezTo>
                    <a:pt x="36" y="1251"/>
                    <a:pt x="60" y="1263"/>
                    <a:pt x="72" y="1275"/>
                  </a:cubicBezTo>
                  <a:cubicBezTo>
                    <a:pt x="95" y="1299"/>
                    <a:pt x="119" y="1311"/>
                    <a:pt x="143" y="1311"/>
                  </a:cubicBezTo>
                  <a:cubicBezTo>
                    <a:pt x="131" y="1263"/>
                    <a:pt x="119" y="1215"/>
                    <a:pt x="131" y="1156"/>
                  </a:cubicBezTo>
                  <a:cubicBezTo>
                    <a:pt x="142" y="1040"/>
                    <a:pt x="245" y="961"/>
                    <a:pt x="352" y="961"/>
                  </a:cubicBezTo>
                  <a:cubicBezTo>
                    <a:pt x="366" y="961"/>
                    <a:pt x="379" y="963"/>
                    <a:pt x="393" y="965"/>
                  </a:cubicBezTo>
                  <a:cubicBezTo>
                    <a:pt x="488" y="977"/>
                    <a:pt x="560" y="1061"/>
                    <a:pt x="572" y="1132"/>
                  </a:cubicBezTo>
                  <a:lnTo>
                    <a:pt x="2453" y="346"/>
                  </a:lnTo>
                  <a:cubicBezTo>
                    <a:pt x="2453" y="287"/>
                    <a:pt x="2441" y="203"/>
                    <a:pt x="2453" y="132"/>
                  </a:cubicBezTo>
                  <a:cubicBezTo>
                    <a:pt x="2453" y="84"/>
                    <a:pt x="2477" y="49"/>
                    <a:pt x="250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4740175" y="3610700"/>
              <a:ext cx="60725" cy="22925"/>
            </a:xfrm>
            <a:custGeom>
              <a:rect b="b" l="l" r="r" t="t"/>
              <a:pathLst>
                <a:path extrusionOk="0" h="917" w="2429">
                  <a:moveTo>
                    <a:pt x="1667" y="0"/>
                  </a:moveTo>
                  <a:lnTo>
                    <a:pt x="0" y="703"/>
                  </a:lnTo>
                  <a:cubicBezTo>
                    <a:pt x="107" y="738"/>
                    <a:pt x="214" y="810"/>
                    <a:pt x="274" y="917"/>
                  </a:cubicBezTo>
                  <a:lnTo>
                    <a:pt x="242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4999125" y="3610700"/>
              <a:ext cx="19375" cy="36925"/>
            </a:xfrm>
            <a:custGeom>
              <a:rect b="b" l="l" r="r" t="t"/>
              <a:pathLst>
                <a:path extrusionOk="0" h="1477" w="775">
                  <a:moveTo>
                    <a:pt x="0" y="0"/>
                  </a:moveTo>
                  <a:lnTo>
                    <a:pt x="477" y="1477"/>
                  </a:lnTo>
                  <a:cubicBezTo>
                    <a:pt x="526" y="1437"/>
                    <a:pt x="584" y="1414"/>
                    <a:pt x="656" y="1414"/>
                  </a:cubicBezTo>
                  <a:cubicBezTo>
                    <a:pt x="671" y="1414"/>
                    <a:pt x="687" y="1415"/>
                    <a:pt x="703" y="1417"/>
                  </a:cubicBezTo>
                  <a:cubicBezTo>
                    <a:pt x="727" y="1417"/>
                    <a:pt x="762" y="1429"/>
                    <a:pt x="774" y="1453"/>
                  </a:cubicBezTo>
                  <a:lnTo>
                    <a:pt x="31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5014900" y="3656825"/>
              <a:ext cx="92900" cy="270000"/>
            </a:xfrm>
            <a:custGeom>
              <a:rect b="b" l="l" r="r" t="t"/>
              <a:pathLst>
                <a:path extrusionOk="0" h="10800" w="3716">
                  <a:moveTo>
                    <a:pt x="239" y="1"/>
                  </a:moveTo>
                  <a:cubicBezTo>
                    <a:pt x="187" y="74"/>
                    <a:pt x="116" y="110"/>
                    <a:pt x="36" y="110"/>
                  </a:cubicBezTo>
                  <a:cubicBezTo>
                    <a:pt x="24" y="110"/>
                    <a:pt x="12" y="109"/>
                    <a:pt x="1" y="108"/>
                  </a:cubicBezTo>
                  <a:lnTo>
                    <a:pt x="1" y="108"/>
                  </a:lnTo>
                  <a:lnTo>
                    <a:pt x="3430" y="10800"/>
                  </a:lnTo>
                  <a:cubicBezTo>
                    <a:pt x="3513" y="10740"/>
                    <a:pt x="3608" y="10704"/>
                    <a:pt x="3715" y="10704"/>
                  </a:cubicBezTo>
                  <a:lnTo>
                    <a:pt x="274" y="24"/>
                  </a:lnTo>
                  <a:cubicBezTo>
                    <a:pt x="262" y="24"/>
                    <a:pt x="251" y="1"/>
                    <a:pt x="23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5021150" y="3610400"/>
              <a:ext cx="159875" cy="46900"/>
            </a:xfrm>
            <a:custGeom>
              <a:rect b="b" l="l" r="r" t="t"/>
              <a:pathLst>
                <a:path extrusionOk="0" h="1876" w="6395">
                  <a:moveTo>
                    <a:pt x="5370" y="0"/>
                  </a:moveTo>
                  <a:lnTo>
                    <a:pt x="60" y="1584"/>
                  </a:lnTo>
                  <a:lnTo>
                    <a:pt x="36" y="1584"/>
                  </a:lnTo>
                  <a:lnTo>
                    <a:pt x="48" y="1739"/>
                  </a:lnTo>
                  <a:cubicBezTo>
                    <a:pt x="48" y="1786"/>
                    <a:pt x="12" y="1822"/>
                    <a:pt x="1" y="1846"/>
                  </a:cubicBezTo>
                  <a:cubicBezTo>
                    <a:pt x="12" y="1858"/>
                    <a:pt x="24" y="1858"/>
                    <a:pt x="48" y="1858"/>
                  </a:cubicBezTo>
                  <a:cubicBezTo>
                    <a:pt x="60" y="1870"/>
                    <a:pt x="75" y="1876"/>
                    <a:pt x="90" y="1876"/>
                  </a:cubicBezTo>
                  <a:cubicBezTo>
                    <a:pt x="105" y="1876"/>
                    <a:pt x="120" y="1870"/>
                    <a:pt x="132" y="1858"/>
                  </a:cubicBezTo>
                  <a:lnTo>
                    <a:pt x="639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5109250" y="3610700"/>
              <a:ext cx="133375" cy="317625"/>
            </a:xfrm>
            <a:custGeom>
              <a:rect b="b" l="l" r="r" t="t"/>
              <a:pathLst>
                <a:path extrusionOk="0" h="12705" w="5335">
                  <a:moveTo>
                    <a:pt x="5013" y="0"/>
                  </a:moveTo>
                  <a:lnTo>
                    <a:pt x="1" y="12561"/>
                  </a:lnTo>
                  <a:lnTo>
                    <a:pt x="13" y="12561"/>
                  </a:lnTo>
                  <a:cubicBezTo>
                    <a:pt x="120" y="12585"/>
                    <a:pt x="203" y="12621"/>
                    <a:pt x="275" y="12704"/>
                  </a:cubicBezTo>
                  <a:lnTo>
                    <a:pt x="533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5497100" y="3610700"/>
              <a:ext cx="7475" cy="100325"/>
            </a:xfrm>
            <a:custGeom>
              <a:rect b="b" l="l" r="r" t="t"/>
              <a:pathLst>
                <a:path extrusionOk="0" h="4013" w="299">
                  <a:moveTo>
                    <a:pt x="1" y="0"/>
                  </a:moveTo>
                  <a:lnTo>
                    <a:pt x="1" y="3858"/>
                  </a:lnTo>
                  <a:lnTo>
                    <a:pt x="1" y="3870"/>
                  </a:lnTo>
                  <a:lnTo>
                    <a:pt x="1" y="3882"/>
                  </a:lnTo>
                  <a:lnTo>
                    <a:pt x="1" y="3905"/>
                  </a:lnTo>
                  <a:lnTo>
                    <a:pt x="1" y="3917"/>
                  </a:lnTo>
                  <a:lnTo>
                    <a:pt x="1" y="3929"/>
                  </a:lnTo>
                  <a:lnTo>
                    <a:pt x="1" y="3953"/>
                  </a:lnTo>
                  <a:lnTo>
                    <a:pt x="1" y="3965"/>
                  </a:lnTo>
                  <a:cubicBezTo>
                    <a:pt x="1" y="3977"/>
                    <a:pt x="13" y="3977"/>
                    <a:pt x="24" y="3977"/>
                  </a:cubicBezTo>
                  <a:cubicBezTo>
                    <a:pt x="60" y="3989"/>
                    <a:pt x="84" y="4013"/>
                    <a:pt x="120" y="4013"/>
                  </a:cubicBezTo>
                  <a:cubicBezTo>
                    <a:pt x="239" y="4013"/>
                    <a:pt x="298" y="3929"/>
                    <a:pt x="298" y="3858"/>
                  </a:cubicBezTo>
                  <a:lnTo>
                    <a:pt x="298" y="3774"/>
                  </a:lnTo>
                  <a:lnTo>
                    <a:pt x="298" y="3679"/>
                  </a:lnTo>
                  <a:lnTo>
                    <a:pt x="29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5539175" y="3610700"/>
              <a:ext cx="82375" cy="297075"/>
            </a:xfrm>
            <a:custGeom>
              <a:rect b="b" l="l" r="r" t="t"/>
              <a:pathLst>
                <a:path extrusionOk="0" h="11883" w="3295">
                  <a:moveTo>
                    <a:pt x="2997" y="0"/>
                  </a:moveTo>
                  <a:lnTo>
                    <a:pt x="2211" y="3120"/>
                  </a:lnTo>
                  <a:lnTo>
                    <a:pt x="2140" y="3429"/>
                  </a:lnTo>
                  <a:lnTo>
                    <a:pt x="1604" y="5572"/>
                  </a:lnTo>
                  <a:lnTo>
                    <a:pt x="1532" y="5870"/>
                  </a:lnTo>
                  <a:lnTo>
                    <a:pt x="30" y="11797"/>
                  </a:lnTo>
                  <a:lnTo>
                    <a:pt x="30" y="11797"/>
                  </a:lnTo>
                  <a:cubicBezTo>
                    <a:pt x="42" y="11783"/>
                    <a:pt x="59" y="11772"/>
                    <a:pt x="80" y="11764"/>
                  </a:cubicBezTo>
                  <a:lnTo>
                    <a:pt x="377" y="11597"/>
                  </a:lnTo>
                  <a:lnTo>
                    <a:pt x="1782" y="6037"/>
                  </a:lnTo>
                  <a:lnTo>
                    <a:pt x="1854" y="5739"/>
                  </a:lnTo>
                  <a:lnTo>
                    <a:pt x="2449" y="3382"/>
                  </a:lnTo>
                  <a:lnTo>
                    <a:pt x="2521" y="3072"/>
                  </a:lnTo>
                  <a:lnTo>
                    <a:pt x="3294" y="0"/>
                  </a:lnTo>
                  <a:close/>
                  <a:moveTo>
                    <a:pt x="30" y="11797"/>
                  </a:moveTo>
                  <a:cubicBezTo>
                    <a:pt x="8" y="11821"/>
                    <a:pt x="1" y="11852"/>
                    <a:pt x="8" y="11883"/>
                  </a:cubicBezTo>
                  <a:lnTo>
                    <a:pt x="30" y="11797"/>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5722725" y="3610700"/>
              <a:ext cx="32775" cy="47350"/>
            </a:xfrm>
            <a:custGeom>
              <a:rect b="b" l="l" r="r" t="t"/>
              <a:pathLst>
                <a:path extrusionOk="0" h="1894" w="1311">
                  <a:moveTo>
                    <a:pt x="1" y="0"/>
                  </a:moveTo>
                  <a:lnTo>
                    <a:pt x="1048" y="1893"/>
                  </a:lnTo>
                  <a:cubicBezTo>
                    <a:pt x="1120" y="1822"/>
                    <a:pt x="1215" y="1774"/>
                    <a:pt x="1310" y="1762"/>
                  </a:cubicBezTo>
                  <a:lnTo>
                    <a:pt x="3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5759625" y="3674100"/>
              <a:ext cx="51525" cy="86350"/>
            </a:xfrm>
            <a:custGeom>
              <a:rect b="b" l="l" r="r" t="t"/>
              <a:pathLst>
                <a:path extrusionOk="0" h="3454" w="2061">
                  <a:moveTo>
                    <a:pt x="251" y="0"/>
                  </a:moveTo>
                  <a:cubicBezTo>
                    <a:pt x="191" y="72"/>
                    <a:pt x="108" y="131"/>
                    <a:pt x="1" y="143"/>
                  </a:cubicBezTo>
                  <a:lnTo>
                    <a:pt x="1799" y="3453"/>
                  </a:lnTo>
                  <a:lnTo>
                    <a:pt x="2061" y="3298"/>
                  </a:lnTo>
                  <a:lnTo>
                    <a:pt x="25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5811425" y="3763100"/>
              <a:ext cx="102425" cy="186350"/>
            </a:xfrm>
            <a:custGeom>
              <a:rect b="b" l="l" r="r" t="t"/>
              <a:pathLst>
                <a:path extrusionOk="0" h="7454" w="4097">
                  <a:moveTo>
                    <a:pt x="120" y="0"/>
                  </a:moveTo>
                  <a:lnTo>
                    <a:pt x="1" y="84"/>
                  </a:lnTo>
                  <a:cubicBezTo>
                    <a:pt x="132" y="119"/>
                    <a:pt x="227" y="250"/>
                    <a:pt x="203" y="393"/>
                  </a:cubicBezTo>
                  <a:cubicBezTo>
                    <a:pt x="191" y="476"/>
                    <a:pt x="167" y="536"/>
                    <a:pt x="108" y="560"/>
                  </a:cubicBezTo>
                  <a:lnTo>
                    <a:pt x="3811" y="7394"/>
                  </a:lnTo>
                  <a:lnTo>
                    <a:pt x="3834" y="7453"/>
                  </a:lnTo>
                  <a:cubicBezTo>
                    <a:pt x="3894" y="7382"/>
                    <a:pt x="4001" y="7334"/>
                    <a:pt x="4096" y="7299"/>
                  </a:cubicBezTo>
                  <a:lnTo>
                    <a:pt x="12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5767375" y="3647600"/>
              <a:ext cx="243200" cy="24725"/>
            </a:xfrm>
            <a:custGeom>
              <a:rect b="b" l="l" r="r" t="t"/>
              <a:pathLst>
                <a:path extrusionOk="0" h="989" w="9728">
                  <a:moveTo>
                    <a:pt x="9728" y="1"/>
                  </a:moveTo>
                  <a:lnTo>
                    <a:pt x="60" y="691"/>
                  </a:lnTo>
                  <a:cubicBezTo>
                    <a:pt x="84" y="727"/>
                    <a:pt x="84" y="774"/>
                    <a:pt x="60" y="822"/>
                  </a:cubicBezTo>
                  <a:cubicBezTo>
                    <a:pt x="48" y="882"/>
                    <a:pt x="36" y="929"/>
                    <a:pt x="1" y="965"/>
                  </a:cubicBezTo>
                  <a:cubicBezTo>
                    <a:pt x="12" y="965"/>
                    <a:pt x="36" y="989"/>
                    <a:pt x="60" y="989"/>
                  </a:cubicBezTo>
                  <a:lnTo>
                    <a:pt x="9097" y="346"/>
                  </a:lnTo>
                  <a:lnTo>
                    <a:pt x="972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6011150" y="3652075"/>
              <a:ext cx="80100" cy="97650"/>
            </a:xfrm>
            <a:custGeom>
              <a:rect b="b" l="l" r="r" t="t"/>
              <a:pathLst>
                <a:path extrusionOk="0" h="3906" w="3204">
                  <a:moveTo>
                    <a:pt x="251" y="0"/>
                  </a:moveTo>
                  <a:lnTo>
                    <a:pt x="1" y="155"/>
                  </a:lnTo>
                  <a:lnTo>
                    <a:pt x="3013" y="3905"/>
                  </a:lnTo>
                  <a:lnTo>
                    <a:pt x="3204" y="3667"/>
                  </a:lnTo>
                  <a:lnTo>
                    <a:pt x="25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6091225" y="3749700"/>
              <a:ext cx="73550" cy="93200"/>
            </a:xfrm>
            <a:custGeom>
              <a:rect b="b" l="l" r="r" t="t"/>
              <a:pathLst>
                <a:path extrusionOk="0" h="3728" w="2942">
                  <a:moveTo>
                    <a:pt x="191" y="0"/>
                  </a:moveTo>
                  <a:lnTo>
                    <a:pt x="1" y="239"/>
                  </a:lnTo>
                  <a:lnTo>
                    <a:pt x="2810" y="3727"/>
                  </a:lnTo>
                  <a:cubicBezTo>
                    <a:pt x="2798" y="3691"/>
                    <a:pt x="2798" y="3656"/>
                    <a:pt x="2810" y="3608"/>
                  </a:cubicBezTo>
                  <a:cubicBezTo>
                    <a:pt x="2822" y="3525"/>
                    <a:pt x="2870" y="3465"/>
                    <a:pt x="2941" y="3418"/>
                  </a:cubicBezTo>
                  <a:lnTo>
                    <a:pt x="19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6167125" y="3845850"/>
              <a:ext cx="108675" cy="131575"/>
            </a:xfrm>
            <a:custGeom>
              <a:rect b="b" l="l" r="r" t="t"/>
              <a:pathLst>
                <a:path extrusionOk="0" h="5263" w="4347">
                  <a:moveTo>
                    <a:pt x="263" y="0"/>
                  </a:moveTo>
                  <a:lnTo>
                    <a:pt x="215" y="36"/>
                  </a:lnTo>
                  <a:cubicBezTo>
                    <a:pt x="191" y="48"/>
                    <a:pt x="155" y="60"/>
                    <a:pt x="120" y="72"/>
                  </a:cubicBezTo>
                  <a:lnTo>
                    <a:pt x="1" y="131"/>
                  </a:lnTo>
                  <a:lnTo>
                    <a:pt x="4108" y="5263"/>
                  </a:lnTo>
                  <a:cubicBezTo>
                    <a:pt x="4168" y="5179"/>
                    <a:pt x="4251" y="5120"/>
                    <a:pt x="4346" y="5084"/>
                  </a:cubicBezTo>
                  <a:lnTo>
                    <a:pt x="26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5539375" y="3610700"/>
              <a:ext cx="553650" cy="299750"/>
            </a:xfrm>
            <a:custGeom>
              <a:rect b="b" l="l" r="r" t="t"/>
              <a:pathLst>
                <a:path extrusionOk="0" h="11990" w="22146">
                  <a:moveTo>
                    <a:pt x="21539" y="0"/>
                  </a:moveTo>
                  <a:lnTo>
                    <a:pt x="18848" y="1477"/>
                  </a:lnTo>
                  <a:lnTo>
                    <a:pt x="18217" y="1822"/>
                  </a:lnTo>
                  <a:lnTo>
                    <a:pt x="10859" y="5834"/>
                  </a:lnTo>
                  <a:lnTo>
                    <a:pt x="10609" y="5989"/>
                  </a:lnTo>
                  <a:lnTo>
                    <a:pt x="6239" y="8382"/>
                  </a:lnTo>
                  <a:lnTo>
                    <a:pt x="5942" y="8549"/>
                  </a:lnTo>
                  <a:lnTo>
                    <a:pt x="369" y="11597"/>
                  </a:lnTo>
                  <a:lnTo>
                    <a:pt x="72" y="11764"/>
                  </a:lnTo>
                  <a:cubicBezTo>
                    <a:pt x="24" y="11787"/>
                    <a:pt x="0" y="11835"/>
                    <a:pt x="0" y="11895"/>
                  </a:cubicBezTo>
                  <a:lnTo>
                    <a:pt x="84" y="11895"/>
                  </a:lnTo>
                  <a:cubicBezTo>
                    <a:pt x="167" y="11906"/>
                    <a:pt x="238" y="11942"/>
                    <a:pt x="298" y="11990"/>
                  </a:cubicBezTo>
                  <a:lnTo>
                    <a:pt x="6251" y="8727"/>
                  </a:lnTo>
                  <a:lnTo>
                    <a:pt x="6549" y="8561"/>
                  </a:lnTo>
                  <a:lnTo>
                    <a:pt x="7073" y="8263"/>
                  </a:lnTo>
                  <a:lnTo>
                    <a:pt x="7073" y="8239"/>
                  </a:lnTo>
                  <a:cubicBezTo>
                    <a:pt x="7093" y="8105"/>
                    <a:pt x="7213" y="8006"/>
                    <a:pt x="7330" y="8006"/>
                  </a:cubicBezTo>
                  <a:cubicBezTo>
                    <a:pt x="7348" y="8006"/>
                    <a:pt x="7365" y="8008"/>
                    <a:pt x="7382" y="8013"/>
                  </a:cubicBezTo>
                  <a:cubicBezTo>
                    <a:pt x="7418" y="8013"/>
                    <a:pt x="7442" y="8025"/>
                    <a:pt x="7454" y="8037"/>
                  </a:cubicBezTo>
                  <a:lnTo>
                    <a:pt x="10537" y="6358"/>
                  </a:lnTo>
                  <a:cubicBezTo>
                    <a:pt x="10579" y="6244"/>
                    <a:pt x="10684" y="6175"/>
                    <a:pt x="10797" y="6175"/>
                  </a:cubicBezTo>
                  <a:cubicBezTo>
                    <a:pt x="10813" y="6175"/>
                    <a:pt x="10830" y="6176"/>
                    <a:pt x="10847" y="6180"/>
                  </a:cubicBezTo>
                  <a:lnTo>
                    <a:pt x="10859" y="6180"/>
                  </a:lnTo>
                  <a:lnTo>
                    <a:pt x="11002" y="6108"/>
                  </a:lnTo>
                  <a:lnTo>
                    <a:pt x="18860" y="1810"/>
                  </a:lnTo>
                  <a:lnTo>
                    <a:pt x="19122" y="1655"/>
                  </a:lnTo>
                  <a:lnTo>
                    <a:pt x="221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910250" y="3967875"/>
              <a:ext cx="8650" cy="4525"/>
            </a:xfrm>
            <a:custGeom>
              <a:rect b="b" l="l" r="r" t="t"/>
              <a:pathLst>
                <a:path extrusionOk="0" h="181" w="346">
                  <a:moveTo>
                    <a:pt x="24" y="1"/>
                  </a:moveTo>
                  <a:lnTo>
                    <a:pt x="24" y="1"/>
                  </a:lnTo>
                  <a:cubicBezTo>
                    <a:pt x="1" y="60"/>
                    <a:pt x="24" y="120"/>
                    <a:pt x="60" y="155"/>
                  </a:cubicBezTo>
                  <a:cubicBezTo>
                    <a:pt x="82" y="173"/>
                    <a:pt x="109" y="181"/>
                    <a:pt x="136" y="181"/>
                  </a:cubicBezTo>
                  <a:cubicBezTo>
                    <a:pt x="185" y="181"/>
                    <a:pt x="237" y="157"/>
                    <a:pt x="274" y="120"/>
                  </a:cubicBezTo>
                  <a:lnTo>
                    <a:pt x="346" y="24"/>
                  </a:lnTo>
                  <a:lnTo>
                    <a:pt x="346" y="24"/>
                  </a:lnTo>
                  <a:cubicBezTo>
                    <a:pt x="311" y="42"/>
                    <a:pt x="263" y="53"/>
                    <a:pt x="212" y="53"/>
                  </a:cubicBezTo>
                  <a:cubicBezTo>
                    <a:pt x="194" y="53"/>
                    <a:pt x="174" y="51"/>
                    <a:pt x="155" y="48"/>
                  </a:cubicBezTo>
                  <a:lnTo>
                    <a:pt x="2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5925125" y="3610700"/>
              <a:ext cx="282500" cy="339050"/>
            </a:xfrm>
            <a:custGeom>
              <a:rect b="b" l="l" r="r" t="t"/>
              <a:pathLst>
                <a:path extrusionOk="0" h="13562" w="11300">
                  <a:moveTo>
                    <a:pt x="10931" y="0"/>
                  </a:moveTo>
                  <a:lnTo>
                    <a:pt x="6645" y="5322"/>
                  </a:lnTo>
                  <a:lnTo>
                    <a:pt x="6454" y="5560"/>
                  </a:lnTo>
                  <a:lnTo>
                    <a:pt x="1" y="13561"/>
                  </a:lnTo>
                  <a:lnTo>
                    <a:pt x="584" y="13311"/>
                  </a:lnTo>
                  <a:lnTo>
                    <a:pt x="6645" y="5799"/>
                  </a:lnTo>
                  <a:lnTo>
                    <a:pt x="6835" y="5560"/>
                  </a:lnTo>
                  <a:lnTo>
                    <a:pt x="1130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6413300" y="3610700"/>
              <a:ext cx="111625" cy="99125"/>
            </a:xfrm>
            <a:custGeom>
              <a:rect b="b" l="l" r="r" t="t"/>
              <a:pathLst>
                <a:path extrusionOk="0" h="3965" w="4465">
                  <a:moveTo>
                    <a:pt x="0" y="0"/>
                  </a:moveTo>
                  <a:lnTo>
                    <a:pt x="4263" y="3965"/>
                  </a:lnTo>
                  <a:cubicBezTo>
                    <a:pt x="4310" y="3894"/>
                    <a:pt x="4382" y="3810"/>
                    <a:pt x="4465" y="3774"/>
                  </a:cubicBezTo>
                  <a:lnTo>
                    <a:pt x="44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6404950" y="3728850"/>
              <a:ext cx="119975" cy="132500"/>
            </a:xfrm>
            <a:custGeom>
              <a:rect b="b" l="l" r="r" t="t"/>
              <a:pathLst>
                <a:path extrusionOk="0" h="5300" w="4799">
                  <a:moveTo>
                    <a:pt x="4585" y="1"/>
                  </a:moveTo>
                  <a:lnTo>
                    <a:pt x="1" y="4918"/>
                  </a:lnTo>
                  <a:lnTo>
                    <a:pt x="36" y="5299"/>
                  </a:lnTo>
                  <a:lnTo>
                    <a:pt x="4799" y="191"/>
                  </a:lnTo>
                  <a:cubicBezTo>
                    <a:pt x="4716" y="144"/>
                    <a:pt x="4644" y="72"/>
                    <a:pt x="458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6291250" y="3858950"/>
              <a:ext cx="108375" cy="119975"/>
            </a:xfrm>
            <a:custGeom>
              <a:rect b="b" l="l" r="r" t="t"/>
              <a:pathLst>
                <a:path extrusionOk="0" h="4799" w="4335">
                  <a:moveTo>
                    <a:pt x="4287" y="0"/>
                  </a:moveTo>
                  <a:lnTo>
                    <a:pt x="1" y="4596"/>
                  </a:lnTo>
                  <a:cubicBezTo>
                    <a:pt x="84" y="4643"/>
                    <a:pt x="155" y="4715"/>
                    <a:pt x="203" y="4798"/>
                  </a:cubicBezTo>
                  <a:lnTo>
                    <a:pt x="262" y="4762"/>
                  </a:lnTo>
                  <a:lnTo>
                    <a:pt x="4334" y="369"/>
                  </a:lnTo>
                  <a:lnTo>
                    <a:pt x="428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6172200" y="3745825"/>
              <a:ext cx="206875" cy="100625"/>
            </a:xfrm>
            <a:custGeom>
              <a:rect b="b" l="l" r="r" t="t"/>
              <a:pathLst>
                <a:path extrusionOk="0" h="4025" w="8275">
                  <a:moveTo>
                    <a:pt x="8168" y="1"/>
                  </a:moveTo>
                  <a:lnTo>
                    <a:pt x="4893" y="1477"/>
                  </a:lnTo>
                  <a:cubicBezTo>
                    <a:pt x="4917" y="1525"/>
                    <a:pt x="4917" y="1548"/>
                    <a:pt x="4893" y="1596"/>
                  </a:cubicBezTo>
                  <a:cubicBezTo>
                    <a:pt x="4871" y="1731"/>
                    <a:pt x="4753" y="1823"/>
                    <a:pt x="4610" y="1823"/>
                  </a:cubicBezTo>
                  <a:cubicBezTo>
                    <a:pt x="4601" y="1823"/>
                    <a:pt x="4593" y="1823"/>
                    <a:pt x="4584" y="1822"/>
                  </a:cubicBezTo>
                  <a:cubicBezTo>
                    <a:pt x="4512" y="1798"/>
                    <a:pt x="4441" y="1763"/>
                    <a:pt x="4405" y="1703"/>
                  </a:cubicBezTo>
                  <a:lnTo>
                    <a:pt x="60" y="3668"/>
                  </a:lnTo>
                  <a:cubicBezTo>
                    <a:pt x="95" y="3727"/>
                    <a:pt x="107" y="3787"/>
                    <a:pt x="107" y="3858"/>
                  </a:cubicBezTo>
                  <a:cubicBezTo>
                    <a:pt x="98" y="3914"/>
                    <a:pt x="74" y="3963"/>
                    <a:pt x="36" y="3998"/>
                  </a:cubicBezTo>
                  <a:lnTo>
                    <a:pt x="36" y="3998"/>
                  </a:lnTo>
                  <a:lnTo>
                    <a:pt x="48" y="3989"/>
                  </a:lnTo>
                  <a:lnTo>
                    <a:pt x="8275" y="274"/>
                  </a:lnTo>
                  <a:cubicBezTo>
                    <a:pt x="8215" y="191"/>
                    <a:pt x="8168" y="96"/>
                    <a:pt x="8168" y="1"/>
                  </a:cubicBezTo>
                  <a:close/>
                  <a:moveTo>
                    <a:pt x="36" y="3998"/>
                  </a:moveTo>
                  <a:lnTo>
                    <a:pt x="0" y="4025"/>
                  </a:lnTo>
                  <a:cubicBezTo>
                    <a:pt x="13" y="4017"/>
                    <a:pt x="25" y="4008"/>
                    <a:pt x="36" y="3998"/>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5924825" y="3842875"/>
              <a:ext cx="244400" cy="112525"/>
            </a:xfrm>
            <a:custGeom>
              <a:rect b="b" l="l" r="r" t="t"/>
              <a:pathLst>
                <a:path extrusionOk="0" h="4501" w="9776">
                  <a:moveTo>
                    <a:pt x="9776" y="179"/>
                  </a:moveTo>
                  <a:lnTo>
                    <a:pt x="9744" y="195"/>
                  </a:lnTo>
                  <a:lnTo>
                    <a:pt x="9744" y="195"/>
                  </a:lnTo>
                  <a:cubicBezTo>
                    <a:pt x="9757" y="192"/>
                    <a:pt x="9768" y="187"/>
                    <a:pt x="9776" y="179"/>
                  </a:cubicBezTo>
                  <a:close/>
                  <a:moveTo>
                    <a:pt x="9454" y="0"/>
                  </a:moveTo>
                  <a:lnTo>
                    <a:pt x="584" y="4024"/>
                  </a:lnTo>
                  <a:lnTo>
                    <a:pt x="1" y="4274"/>
                  </a:lnTo>
                  <a:cubicBezTo>
                    <a:pt x="49" y="4334"/>
                    <a:pt x="84" y="4405"/>
                    <a:pt x="108" y="4489"/>
                  </a:cubicBezTo>
                  <a:lnTo>
                    <a:pt x="227" y="4501"/>
                  </a:lnTo>
                  <a:lnTo>
                    <a:pt x="9657" y="238"/>
                  </a:lnTo>
                  <a:lnTo>
                    <a:pt x="9744" y="195"/>
                  </a:lnTo>
                  <a:lnTo>
                    <a:pt x="9744" y="195"/>
                  </a:lnTo>
                  <a:cubicBezTo>
                    <a:pt x="9738" y="196"/>
                    <a:pt x="9732" y="197"/>
                    <a:pt x="9725" y="197"/>
                  </a:cubicBezTo>
                  <a:cubicBezTo>
                    <a:pt x="9705" y="197"/>
                    <a:pt x="9681" y="191"/>
                    <a:pt x="9657" y="179"/>
                  </a:cubicBezTo>
                  <a:cubicBezTo>
                    <a:pt x="9562" y="167"/>
                    <a:pt x="9478" y="95"/>
                    <a:pt x="945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5926625" y="3955375"/>
              <a:ext cx="339650" cy="35450"/>
            </a:xfrm>
            <a:custGeom>
              <a:rect b="b" l="l" r="r" t="t"/>
              <a:pathLst>
                <a:path extrusionOk="0" h="1418" w="13586">
                  <a:moveTo>
                    <a:pt x="48" y="1"/>
                  </a:moveTo>
                  <a:lnTo>
                    <a:pt x="48" y="1"/>
                  </a:lnTo>
                  <a:cubicBezTo>
                    <a:pt x="60" y="60"/>
                    <a:pt x="60" y="108"/>
                    <a:pt x="48" y="167"/>
                  </a:cubicBezTo>
                  <a:lnTo>
                    <a:pt x="0" y="298"/>
                  </a:lnTo>
                  <a:lnTo>
                    <a:pt x="13573" y="1417"/>
                  </a:lnTo>
                  <a:cubicBezTo>
                    <a:pt x="13562" y="1334"/>
                    <a:pt x="13562" y="1263"/>
                    <a:pt x="13573" y="1191"/>
                  </a:cubicBezTo>
                  <a:cubicBezTo>
                    <a:pt x="13573" y="1156"/>
                    <a:pt x="13585" y="1144"/>
                    <a:pt x="13585" y="1120"/>
                  </a:cubicBezTo>
                  <a:lnTo>
                    <a:pt x="167" y="13"/>
                  </a:lnTo>
                  <a:lnTo>
                    <a:pt x="4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5920375" y="3963425"/>
              <a:ext cx="554850" cy="615875"/>
            </a:xfrm>
            <a:custGeom>
              <a:rect b="b" l="l" r="r" t="t"/>
              <a:pathLst>
                <a:path extrusionOk="0" h="24635" w="22194">
                  <a:moveTo>
                    <a:pt x="227" y="0"/>
                  </a:moveTo>
                  <a:cubicBezTo>
                    <a:pt x="167" y="95"/>
                    <a:pt x="96" y="155"/>
                    <a:pt x="0" y="202"/>
                  </a:cubicBezTo>
                  <a:lnTo>
                    <a:pt x="21967" y="24634"/>
                  </a:lnTo>
                  <a:cubicBezTo>
                    <a:pt x="22027" y="24563"/>
                    <a:pt x="22098" y="24491"/>
                    <a:pt x="22194" y="24444"/>
                  </a:cubicBezTo>
                  <a:lnTo>
                    <a:pt x="22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6287975" y="3999125"/>
              <a:ext cx="141700" cy="223275"/>
            </a:xfrm>
            <a:custGeom>
              <a:rect b="b" l="l" r="r" t="t"/>
              <a:pathLst>
                <a:path extrusionOk="0" h="8931" w="5668">
                  <a:moveTo>
                    <a:pt x="251" y="1"/>
                  </a:moveTo>
                  <a:cubicBezTo>
                    <a:pt x="179" y="84"/>
                    <a:pt x="108" y="120"/>
                    <a:pt x="1" y="168"/>
                  </a:cubicBezTo>
                  <a:lnTo>
                    <a:pt x="5418" y="8931"/>
                  </a:lnTo>
                  <a:cubicBezTo>
                    <a:pt x="5489" y="8871"/>
                    <a:pt x="5585" y="8811"/>
                    <a:pt x="5668" y="8788"/>
                  </a:cubicBezTo>
                  <a:lnTo>
                    <a:pt x="25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6385000" y="3756250"/>
              <a:ext cx="29800" cy="175050"/>
            </a:xfrm>
            <a:custGeom>
              <a:rect b="b" l="l" r="r" t="t"/>
              <a:pathLst>
                <a:path extrusionOk="0" h="7002" w="1192">
                  <a:moveTo>
                    <a:pt x="287" y="0"/>
                  </a:moveTo>
                  <a:cubicBezTo>
                    <a:pt x="233" y="27"/>
                    <a:pt x="180" y="41"/>
                    <a:pt x="116" y="41"/>
                  </a:cubicBezTo>
                  <a:cubicBezTo>
                    <a:pt x="95" y="41"/>
                    <a:pt x="72" y="39"/>
                    <a:pt x="49" y="36"/>
                  </a:cubicBezTo>
                  <a:cubicBezTo>
                    <a:pt x="37" y="36"/>
                    <a:pt x="25" y="12"/>
                    <a:pt x="1" y="12"/>
                  </a:cubicBezTo>
                  <a:lnTo>
                    <a:pt x="537" y="4108"/>
                  </a:lnTo>
                  <a:lnTo>
                    <a:pt x="584" y="4477"/>
                  </a:lnTo>
                  <a:lnTo>
                    <a:pt x="918" y="7001"/>
                  </a:lnTo>
                  <a:lnTo>
                    <a:pt x="1192" y="6882"/>
                  </a:lnTo>
                  <a:lnTo>
                    <a:pt x="834" y="4203"/>
                  </a:lnTo>
                  <a:lnTo>
                    <a:pt x="799" y="3822"/>
                  </a:lnTo>
                  <a:lnTo>
                    <a:pt x="28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6414775" y="3936025"/>
              <a:ext cx="1525" cy="1825"/>
            </a:xfrm>
            <a:custGeom>
              <a:rect b="b" l="l" r="r" t="t"/>
              <a:pathLst>
                <a:path extrusionOk="0" h="73" w="61">
                  <a:moveTo>
                    <a:pt x="48" y="1"/>
                  </a:moveTo>
                  <a:lnTo>
                    <a:pt x="1" y="13"/>
                  </a:lnTo>
                  <a:cubicBezTo>
                    <a:pt x="24" y="25"/>
                    <a:pt x="48" y="48"/>
                    <a:pt x="60" y="72"/>
                  </a:cubicBezTo>
                  <a:lnTo>
                    <a:pt x="4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6410025" y="3943775"/>
              <a:ext cx="42875" cy="272675"/>
            </a:xfrm>
            <a:custGeom>
              <a:rect b="b" l="l" r="r" t="t"/>
              <a:pathLst>
                <a:path extrusionOk="0" h="10907" w="1715">
                  <a:moveTo>
                    <a:pt x="298" y="0"/>
                  </a:moveTo>
                  <a:cubicBezTo>
                    <a:pt x="243" y="111"/>
                    <a:pt x="146" y="180"/>
                    <a:pt x="28" y="180"/>
                  </a:cubicBezTo>
                  <a:cubicBezTo>
                    <a:pt x="19" y="180"/>
                    <a:pt x="10" y="180"/>
                    <a:pt x="0" y="179"/>
                  </a:cubicBezTo>
                  <a:lnTo>
                    <a:pt x="0" y="179"/>
                  </a:lnTo>
                  <a:lnTo>
                    <a:pt x="1405" y="10871"/>
                  </a:lnTo>
                  <a:cubicBezTo>
                    <a:pt x="1465" y="10871"/>
                    <a:pt x="1524" y="10871"/>
                    <a:pt x="1596" y="10883"/>
                  </a:cubicBezTo>
                  <a:cubicBezTo>
                    <a:pt x="1619" y="10883"/>
                    <a:pt x="1655" y="10894"/>
                    <a:pt x="1703" y="10906"/>
                  </a:cubicBezTo>
                  <a:cubicBezTo>
                    <a:pt x="1715" y="10894"/>
                    <a:pt x="1715" y="10871"/>
                    <a:pt x="1715" y="10835"/>
                  </a:cubicBezTo>
                  <a:lnTo>
                    <a:pt x="29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6296300" y="3868175"/>
              <a:ext cx="262875" cy="117600"/>
            </a:xfrm>
            <a:custGeom>
              <a:rect b="b" l="l" r="r" t="t"/>
              <a:pathLst>
                <a:path extrusionOk="0" h="4704" w="10515">
                  <a:moveTo>
                    <a:pt x="10395" y="0"/>
                  </a:moveTo>
                  <a:lnTo>
                    <a:pt x="4763" y="2381"/>
                  </a:lnTo>
                  <a:lnTo>
                    <a:pt x="4478" y="2500"/>
                  </a:lnTo>
                  <a:lnTo>
                    <a:pt x="60" y="4382"/>
                  </a:lnTo>
                  <a:lnTo>
                    <a:pt x="1" y="4429"/>
                  </a:lnTo>
                  <a:cubicBezTo>
                    <a:pt x="60" y="4513"/>
                    <a:pt x="84" y="4608"/>
                    <a:pt x="96" y="4703"/>
                  </a:cubicBezTo>
                  <a:lnTo>
                    <a:pt x="4299" y="2917"/>
                  </a:lnTo>
                  <a:lnTo>
                    <a:pt x="4299" y="2893"/>
                  </a:lnTo>
                  <a:cubicBezTo>
                    <a:pt x="4321" y="2748"/>
                    <a:pt x="4459" y="2666"/>
                    <a:pt x="4584" y="2666"/>
                  </a:cubicBezTo>
                  <a:cubicBezTo>
                    <a:pt x="4592" y="2666"/>
                    <a:pt x="4600" y="2666"/>
                    <a:pt x="4609" y="2667"/>
                  </a:cubicBezTo>
                  <a:cubicBezTo>
                    <a:pt x="4656" y="2679"/>
                    <a:pt x="4704" y="2703"/>
                    <a:pt x="4728" y="2727"/>
                  </a:cubicBezTo>
                  <a:lnTo>
                    <a:pt x="4775" y="2715"/>
                  </a:lnTo>
                  <a:lnTo>
                    <a:pt x="10514" y="274"/>
                  </a:lnTo>
                  <a:lnTo>
                    <a:pt x="10443" y="226"/>
                  </a:lnTo>
                  <a:cubicBezTo>
                    <a:pt x="10431" y="226"/>
                    <a:pt x="10431" y="214"/>
                    <a:pt x="10431" y="214"/>
                  </a:cubicBezTo>
                  <a:lnTo>
                    <a:pt x="10431" y="191"/>
                  </a:lnTo>
                  <a:cubicBezTo>
                    <a:pt x="10431" y="191"/>
                    <a:pt x="10431" y="179"/>
                    <a:pt x="10419" y="179"/>
                  </a:cubicBezTo>
                  <a:lnTo>
                    <a:pt x="10419" y="167"/>
                  </a:lnTo>
                  <a:lnTo>
                    <a:pt x="10419" y="155"/>
                  </a:lnTo>
                  <a:lnTo>
                    <a:pt x="10419" y="131"/>
                  </a:lnTo>
                  <a:lnTo>
                    <a:pt x="10419" y="119"/>
                  </a:lnTo>
                  <a:lnTo>
                    <a:pt x="1039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6562125" y="3681225"/>
              <a:ext cx="131575" cy="189050"/>
            </a:xfrm>
            <a:custGeom>
              <a:rect b="b" l="l" r="r" t="t"/>
              <a:pathLst>
                <a:path extrusionOk="0" h="7562" w="5263">
                  <a:moveTo>
                    <a:pt x="5263" y="1"/>
                  </a:moveTo>
                  <a:lnTo>
                    <a:pt x="0" y="7216"/>
                  </a:lnTo>
                  <a:lnTo>
                    <a:pt x="48" y="7502"/>
                  </a:lnTo>
                  <a:lnTo>
                    <a:pt x="119" y="7561"/>
                  </a:lnTo>
                  <a:lnTo>
                    <a:pt x="5263" y="501"/>
                  </a:lnTo>
                  <a:lnTo>
                    <a:pt x="526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6533550" y="3734225"/>
              <a:ext cx="29775" cy="137825"/>
            </a:xfrm>
            <a:custGeom>
              <a:rect b="b" l="l" r="r" t="t"/>
              <a:pathLst>
                <a:path extrusionOk="0" h="5513" w="1191">
                  <a:moveTo>
                    <a:pt x="286" y="0"/>
                  </a:moveTo>
                  <a:cubicBezTo>
                    <a:pt x="191" y="48"/>
                    <a:pt x="107" y="84"/>
                    <a:pt x="0" y="84"/>
                  </a:cubicBezTo>
                  <a:lnTo>
                    <a:pt x="893" y="5382"/>
                  </a:lnTo>
                  <a:lnTo>
                    <a:pt x="901" y="5464"/>
                  </a:lnTo>
                  <a:lnTo>
                    <a:pt x="901" y="5464"/>
                  </a:lnTo>
                  <a:cubicBezTo>
                    <a:pt x="904" y="5435"/>
                    <a:pt x="918" y="5409"/>
                    <a:pt x="941" y="5394"/>
                  </a:cubicBezTo>
                  <a:cubicBezTo>
                    <a:pt x="971" y="5356"/>
                    <a:pt x="1016" y="5327"/>
                    <a:pt x="1063" y="5327"/>
                  </a:cubicBezTo>
                  <a:cubicBezTo>
                    <a:pt x="1090" y="5327"/>
                    <a:pt x="1117" y="5337"/>
                    <a:pt x="1143" y="5358"/>
                  </a:cubicBezTo>
                  <a:lnTo>
                    <a:pt x="1191" y="5394"/>
                  </a:lnTo>
                  <a:lnTo>
                    <a:pt x="1143" y="5108"/>
                  </a:lnTo>
                  <a:lnTo>
                    <a:pt x="286" y="0"/>
                  </a:lnTo>
                  <a:close/>
                  <a:moveTo>
                    <a:pt x="901" y="5464"/>
                  </a:moveTo>
                  <a:lnTo>
                    <a:pt x="901" y="5464"/>
                  </a:lnTo>
                  <a:cubicBezTo>
                    <a:pt x="900" y="5479"/>
                    <a:pt x="901" y="5496"/>
                    <a:pt x="905" y="5513"/>
                  </a:cubicBezTo>
                  <a:lnTo>
                    <a:pt x="905" y="5501"/>
                  </a:lnTo>
                  <a:lnTo>
                    <a:pt x="901" y="5464"/>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6557650" y="3873825"/>
              <a:ext cx="25" cy="25"/>
            </a:xfrm>
            <a:custGeom>
              <a:rect b="b" l="l" r="r" t="t"/>
              <a:pathLst>
                <a:path extrusionOk="0" h="1" w="1">
                  <a:moveTo>
                    <a:pt x="1" y="0"/>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6679700" y="3952700"/>
              <a:ext cx="14000" cy="17300"/>
            </a:xfrm>
            <a:custGeom>
              <a:rect b="b" l="l" r="r" t="t"/>
              <a:pathLst>
                <a:path extrusionOk="0" h="692" w="560">
                  <a:moveTo>
                    <a:pt x="84" y="0"/>
                  </a:moveTo>
                  <a:lnTo>
                    <a:pt x="0" y="298"/>
                  </a:lnTo>
                  <a:lnTo>
                    <a:pt x="560" y="691"/>
                  </a:lnTo>
                  <a:lnTo>
                    <a:pt x="560" y="334"/>
                  </a:lnTo>
                  <a:lnTo>
                    <a:pt x="8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6555875" y="3867675"/>
              <a:ext cx="119375" cy="88025"/>
            </a:xfrm>
            <a:custGeom>
              <a:rect b="b" l="l" r="r" t="t"/>
              <a:pathLst>
                <a:path extrusionOk="0" h="3521" w="4775">
                  <a:moveTo>
                    <a:pt x="157" y="0"/>
                  </a:moveTo>
                  <a:cubicBezTo>
                    <a:pt x="107" y="0"/>
                    <a:pt x="54" y="19"/>
                    <a:pt x="24" y="56"/>
                  </a:cubicBezTo>
                  <a:cubicBezTo>
                    <a:pt x="0" y="80"/>
                    <a:pt x="0" y="127"/>
                    <a:pt x="0" y="175"/>
                  </a:cubicBezTo>
                  <a:cubicBezTo>
                    <a:pt x="4" y="171"/>
                    <a:pt x="6" y="170"/>
                    <a:pt x="8" y="170"/>
                  </a:cubicBezTo>
                  <a:cubicBezTo>
                    <a:pt x="12" y="170"/>
                    <a:pt x="12" y="178"/>
                    <a:pt x="12" y="187"/>
                  </a:cubicBezTo>
                  <a:cubicBezTo>
                    <a:pt x="24" y="199"/>
                    <a:pt x="24" y="199"/>
                    <a:pt x="24" y="222"/>
                  </a:cubicBezTo>
                  <a:cubicBezTo>
                    <a:pt x="24" y="222"/>
                    <a:pt x="24" y="234"/>
                    <a:pt x="48" y="234"/>
                  </a:cubicBezTo>
                  <a:lnTo>
                    <a:pt x="48" y="246"/>
                  </a:lnTo>
                  <a:lnTo>
                    <a:pt x="60" y="258"/>
                  </a:lnTo>
                  <a:lnTo>
                    <a:pt x="131" y="306"/>
                  </a:lnTo>
                  <a:lnTo>
                    <a:pt x="4691" y="3521"/>
                  </a:lnTo>
                  <a:lnTo>
                    <a:pt x="4775" y="3223"/>
                  </a:lnTo>
                  <a:lnTo>
                    <a:pt x="357" y="103"/>
                  </a:lnTo>
                  <a:lnTo>
                    <a:pt x="286" y="56"/>
                  </a:lnTo>
                  <a:lnTo>
                    <a:pt x="238" y="20"/>
                  </a:lnTo>
                  <a:cubicBezTo>
                    <a:pt x="216" y="7"/>
                    <a:pt x="187" y="0"/>
                    <a:pt x="15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6604375" y="4211350"/>
              <a:ext cx="3600" cy="2725"/>
            </a:xfrm>
            <a:custGeom>
              <a:rect b="b" l="l" r="r" t="t"/>
              <a:pathLst>
                <a:path extrusionOk="0" h="109" w="144">
                  <a:moveTo>
                    <a:pt x="25" y="1"/>
                  </a:moveTo>
                  <a:lnTo>
                    <a:pt x="1" y="108"/>
                  </a:lnTo>
                  <a:cubicBezTo>
                    <a:pt x="60" y="108"/>
                    <a:pt x="120" y="72"/>
                    <a:pt x="144" y="13"/>
                  </a:cubicBezTo>
                  <a:cubicBezTo>
                    <a:pt x="96" y="1"/>
                    <a:pt x="72" y="1"/>
                    <a:pt x="2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6613600" y="3885425"/>
              <a:ext cx="80400" cy="282800"/>
            </a:xfrm>
            <a:custGeom>
              <a:rect b="b" l="l" r="r" t="t"/>
              <a:pathLst>
                <a:path extrusionOk="0" h="11312" w="3216">
                  <a:moveTo>
                    <a:pt x="3216" y="1"/>
                  </a:moveTo>
                  <a:lnTo>
                    <a:pt x="2489" y="2525"/>
                  </a:lnTo>
                  <a:lnTo>
                    <a:pt x="2394" y="2811"/>
                  </a:lnTo>
                  <a:lnTo>
                    <a:pt x="1" y="11204"/>
                  </a:lnTo>
                  <a:cubicBezTo>
                    <a:pt x="108" y="11216"/>
                    <a:pt x="191" y="11252"/>
                    <a:pt x="287" y="11312"/>
                  </a:cubicBezTo>
                  <a:lnTo>
                    <a:pt x="2644" y="3001"/>
                  </a:lnTo>
                  <a:lnTo>
                    <a:pt x="2739" y="2703"/>
                  </a:lnTo>
                  <a:lnTo>
                    <a:pt x="3216" y="1072"/>
                  </a:lnTo>
                  <a:lnTo>
                    <a:pt x="321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6443950" y="4280425"/>
              <a:ext cx="42875" cy="292625"/>
            </a:xfrm>
            <a:custGeom>
              <a:rect b="b" l="l" r="r" t="t"/>
              <a:pathLst>
                <a:path extrusionOk="0" h="11705" w="1715">
                  <a:moveTo>
                    <a:pt x="298" y="0"/>
                  </a:moveTo>
                  <a:cubicBezTo>
                    <a:pt x="191" y="36"/>
                    <a:pt x="108" y="48"/>
                    <a:pt x="0" y="48"/>
                  </a:cubicBezTo>
                  <a:lnTo>
                    <a:pt x="1417" y="11704"/>
                  </a:lnTo>
                  <a:cubicBezTo>
                    <a:pt x="1475" y="11696"/>
                    <a:pt x="1538" y="11682"/>
                    <a:pt x="1599" y="11682"/>
                  </a:cubicBezTo>
                  <a:cubicBezTo>
                    <a:pt x="1626" y="11682"/>
                    <a:pt x="1653" y="11685"/>
                    <a:pt x="1679" y="11692"/>
                  </a:cubicBezTo>
                  <a:lnTo>
                    <a:pt x="1715" y="11692"/>
                  </a:lnTo>
                  <a:lnTo>
                    <a:pt x="29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6486800" y="4208675"/>
              <a:ext cx="118200" cy="365250"/>
            </a:xfrm>
            <a:custGeom>
              <a:rect b="b" l="l" r="r" t="t"/>
              <a:pathLst>
                <a:path extrusionOk="0" h="14610" w="4728">
                  <a:moveTo>
                    <a:pt x="4442" y="1"/>
                  </a:moveTo>
                  <a:lnTo>
                    <a:pt x="1" y="14574"/>
                  </a:lnTo>
                  <a:cubicBezTo>
                    <a:pt x="37" y="14586"/>
                    <a:pt x="84" y="14586"/>
                    <a:pt x="108" y="14610"/>
                  </a:cubicBezTo>
                  <a:lnTo>
                    <a:pt x="430" y="14181"/>
                  </a:lnTo>
                  <a:lnTo>
                    <a:pt x="4704" y="215"/>
                  </a:lnTo>
                  <a:lnTo>
                    <a:pt x="4728" y="108"/>
                  </a:lnTo>
                  <a:cubicBezTo>
                    <a:pt x="4621" y="96"/>
                    <a:pt x="4537" y="48"/>
                    <a:pt x="4442"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6475500" y="4189625"/>
              <a:ext cx="112550" cy="56575"/>
            </a:xfrm>
            <a:custGeom>
              <a:rect b="b" l="l" r="r" t="t"/>
              <a:pathLst>
                <a:path extrusionOk="0" h="2263" w="4502">
                  <a:moveTo>
                    <a:pt x="4418" y="1"/>
                  </a:moveTo>
                  <a:lnTo>
                    <a:pt x="0" y="1965"/>
                  </a:lnTo>
                  <a:cubicBezTo>
                    <a:pt x="36" y="2061"/>
                    <a:pt x="48" y="2168"/>
                    <a:pt x="60" y="2263"/>
                  </a:cubicBezTo>
                  <a:lnTo>
                    <a:pt x="4501" y="298"/>
                  </a:lnTo>
                  <a:cubicBezTo>
                    <a:pt x="4453" y="215"/>
                    <a:pt x="4442" y="108"/>
                    <a:pt x="4418"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6626125" y="4142000"/>
              <a:ext cx="67575" cy="36350"/>
            </a:xfrm>
            <a:custGeom>
              <a:rect b="b" l="l" r="r" t="t"/>
              <a:pathLst>
                <a:path extrusionOk="0" h="1454" w="2703">
                  <a:moveTo>
                    <a:pt x="2703" y="1"/>
                  </a:moveTo>
                  <a:lnTo>
                    <a:pt x="0" y="1191"/>
                  </a:lnTo>
                  <a:cubicBezTo>
                    <a:pt x="60" y="1287"/>
                    <a:pt x="119" y="1358"/>
                    <a:pt x="167" y="1453"/>
                  </a:cubicBezTo>
                  <a:lnTo>
                    <a:pt x="2703" y="334"/>
                  </a:lnTo>
                  <a:lnTo>
                    <a:pt x="27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6489775" y="4289950"/>
              <a:ext cx="203925" cy="288750"/>
            </a:xfrm>
            <a:custGeom>
              <a:rect b="b" l="l" r="r" t="t"/>
              <a:pathLst>
                <a:path extrusionOk="0" h="11550" w="8157">
                  <a:moveTo>
                    <a:pt x="8157" y="0"/>
                  </a:moveTo>
                  <a:lnTo>
                    <a:pt x="311" y="10930"/>
                  </a:lnTo>
                  <a:lnTo>
                    <a:pt x="1" y="11371"/>
                  </a:lnTo>
                  <a:cubicBezTo>
                    <a:pt x="84" y="11406"/>
                    <a:pt x="180" y="11466"/>
                    <a:pt x="239" y="11549"/>
                  </a:cubicBezTo>
                  <a:lnTo>
                    <a:pt x="8157" y="500"/>
                  </a:lnTo>
                  <a:lnTo>
                    <a:pt x="815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6585925" y="4164825"/>
              <a:ext cx="47350" cy="46925"/>
            </a:xfrm>
            <a:custGeom>
              <a:rect b="b" l="l" r="r" t="t"/>
              <a:pathLst>
                <a:path extrusionOk="0" h="1877" w="1894">
                  <a:moveTo>
                    <a:pt x="941" y="0"/>
                  </a:moveTo>
                  <a:cubicBezTo>
                    <a:pt x="489" y="0"/>
                    <a:pt x="98" y="315"/>
                    <a:pt x="25" y="779"/>
                  </a:cubicBezTo>
                  <a:cubicBezTo>
                    <a:pt x="1" y="850"/>
                    <a:pt x="1" y="921"/>
                    <a:pt x="1" y="993"/>
                  </a:cubicBezTo>
                  <a:cubicBezTo>
                    <a:pt x="1" y="1100"/>
                    <a:pt x="36" y="1195"/>
                    <a:pt x="84" y="1290"/>
                  </a:cubicBezTo>
                  <a:cubicBezTo>
                    <a:pt x="155" y="1493"/>
                    <a:pt x="298" y="1648"/>
                    <a:pt x="501" y="1755"/>
                  </a:cubicBezTo>
                  <a:cubicBezTo>
                    <a:pt x="584" y="1802"/>
                    <a:pt x="679" y="1826"/>
                    <a:pt x="775" y="1862"/>
                  </a:cubicBezTo>
                  <a:cubicBezTo>
                    <a:pt x="810" y="1862"/>
                    <a:pt x="858" y="1874"/>
                    <a:pt x="882" y="1874"/>
                  </a:cubicBezTo>
                  <a:cubicBezTo>
                    <a:pt x="905" y="1876"/>
                    <a:pt x="927" y="1876"/>
                    <a:pt x="950" y="1876"/>
                  </a:cubicBezTo>
                  <a:cubicBezTo>
                    <a:pt x="1387" y="1876"/>
                    <a:pt x="1779" y="1553"/>
                    <a:pt x="1870" y="1112"/>
                  </a:cubicBezTo>
                  <a:cubicBezTo>
                    <a:pt x="1894" y="921"/>
                    <a:pt x="1870" y="719"/>
                    <a:pt x="1787" y="552"/>
                  </a:cubicBezTo>
                  <a:cubicBezTo>
                    <a:pt x="1751" y="457"/>
                    <a:pt x="1691" y="374"/>
                    <a:pt x="1632" y="302"/>
                  </a:cubicBezTo>
                  <a:cubicBezTo>
                    <a:pt x="1572" y="219"/>
                    <a:pt x="1477" y="159"/>
                    <a:pt x="1406" y="124"/>
                  </a:cubicBezTo>
                  <a:cubicBezTo>
                    <a:pt x="1310" y="76"/>
                    <a:pt x="1227" y="40"/>
                    <a:pt x="1120" y="17"/>
                  </a:cubicBezTo>
                  <a:cubicBezTo>
                    <a:pt x="1060" y="6"/>
                    <a:pt x="1000" y="0"/>
                    <a:pt x="94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6407925" y="4215525"/>
              <a:ext cx="69375" cy="65800"/>
            </a:xfrm>
            <a:custGeom>
              <a:rect b="b" l="l" r="r" t="t"/>
              <a:pathLst>
                <a:path extrusionOk="0" h="2632" w="2775">
                  <a:moveTo>
                    <a:pt x="1489" y="1"/>
                  </a:moveTo>
                  <a:cubicBezTo>
                    <a:pt x="1263" y="1"/>
                    <a:pt x="1049" y="36"/>
                    <a:pt x="870" y="120"/>
                  </a:cubicBezTo>
                  <a:cubicBezTo>
                    <a:pt x="787" y="155"/>
                    <a:pt x="691" y="203"/>
                    <a:pt x="620" y="263"/>
                  </a:cubicBezTo>
                  <a:cubicBezTo>
                    <a:pt x="370" y="453"/>
                    <a:pt x="191" y="739"/>
                    <a:pt x="132" y="1060"/>
                  </a:cubicBezTo>
                  <a:cubicBezTo>
                    <a:pt x="1" y="1775"/>
                    <a:pt x="477" y="2477"/>
                    <a:pt x="1203" y="2608"/>
                  </a:cubicBezTo>
                  <a:cubicBezTo>
                    <a:pt x="1275" y="2632"/>
                    <a:pt x="1370" y="2632"/>
                    <a:pt x="1441" y="2632"/>
                  </a:cubicBezTo>
                  <a:cubicBezTo>
                    <a:pt x="1549" y="2632"/>
                    <a:pt x="1632" y="2608"/>
                    <a:pt x="1739" y="2596"/>
                  </a:cubicBezTo>
                  <a:cubicBezTo>
                    <a:pt x="2239" y="2477"/>
                    <a:pt x="2644" y="2072"/>
                    <a:pt x="2751" y="1537"/>
                  </a:cubicBezTo>
                  <a:cubicBezTo>
                    <a:pt x="2763" y="1441"/>
                    <a:pt x="2775" y="1322"/>
                    <a:pt x="2763" y="1215"/>
                  </a:cubicBezTo>
                  <a:cubicBezTo>
                    <a:pt x="2763" y="1108"/>
                    <a:pt x="2739" y="1001"/>
                    <a:pt x="2703" y="917"/>
                  </a:cubicBezTo>
                  <a:cubicBezTo>
                    <a:pt x="2573" y="501"/>
                    <a:pt x="2227" y="155"/>
                    <a:pt x="1787" y="36"/>
                  </a:cubicBezTo>
                  <a:cubicBezTo>
                    <a:pt x="1751" y="24"/>
                    <a:pt x="1727" y="24"/>
                    <a:pt x="1680" y="13"/>
                  </a:cubicBezTo>
                  <a:cubicBezTo>
                    <a:pt x="1620" y="1"/>
                    <a:pt x="1560" y="1"/>
                    <a:pt x="148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4666950" y="3657525"/>
              <a:ext cx="11925" cy="12150"/>
            </a:xfrm>
            <a:custGeom>
              <a:rect b="b" l="l" r="r" t="t"/>
              <a:pathLst>
                <a:path extrusionOk="0" h="486" w="477">
                  <a:moveTo>
                    <a:pt x="233" y="1"/>
                  </a:moveTo>
                  <a:cubicBezTo>
                    <a:pt x="128" y="1"/>
                    <a:pt x="22" y="87"/>
                    <a:pt x="12" y="199"/>
                  </a:cubicBezTo>
                  <a:cubicBezTo>
                    <a:pt x="0" y="247"/>
                    <a:pt x="12" y="306"/>
                    <a:pt x="24" y="354"/>
                  </a:cubicBezTo>
                  <a:cubicBezTo>
                    <a:pt x="60" y="413"/>
                    <a:pt x="119" y="461"/>
                    <a:pt x="203" y="485"/>
                  </a:cubicBezTo>
                  <a:cubicBezTo>
                    <a:pt x="213" y="486"/>
                    <a:pt x="223" y="486"/>
                    <a:pt x="233" y="486"/>
                  </a:cubicBezTo>
                  <a:cubicBezTo>
                    <a:pt x="362" y="486"/>
                    <a:pt x="465" y="416"/>
                    <a:pt x="476" y="294"/>
                  </a:cubicBezTo>
                  <a:lnTo>
                    <a:pt x="476" y="187"/>
                  </a:lnTo>
                  <a:cubicBezTo>
                    <a:pt x="429" y="92"/>
                    <a:pt x="369" y="20"/>
                    <a:pt x="286" y="8"/>
                  </a:cubicBezTo>
                  <a:cubicBezTo>
                    <a:pt x="269" y="3"/>
                    <a:pt x="251" y="1"/>
                    <a:pt x="23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5526275" y="3907750"/>
              <a:ext cx="25325" cy="23650"/>
            </a:xfrm>
            <a:custGeom>
              <a:rect b="b" l="l" r="r" t="t"/>
              <a:pathLst>
                <a:path extrusionOk="0" h="946" w="1013">
                  <a:moveTo>
                    <a:pt x="512" y="1"/>
                  </a:moveTo>
                  <a:cubicBezTo>
                    <a:pt x="286" y="13"/>
                    <a:pt x="84" y="167"/>
                    <a:pt x="48" y="382"/>
                  </a:cubicBezTo>
                  <a:cubicBezTo>
                    <a:pt x="0" y="644"/>
                    <a:pt x="179" y="894"/>
                    <a:pt x="441" y="941"/>
                  </a:cubicBezTo>
                  <a:cubicBezTo>
                    <a:pt x="462" y="944"/>
                    <a:pt x="484" y="946"/>
                    <a:pt x="505" y="946"/>
                  </a:cubicBezTo>
                  <a:cubicBezTo>
                    <a:pt x="732" y="946"/>
                    <a:pt x="945" y="777"/>
                    <a:pt x="989" y="548"/>
                  </a:cubicBezTo>
                  <a:cubicBezTo>
                    <a:pt x="1012" y="370"/>
                    <a:pt x="941" y="191"/>
                    <a:pt x="798" y="84"/>
                  </a:cubicBezTo>
                  <a:cubicBezTo>
                    <a:pt x="739" y="48"/>
                    <a:pt x="679" y="13"/>
                    <a:pt x="58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6515675" y="3702325"/>
              <a:ext cx="35450" cy="33100"/>
            </a:xfrm>
            <a:custGeom>
              <a:rect b="b" l="l" r="r" t="t"/>
              <a:pathLst>
                <a:path extrusionOk="0" h="1324" w="1418">
                  <a:moveTo>
                    <a:pt x="679" y="0"/>
                  </a:moveTo>
                  <a:cubicBezTo>
                    <a:pt x="563" y="0"/>
                    <a:pt x="454" y="33"/>
                    <a:pt x="358" y="86"/>
                  </a:cubicBezTo>
                  <a:cubicBezTo>
                    <a:pt x="275" y="133"/>
                    <a:pt x="191" y="205"/>
                    <a:pt x="132" y="276"/>
                  </a:cubicBezTo>
                  <a:cubicBezTo>
                    <a:pt x="96" y="360"/>
                    <a:pt x="48" y="443"/>
                    <a:pt x="37" y="538"/>
                  </a:cubicBezTo>
                  <a:cubicBezTo>
                    <a:pt x="1" y="717"/>
                    <a:pt x="48" y="907"/>
                    <a:pt x="156" y="1038"/>
                  </a:cubicBezTo>
                  <a:cubicBezTo>
                    <a:pt x="215" y="1145"/>
                    <a:pt x="287" y="1205"/>
                    <a:pt x="370" y="1252"/>
                  </a:cubicBezTo>
                  <a:cubicBezTo>
                    <a:pt x="429" y="1276"/>
                    <a:pt x="513" y="1312"/>
                    <a:pt x="572" y="1312"/>
                  </a:cubicBezTo>
                  <a:cubicBezTo>
                    <a:pt x="608" y="1324"/>
                    <a:pt x="656" y="1324"/>
                    <a:pt x="703" y="1324"/>
                  </a:cubicBezTo>
                  <a:cubicBezTo>
                    <a:pt x="810" y="1324"/>
                    <a:pt x="894" y="1300"/>
                    <a:pt x="989" y="1252"/>
                  </a:cubicBezTo>
                  <a:cubicBezTo>
                    <a:pt x="1168" y="1157"/>
                    <a:pt x="1299" y="979"/>
                    <a:pt x="1346" y="776"/>
                  </a:cubicBezTo>
                  <a:cubicBezTo>
                    <a:pt x="1418" y="419"/>
                    <a:pt x="1168" y="62"/>
                    <a:pt x="810" y="14"/>
                  </a:cubicBezTo>
                  <a:cubicBezTo>
                    <a:pt x="766" y="5"/>
                    <a:pt x="722" y="0"/>
                    <a:pt x="67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6265350" y="3971075"/>
              <a:ext cx="33375" cy="33075"/>
            </a:xfrm>
            <a:custGeom>
              <a:rect b="b" l="l" r="r" t="t"/>
              <a:pathLst>
                <a:path extrusionOk="0" h="1323" w="1335">
                  <a:moveTo>
                    <a:pt x="652" y="1"/>
                  </a:moveTo>
                  <a:cubicBezTo>
                    <a:pt x="556" y="1"/>
                    <a:pt x="466" y="26"/>
                    <a:pt x="382" y="51"/>
                  </a:cubicBezTo>
                  <a:cubicBezTo>
                    <a:pt x="298" y="99"/>
                    <a:pt x="227" y="158"/>
                    <a:pt x="144" y="230"/>
                  </a:cubicBezTo>
                  <a:cubicBezTo>
                    <a:pt x="84" y="289"/>
                    <a:pt x="48" y="385"/>
                    <a:pt x="24" y="468"/>
                  </a:cubicBezTo>
                  <a:cubicBezTo>
                    <a:pt x="24" y="504"/>
                    <a:pt x="13" y="516"/>
                    <a:pt x="13" y="551"/>
                  </a:cubicBezTo>
                  <a:cubicBezTo>
                    <a:pt x="1" y="623"/>
                    <a:pt x="1" y="694"/>
                    <a:pt x="13" y="766"/>
                  </a:cubicBezTo>
                  <a:cubicBezTo>
                    <a:pt x="60" y="1039"/>
                    <a:pt x="263" y="1278"/>
                    <a:pt x="548" y="1301"/>
                  </a:cubicBezTo>
                  <a:cubicBezTo>
                    <a:pt x="595" y="1316"/>
                    <a:pt x="642" y="1322"/>
                    <a:pt x="689" y="1322"/>
                  </a:cubicBezTo>
                  <a:cubicBezTo>
                    <a:pt x="759" y="1322"/>
                    <a:pt x="829" y="1306"/>
                    <a:pt x="894" y="1278"/>
                  </a:cubicBezTo>
                  <a:cubicBezTo>
                    <a:pt x="977" y="1242"/>
                    <a:pt x="1072" y="1182"/>
                    <a:pt x="1144" y="1111"/>
                  </a:cubicBezTo>
                  <a:cubicBezTo>
                    <a:pt x="1251" y="1039"/>
                    <a:pt x="1310" y="920"/>
                    <a:pt x="1322" y="789"/>
                  </a:cubicBezTo>
                  <a:cubicBezTo>
                    <a:pt x="1334" y="706"/>
                    <a:pt x="1334" y="647"/>
                    <a:pt x="1322" y="575"/>
                  </a:cubicBezTo>
                  <a:cubicBezTo>
                    <a:pt x="1310" y="468"/>
                    <a:pt x="1275" y="385"/>
                    <a:pt x="1215" y="289"/>
                  </a:cubicBezTo>
                  <a:cubicBezTo>
                    <a:pt x="1179" y="218"/>
                    <a:pt x="1096" y="147"/>
                    <a:pt x="1025" y="99"/>
                  </a:cubicBezTo>
                  <a:cubicBezTo>
                    <a:pt x="953" y="51"/>
                    <a:pt x="858" y="27"/>
                    <a:pt x="775" y="16"/>
                  </a:cubicBezTo>
                  <a:cubicBezTo>
                    <a:pt x="733" y="5"/>
                    <a:pt x="692" y="1"/>
                    <a:pt x="65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6376075" y="3733725"/>
              <a:ext cx="25025" cy="23625"/>
            </a:xfrm>
            <a:custGeom>
              <a:rect b="b" l="l" r="r" t="t"/>
              <a:pathLst>
                <a:path extrusionOk="0" h="945" w="1001">
                  <a:moveTo>
                    <a:pt x="490" y="1"/>
                  </a:moveTo>
                  <a:cubicBezTo>
                    <a:pt x="268" y="1"/>
                    <a:pt x="56" y="168"/>
                    <a:pt x="25" y="401"/>
                  </a:cubicBezTo>
                  <a:cubicBezTo>
                    <a:pt x="25" y="425"/>
                    <a:pt x="1" y="473"/>
                    <a:pt x="1" y="497"/>
                  </a:cubicBezTo>
                  <a:cubicBezTo>
                    <a:pt x="1" y="604"/>
                    <a:pt x="48" y="699"/>
                    <a:pt x="108" y="770"/>
                  </a:cubicBezTo>
                  <a:cubicBezTo>
                    <a:pt x="179" y="830"/>
                    <a:pt x="263" y="889"/>
                    <a:pt x="358" y="913"/>
                  </a:cubicBezTo>
                  <a:cubicBezTo>
                    <a:pt x="370" y="913"/>
                    <a:pt x="394" y="937"/>
                    <a:pt x="406" y="937"/>
                  </a:cubicBezTo>
                  <a:cubicBezTo>
                    <a:pt x="436" y="941"/>
                    <a:pt x="467" y="944"/>
                    <a:pt x="497" y="944"/>
                  </a:cubicBezTo>
                  <a:cubicBezTo>
                    <a:pt x="550" y="944"/>
                    <a:pt x="603" y="936"/>
                    <a:pt x="656" y="913"/>
                  </a:cubicBezTo>
                  <a:cubicBezTo>
                    <a:pt x="810" y="854"/>
                    <a:pt x="929" y="723"/>
                    <a:pt x="953" y="556"/>
                  </a:cubicBezTo>
                  <a:cubicBezTo>
                    <a:pt x="1001" y="306"/>
                    <a:pt x="834" y="56"/>
                    <a:pt x="572" y="8"/>
                  </a:cubicBezTo>
                  <a:cubicBezTo>
                    <a:pt x="545" y="3"/>
                    <a:pt x="518" y="1"/>
                    <a:pt x="49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6507050" y="3935025"/>
              <a:ext cx="26225" cy="23850"/>
            </a:xfrm>
            <a:custGeom>
              <a:rect b="b" l="l" r="r" t="t"/>
              <a:pathLst>
                <a:path extrusionOk="0" h="954" w="1049">
                  <a:moveTo>
                    <a:pt x="532" y="0"/>
                  </a:moveTo>
                  <a:cubicBezTo>
                    <a:pt x="306" y="0"/>
                    <a:pt x="103" y="169"/>
                    <a:pt x="48" y="398"/>
                  </a:cubicBezTo>
                  <a:cubicBezTo>
                    <a:pt x="1" y="648"/>
                    <a:pt x="167" y="898"/>
                    <a:pt x="441" y="946"/>
                  </a:cubicBezTo>
                  <a:cubicBezTo>
                    <a:pt x="470" y="951"/>
                    <a:pt x="498" y="954"/>
                    <a:pt x="527" y="954"/>
                  </a:cubicBezTo>
                  <a:cubicBezTo>
                    <a:pt x="746" y="954"/>
                    <a:pt x="947" y="796"/>
                    <a:pt x="989" y="565"/>
                  </a:cubicBezTo>
                  <a:cubicBezTo>
                    <a:pt x="1048" y="291"/>
                    <a:pt x="870" y="53"/>
                    <a:pt x="596" y="5"/>
                  </a:cubicBezTo>
                  <a:cubicBezTo>
                    <a:pt x="574" y="2"/>
                    <a:pt x="553" y="0"/>
                    <a:pt x="53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5903100" y="3945425"/>
              <a:ext cx="25025" cy="23875"/>
            </a:xfrm>
            <a:custGeom>
              <a:rect b="b" l="l" r="r" t="t"/>
              <a:pathLst>
                <a:path extrusionOk="0" h="955" w="1001">
                  <a:moveTo>
                    <a:pt x="537" y="0"/>
                  </a:moveTo>
                  <a:cubicBezTo>
                    <a:pt x="497" y="0"/>
                    <a:pt x="457" y="6"/>
                    <a:pt x="417" y="6"/>
                  </a:cubicBezTo>
                  <a:cubicBezTo>
                    <a:pt x="322" y="30"/>
                    <a:pt x="227" y="89"/>
                    <a:pt x="167" y="160"/>
                  </a:cubicBezTo>
                  <a:cubicBezTo>
                    <a:pt x="108" y="220"/>
                    <a:pt x="60" y="303"/>
                    <a:pt x="48" y="399"/>
                  </a:cubicBezTo>
                  <a:cubicBezTo>
                    <a:pt x="1" y="601"/>
                    <a:pt x="120" y="815"/>
                    <a:pt x="298" y="899"/>
                  </a:cubicBezTo>
                  <a:cubicBezTo>
                    <a:pt x="346" y="922"/>
                    <a:pt x="382" y="934"/>
                    <a:pt x="441" y="946"/>
                  </a:cubicBezTo>
                  <a:cubicBezTo>
                    <a:pt x="471" y="951"/>
                    <a:pt x="500" y="954"/>
                    <a:pt x="529" y="954"/>
                  </a:cubicBezTo>
                  <a:cubicBezTo>
                    <a:pt x="570" y="954"/>
                    <a:pt x="609" y="948"/>
                    <a:pt x="644" y="934"/>
                  </a:cubicBezTo>
                  <a:cubicBezTo>
                    <a:pt x="656" y="934"/>
                    <a:pt x="679" y="922"/>
                    <a:pt x="691" y="922"/>
                  </a:cubicBezTo>
                  <a:cubicBezTo>
                    <a:pt x="798" y="887"/>
                    <a:pt x="870" y="815"/>
                    <a:pt x="929" y="720"/>
                  </a:cubicBezTo>
                  <a:cubicBezTo>
                    <a:pt x="929" y="708"/>
                    <a:pt x="941" y="696"/>
                    <a:pt x="941" y="684"/>
                  </a:cubicBezTo>
                  <a:cubicBezTo>
                    <a:pt x="953" y="637"/>
                    <a:pt x="977" y="601"/>
                    <a:pt x="989" y="541"/>
                  </a:cubicBezTo>
                  <a:cubicBezTo>
                    <a:pt x="1001" y="482"/>
                    <a:pt x="1001" y="446"/>
                    <a:pt x="989" y="387"/>
                  </a:cubicBezTo>
                  <a:cubicBezTo>
                    <a:pt x="977" y="303"/>
                    <a:pt x="941" y="232"/>
                    <a:pt x="882" y="172"/>
                  </a:cubicBezTo>
                  <a:cubicBezTo>
                    <a:pt x="810" y="101"/>
                    <a:pt x="727" y="41"/>
                    <a:pt x="596" y="6"/>
                  </a:cubicBezTo>
                  <a:cubicBezTo>
                    <a:pt x="576" y="2"/>
                    <a:pt x="556" y="0"/>
                    <a:pt x="53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5745650" y="3654300"/>
              <a:ext cx="23825" cy="23825"/>
            </a:xfrm>
            <a:custGeom>
              <a:rect b="b" l="l" r="r" t="t"/>
              <a:pathLst>
                <a:path extrusionOk="0" h="953" w="953">
                  <a:moveTo>
                    <a:pt x="471" y="0"/>
                  </a:moveTo>
                  <a:cubicBezTo>
                    <a:pt x="444" y="0"/>
                    <a:pt x="417" y="6"/>
                    <a:pt x="393" y="18"/>
                  </a:cubicBezTo>
                  <a:cubicBezTo>
                    <a:pt x="298" y="30"/>
                    <a:pt x="203" y="78"/>
                    <a:pt x="131" y="149"/>
                  </a:cubicBezTo>
                  <a:cubicBezTo>
                    <a:pt x="72" y="209"/>
                    <a:pt x="24" y="292"/>
                    <a:pt x="0" y="387"/>
                  </a:cubicBezTo>
                  <a:lnTo>
                    <a:pt x="0" y="423"/>
                  </a:lnTo>
                  <a:cubicBezTo>
                    <a:pt x="0" y="518"/>
                    <a:pt x="12" y="626"/>
                    <a:pt x="60" y="721"/>
                  </a:cubicBezTo>
                  <a:cubicBezTo>
                    <a:pt x="131" y="840"/>
                    <a:pt x="238" y="923"/>
                    <a:pt x="381" y="935"/>
                  </a:cubicBezTo>
                  <a:cubicBezTo>
                    <a:pt x="411" y="947"/>
                    <a:pt x="441" y="953"/>
                    <a:pt x="471" y="953"/>
                  </a:cubicBezTo>
                  <a:cubicBezTo>
                    <a:pt x="500" y="953"/>
                    <a:pt x="530" y="947"/>
                    <a:pt x="560" y="935"/>
                  </a:cubicBezTo>
                  <a:cubicBezTo>
                    <a:pt x="667" y="923"/>
                    <a:pt x="750" y="864"/>
                    <a:pt x="810" y="792"/>
                  </a:cubicBezTo>
                  <a:cubicBezTo>
                    <a:pt x="846" y="757"/>
                    <a:pt x="858" y="733"/>
                    <a:pt x="870" y="697"/>
                  </a:cubicBezTo>
                  <a:cubicBezTo>
                    <a:pt x="905" y="661"/>
                    <a:pt x="917" y="614"/>
                    <a:pt x="929" y="554"/>
                  </a:cubicBezTo>
                  <a:cubicBezTo>
                    <a:pt x="953" y="506"/>
                    <a:pt x="953" y="459"/>
                    <a:pt x="929" y="423"/>
                  </a:cubicBezTo>
                  <a:cubicBezTo>
                    <a:pt x="905" y="221"/>
                    <a:pt x="750" y="42"/>
                    <a:pt x="548" y="18"/>
                  </a:cubicBezTo>
                  <a:cubicBezTo>
                    <a:pt x="524" y="6"/>
                    <a:pt x="497" y="0"/>
                    <a:pt x="47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4724975" y="3627350"/>
              <a:ext cx="23850" cy="23175"/>
            </a:xfrm>
            <a:custGeom>
              <a:rect b="b" l="l" r="r" t="t"/>
              <a:pathLst>
                <a:path extrusionOk="0" h="927" w="954">
                  <a:moveTo>
                    <a:pt x="446" y="1"/>
                  </a:moveTo>
                  <a:cubicBezTo>
                    <a:pt x="336" y="1"/>
                    <a:pt x="241" y="44"/>
                    <a:pt x="168" y="108"/>
                  </a:cubicBezTo>
                  <a:cubicBezTo>
                    <a:pt x="120" y="144"/>
                    <a:pt x="84" y="191"/>
                    <a:pt x="60" y="251"/>
                  </a:cubicBezTo>
                  <a:cubicBezTo>
                    <a:pt x="48" y="287"/>
                    <a:pt x="13" y="334"/>
                    <a:pt x="13" y="382"/>
                  </a:cubicBezTo>
                  <a:cubicBezTo>
                    <a:pt x="1" y="453"/>
                    <a:pt x="1" y="513"/>
                    <a:pt x="13" y="572"/>
                  </a:cubicBezTo>
                  <a:cubicBezTo>
                    <a:pt x="60" y="751"/>
                    <a:pt x="191" y="882"/>
                    <a:pt x="382" y="918"/>
                  </a:cubicBezTo>
                  <a:cubicBezTo>
                    <a:pt x="416" y="924"/>
                    <a:pt x="450" y="926"/>
                    <a:pt x="482" y="926"/>
                  </a:cubicBezTo>
                  <a:cubicBezTo>
                    <a:pt x="581" y="926"/>
                    <a:pt x="667" y="898"/>
                    <a:pt x="739" y="834"/>
                  </a:cubicBezTo>
                  <a:cubicBezTo>
                    <a:pt x="822" y="811"/>
                    <a:pt x="882" y="739"/>
                    <a:pt x="906" y="632"/>
                  </a:cubicBezTo>
                  <a:cubicBezTo>
                    <a:pt x="918" y="608"/>
                    <a:pt x="918" y="584"/>
                    <a:pt x="918" y="561"/>
                  </a:cubicBezTo>
                  <a:cubicBezTo>
                    <a:pt x="953" y="441"/>
                    <a:pt x="918" y="334"/>
                    <a:pt x="858" y="227"/>
                  </a:cubicBezTo>
                  <a:cubicBezTo>
                    <a:pt x="799" y="132"/>
                    <a:pt x="715" y="49"/>
                    <a:pt x="596" y="25"/>
                  </a:cubicBezTo>
                  <a:cubicBezTo>
                    <a:pt x="584" y="25"/>
                    <a:pt x="560" y="13"/>
                    <a:pt x="549" y="13"/>
                  </a:cubicBezTo>
                  <a:cubicBezTo>
                    <a:pt x="513" y="5"/>
                    <a:pt x="479" y="1"/>
                    <a:pt x="44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5094675" y="3924725"/>
              <a:ext cx="25325" cy="23725"/>
            </a:xfrm>
            <a:custGeom>
              <a:rect b="b" l="l" r="r" t="t"/>
              <a:pathLst>
                <a:path extrusionOk="0" h="949" w="1013">
                  <a:moveTo>
                    <a:pt x="524" y="0"/>
                  </a:moveTo>
                  <a:cubicBezTo>
                    <a:pt x="417" y="0"/>
                    <a:pt x="334" y="36"/>
                    <a:pt x="239" y="96"/>
                  </a:cubicBezTo>
                  <a:cubicBezTo>
                    <a:pt x="131" y="167"/>
                    <a:pt x="60" y="274"/>
                    <a:pt x="48" y="393"/>
                  </a:cubicBezTo>
                  <a:cubicBezTo>
                    <a:pt x="0" y="643"/>
                    <a:pt x="167" y="893"/>
                    <a:pt x="429" y="941"/>
                  </a:cubicBezTo>
                  <a:cubicBezTo>
                    <a:pt x="459" y="946"/>
                    <a:pt x="489" y="949"/>
                    <a:pt x="518" y="949"/>
                  </a:cubicBezTo>
                  <a:cubicBezTo>
                    <a:pt x="746" y="949"/>
                    <a:pt x="946" y="792"/>
                    <a:pt x="989" y="560"/>
                  </a:cubicBezTo>
                  <a:cubicBezTo>
                    <a:pt x="1012" y="405"/>
                    <a:pt x="977" y="238"/>
                    <a:pt x="870" y="143"/>
                  </a:cubicBezTo>
                  <a:cubicBezTo>
                    <a:pt x="774" y="84"/>
                    <a:pt x="691" y="24"/>
                    <a:pt x="58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6464775" y="4572300"/>
              <a:ext cx="35450" cy="32975"/>
            </a:xfrm>
            <a:custGeom>
              <a:rect b="b" l="l" r="r" t="t"/>
              <a:pathLst>
                <a:path extrusionOk="0" h="1319" w="1418">
                  <a:moveTo>
                    <a:pt x="729" y="1"/>
                  </a:moveTo>
                  <a:cubicBezTo>
                    <a:pt x="680" y="1"/>
                    <a:pt x="630" y="9"/>
                    <a:pt x="584" y="29"/>
                  </a:cubicBezTo>
                  <a:cubicBezTo>
                    <a:pt x="525" y="41"/>
                    <a:pt x="477" y="53"/>
                    <a:pt x="418" y="89"/>
                  </a:cubicBezTo>
                  <a:cubicBezTo>
                    <a:pt x="322" y="136"/>
                    <a:pt x="251" y="208"/>
                    <a:pt x="191" y="279"/>
                  </a:cubicBezTo>
                  <a:cubicBezTo>
                    <a:pt x="132" y="351"/>
                    <a:pt x="84" y="446"/>
                    <a:pt x="72" y="553"/>
                  </a:cubicBezTo>
                  <a:cubicBezTo>
                    <a:pt x="1" y="910"/>
                    <a:pt x="251" y="1267"/>
                    <a:pt x="608" y="1303"/>
                  </a:cubicBezTo>
                  <a:cubicBezTo>
                    <a:pt x="653" y="1314"/>
                    <a:pt x="698" y="1319"/>
                    <a:pt x="743" y="1319"/>
                  </a:cubicBezTo>
                  <a:cubicBezTo>
                    <a:pt x="1051" y="1319"/>
                    <a:pt x="1328" y="1079"/>
                    <a:pt x="1370" y="767"/>
                  </a:cubicBezTo>
                  <a:cubicBezTo>
                    <a:pt x="1418" y="565"/>
                    <a:pt x="1358" y="374"/>
                    <a:pt x="1215" y="220"/>
                  </a:cubicBezTo>
                  <a:cubicBezTo>
                    <a:pt x="1180" y="160"/>
                    <a:pt x="1096" y="100"/>
                    <a:pt x="1001" y="53"/>
                  </a:cubicBezTo>
                  <a:cubicBezTo>
                    <a:pt x="953" y="41"/>
                    <a:pt x="918" y="29"/>
                    <a:pt x="882" y="17"/>
                  </a:cubicBezTo>
                  <a:lnTo>
                    <a:pt x="846" y="17"/>
                  </a:lnTo>
                  <a:cubicBezTo>
                    <a:pt x="809" y="6"/>
                    <a:pt x="769" y="1"/>
                    <a:pt x="72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6403775" y="3934525"/>
              <a:ext cx="13700" cy="13725"/>
            </a:xfrm>
            <a:custGeom>
              <a:rect b="b" l="l" r="r" t="t"/>
              <a:pathLst>
                <a:path extrusionOk="0" h="549" w="548">
                  <a:moveTo>
                    <a:pt x="295" y="0"/>
                  </a:moveTo>
                  <a:cubicBezTo>
                    <a:pt x="163" y="0"/>
                    <a:pt x="45" y="82"/>
                    <a:pt x="12" y="227"/>
                  </a:cubicBezTo>
                  <a:lnTo>
                    <a:pt x="12" y="251"/>
                  </a:lnTo>
                  <a:cubicBezTo>
                    <a:pt x="0" y="406"/>
                    <a:pt x="72" y="537"/>
                    <a:pt x="226" y="549"/>
                  </a:cubicBezTo>
                  <a:lnTo>
                    <a:pt x="250" y="549"/>
                  </a:lnTo>
                  <a:cubicBezTo>
                    <a:pt x="369" y="549"/>
                    <a:pt x="488" y="489"/>
                    <a:pt x="524" y="370"/>
                  </a:cubicBezTo>
                  <a:cubicBezTo>
                    <a:pt x="524" y="358"/>
                    <a:pt x="536" y="346"/>
                    <a:pt x="536" y="323"/>
                  </a:cubicBezTo>
                  <a:cubicBezTo>
                    <a:pt x="548" y="251"/>
                    <a:pt x="536" y="180"/>
                    <a:pt x="488" y="120"/>
                  </a:cubicBezTo>
                  <a:cubicBezTo>
                    <a:pt x="476" y="108"/>
                    <a:pt x="453" y="73"/>
                    <a:pt x="441" y="61"/>
                  </a:cubicBezTo>
                  <a:cubicBezTo>
                    <a:pt x="417" y="25"/>
                    <a:pt x="369" y="13"/>
                    <a:pt x="322" y="1"/>
                  </a:cubicBezTo>
                  <a:cubicBezTo>
                    <a:pt x="313" y="0"/>
                    <a:pt x="304" y="0"/>
                    <a:pt x="29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6161475" y="3834275"/>
              <a:ext cx="13725" cy="13075"/>
            </a:xfrm>
            <a:custGeom>
              <a:rect b="b" l="l" r="r" t="t"/>
              <a:pathLst>
                <a:path extrusionOk="0" h="523" w="549">
                  <a:moveTo>
                    <a:pt x="255" y="1"/>
                  </a:moveTo>
                  <a:cubicBezTo>
                    <a:pt x="211" y="1"/>
                    <a:pt x="165" y="18"/>
                    <a:pt x="131" y="35"/>
                  </a:cubicBezTo>
                  <a:cubicBezTo>
                    <a:pt x="60" y="70"/>
                    <a:pt x="0" y="142"/>
                    <a:pt x="0" y="213"/>
                  </a:cubicBezTo>
                  <a:lnTo>
                    <a:pt x="0" y="332"/>
                  </a:lnTo>
                  <a:lnTo>
                    <a:pt x="0" y="344"/>
                  </a:lnTo>
                  <a:cubicBezTo>
                    <a:pt x="36" y="439"/>
                    <a:pt x="108" y="511"/>
                    <a:pt x="215" y="523"/>
                  </a:cubicBezTo>
                  <a:lnTo>
                    <a:pt x="334" y="523"/>
                  </a:lnTo>
                  <a:cubicBezTo>
                    <a:pt x="358" y="511"/>
                    <a:pt x="405" y="499"/>
                    <a:pt x="429" y="487"/>
                  </a:cubicBezTo>
                  <a:cubicBezTo>
                    <a:pt x="489" y="439"/>
                    <a:pt x="524" y="380"/>
                    <a:pt x="536" y="320"/>
                  </a:cubicBezTo>
                  <a:cubicBezTo>
                    <a:pt x="548" y="249"/>
                    <a:pt x="536" y="189"/>
                    <a:pt x="512" y="142"/>
                  </a:cubicBezTo>
                  <a:cubicBezTo>
                    <a:pt x="465" y="70"/>
                    <a:pt x="405" y="23"/>
                    <a:pt x="310" y="11"/>
                  </a:cubicBezTo>
                  <a:cubicBezTo>
                    <a:pt x="293" y="4"/>
                    <a:pt x="274" y="1"/>
                    <a:pt x="25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6281425" y="3778100"/>
              <a:ext cx="13425" cy="13675"/>
            </a:xfrm>
            <a:custGeom>
              <a:rect b="b" l="l" r="r" t="t"/>
              <a:pathLst>
                <a:path extrusionOk="0" h="547" w="537">
                  <a:moveTo>
                    <a:pt x="266" y="1"/>
                  </a:moveTo>
                  <a:cubicBezTo>
                    <a:pt x="144" y="1"/>
                    <a:pt x="33" y="99"/>
                    <a:pt x="13" y="234"/>
                  </a:cubicBezTo>
                  <a:cubicBezTo>
                    <a:pt x="1" y="305"/>
                    <a:pt x="13" y="365"/>
                    <a:pt x="60" y="424"/>
                  </a:cubicBezTo>
                  <a:cubicBezTo>
                    <a:pt x="84" y="484"/>
                    <a:pt x="143" y="531"/>
                    <a:pt x="215" y="543"/>
                  </a:cubicBezTo>
                  <a:cubicBezTo>
                    <a:pt x="231" y="546"/>
                    <a:pt x="247" y="547"/>
                    <a:pt x="262" y="547"/>
                  </a:cubicBezTo>
                  <a:cubicBezTo>
                    <a:pt x="398" y="547"/>
                    <a:pt x="515" y="456"/>
                    <a:pt x="536" y="317"/>
                  </a:cubicBezTo>
                  <a:lnTo>
                    <a:pt x="536" y="198"/>
                  </a:lnTo>
                  <a:cubicBezTo>
                    <a:pt x="501" y="91"/>
                    <a:pt x="429" y="19"/>
                    <a:pt x="322" y="7"/>
                  </a:cubicBezTo>
                  <a:cubicBezTo>
                    <a:pt x="303" y="3"/>
                    <a:pt x="285" y="1"/>
                    <a:pt x="26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5725700" y="3689500"/>
              <a:ext cx="14625" cy="13575"/>
            </a:xfrm>
            <a:custGeom>
              <a:rect b="b" l="l" r="r" t="t"/>
              <a:pathLst>
                <a:path extrusionOk="0" h="543" w="585">
                  <a:moveTo>
                    <a:pt x="305" y="0"/>
                  </a:moveTo>
                  <a:cubicBezTo>
                    <a:pt x="175" y="0"/>
                    <a:pt x="47" y="100"/>
                    <a:pt x="36" y="230"/>
                  </a:cubicBezTo>
                  <a:cubicBezTo>
                    <a:pt x="1" y="384"/>
                    <a:pt x="108" y="527"/>
                    <a:pt x="263" y="539"/>
                  </a:cubicBezTo>
                  <a:cubicBezTo>
                    <a:pt x="277" y="542"/>
                    <a:pt x="292" y="543"/>
                    <a:pt x="307" y="543"/>
                  </a:cubicBezTo>
                  <a:cubicBezTo>
                    <a:pt x="436" y="543"/>
                    <a:pt x="561" y="453"/>
                    <a:pt x="572" y="325"/>
                  </a:cubicBezTo>
                  <a:cubicBezTo>
                    <a:pt x="584" y="182"/>
                    <a:pt x="501" y="39"/>
                    <a:pt x="346" y="3"/>
                  </a:cubicBezTo>
                  <a:cubicBezTo>
                    <a:pt x="332" y="1"/>
                    <a:pt x="319" y="0"/>
                    <a:pt x="30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5008050" y="3646000"/>
              <a:ext cx="14325" cy="13600"/>
            </a:xfrm>
            <a:custGeom>
              <a:rect b="b" l="l" r="r" t="t"/>
              <a:pathLst>
                <a:path extrusionOk="0" h="544" w="573">
                  <a:moveTo>
                    <a:pt x="295" y="1"/>
                  </a:moveTo>
                  <a:cubicBezTo>
                    <a:pt x="233" y="1"/>
                    <a:pt x="166" y="18"/>
                    <a:pt x="120" y="65"/>
                  </a:cubicBezTo>
                  <a:cubicBezTo>
                    <a:pt x="96" y="88"/>
                    <a:pt x="60" y="124"/>
                    <a:pt x="48" y="148"/>
                  </a:cubicBezTo>
                  <a:cubicBezTo>
                    <a:pt x="36" y="172"/>
                    <a:pt x="36" y="196"/>
                    <a:pt x="13" y="231"/>
                  </a:cubicBezTo>
                  <a:cubicBezTo>
                    <a:pt x="1" y="315"/>
                    <a:pt x="36" y="386"/>
                    <a:pt x="72" y="446"/>
                  </a:cubicBezTo>
                  <a:cubicBezTo>
                    <a:pt x="120" y="493"/>
                    <a:pt x="167" y="529"/>
                    <a:pt x="239" y="541"/>
                  </a:cubicBezTo>
                  <a:lnTo>
                    <a:pt x="275" y="541"/>
                  </a:lnTo>
                  <a:cubicBezTo>
                    <a:pt x="286" y="542"/>
                    <a:pt x="298" y="543"/>
                    <a:pt x="310" y="543"/>
                  </a:cubicBezTo>
                  <a:cubicBezTo>
                    <a:pt x="393" y="543"/>
                    <a:pt x="471" y="507"/>
                    <a:pt x="513" y="434"/>
                  </a:cubicBezTo>
                  <a:cubicBezTo>
                    <a:pt x="536" y="410"/>
                    <a:pt x="548" y="362"/>
                    <a:pt x="548" y="327"/>
                  </a:cubicBezTo>
                  <a:cubicBezTo>
                    <a:pt x="572" y="291"/>
                    <a:pt x="548" y="231"/>
                    <a:pt x="536" y="184"/>
                  </a:cubicBezTo>
                  <a:cubicBezTo>
                    <a:pt x="525" y="124"/>
                    <a:pt x="477" y="65"/>
                    <a:pt x="417" y="29"/>
                  </a:cubicBezTo>
                  <a:cubicBezTo>
                    <a:pt x="394" y="17"/>
                    <a:pt x="370" y="5"/>
                    <a:pt x="346" y="5"/>
                  </a:cubicBezTo>
                  <a:cubicBezTo>
                    <a:pt x="330" y="2"/>
                    <a:pt x="313" y="1"/>
                    <a:pt x="29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5802500" y="3765075"/>
              <a:ext cx="14600" cy="13325"/>
            </a:xfrm>
            <a:custGeom>
              <a:rect b="b" l="l" r="r" t="t"/>
              <a:pathLst>
                <a:path extrusionOk="0" h="533" w="584">
                  <a:moveTo>
                    <a:pt x="272" y="0"/>
                  </a:moveTo>
                  <a:cubicBezTo>
                    <a:pt x="159" y="0"/>
                    <a:pt x="54" y="69"/>
                    <a:pt x="12" y="183"/>
                  </a:cubicBezTo>
                  <a:cubicBezTo>
                    <a:pt x="12" y="195"/>
                    <a:pt x="0" y="219"/>
                    <a:pt x="0" y="219"/>
                  </a:cubicBezTo>
                  <a:cubicBezTo>
                    <a:pt x="0" y="362"/>
                    <a:pt x="84" y="517"/>
                    <a:pt x="239" y="528"/>
                  </a:cubicBezTo>
                  <a:cubicBezTo>
                    <a:pt x="255" y="531"/>
                    <a:pt x="273" y="533"/>
                    <a:pt x="291" y="533"/>
                  </a:cubicBezTo>
                  <a:cubicBezTo>
                    <a:pt x="347" y="533"/>
                    <a:pt x="405" y="517"/>
                    <a:pt x="441" y="481"/>
                  </a:cubicBezTo>
                  <a:cubicBezTo>
                    <a:pt x="489" y="433"/>
                    <a:pt x="536" y="397"/>
                    <a:pt x="548" y="314"/>
                  </a:cubicBezTo>
                  <a:cubicBezTo>
                    <a:pt x="584" y="171"/>
                    <a:pt x="489" y="40"/>
                    <a:pt x="346" y="5"/>
                  </a:cubicBezTo>
                  <a:lnTo>
                    <a:pt x="322" y="5"/>
                  </a:lnTo>
                  <a:cubicBezTo>
                    <a:pt x="305" y="1"/>
                    <a:pt x="288" y="0"/>
                    <a:pt x="27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6023950" y="3621525"/>
              <a:ext cx="14325" cy="13675"/>
            </a:xfrm>
            <a:custGeom>
              <a:rect b="b" l="l" r="r" t="t"/>
              <a:pathLst>
                <a:path extrusionOk="0" h="547" w="573">
                  <a:moveTo>
                    <a:pt x="262" y="1"/>
                  </a:moveTo>
                  <a:cubicBezTo>
                    <a:pt x="132" y="1"/>
                    <a:pt x="23" y="98"/>
                    <a:pt x="13" y="222"/>
                  </a:cubicBezTo>
                  <a:cubicBezTo>
                    <a:pt x="1" y="377"/>
                    <a:pt x="72" y="520"/>
                    <a:pt x="239" y="544"/>
                  </a:cubicBezTo>
                  <a:cubicBezTo>
                    <a:pt x="252" y="546"/>
                    <a:pt x="266" y="547"/>
                    <a:pt x="279" y="547"/>
                  </a:cubicBezTo>
                  <a:cubicBezTo>
                    <a:pt x="410" y="547"/>
                    <a:pt x="538" y="447"/>
                    <a:pt x="548" y="317"/>
                  </a:cubicBezTo>
                  <a:cubicBezTo>
                    <a:pt x="572" y="163"/>
                    <a:pt x="465" y="20"/>
                    <a:pt x="322" y="8"/>
                  </a:cubicBezTo>
                  <a:cubicBezTo>
                    <a:pt x="302" y="3"/>
                    <a:pt x="282" y="1"/>
                    <a:pt x="26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5716175" y="3810850"/>
              <a:ext cx="13725" cy="13675"/>
            </a:xfrm>
            <a:custGeom>
              <a:rect b="b" l="l" r="r" t="t"/>
              <a:pathLst>
                <a:path extrusionOk="0" h="547" w="549">
                  <a:moveTo>
                    <a:pt x="266" y="0"/>
                  </a:moveTo>
                  <a:cubicBezTo>
                    <a:pt x="141" y="0"/>
                    <a:pt x="23" y="99"/>
                    <a:pt x="13" y="233"/>
                  </a:cubicBezTo>
                  <a:lnTo>
                    <a:pt x="13" y="257"/>
                  </a:lnTo>
                  <a:cubicBezTo>
                    <a:pt x="1" y="388"/>
                    <a:pt x="84" y="507"/>
                    <a:pt x="227" y="543"/>
                  </a:cubicBezTo>
                  <a:cubicBezTo>
                    <a:pt x="242" y="545"/>
                    <a:pt x="256" y="547"/>
                    <a:pt x="271" y="547"/>
                  </a:cubicBezTo>
                  <a:cubicBezTo>
                    <a:pt x="400" y="547"/>
                    <a:pt x="526" y="456"/>
                    <a:pt x="536" y="317"/>
                  </a:cubicBezTo>
                  <a:cubicBezTo>
                    <a:pt x="548" y="198"/>
                    <a:pt x="501" y="79"/>
                    <a:pt x="394" y="31"/>
                  </a:cubicBezTo>
                  <a:cubicBezTo>
                    <a:pt x="370" y="19"/>
                    <a:pt x="358" y="7"/>
                    <a:pt x="322" y="7"/>
                  </a:cubicBezTo>
                  <a:cubicBezTo>
                    <a:pt x="303" y="2"/>
                    <a:pt x="285" y="0"/>
                    <a:pt x="26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2"/>
          <p:cNvSpPr/>
          <p:nvPr/>
        </p:nvSpPr>
        <p:spPr>
          <a:xfrm>
            <a:off x="0" y="4845825"/>
            <a:ext cx="9144000" cy="297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txBox="1"/>
          <p:nvPr>
            <p:ph type="ctrTitle"/>
          </p:nvPr>
        </p:nvSpPr>
        <p:spPr>
          <a:xfrm>
            <a:off x="3639669" y="1194200"/>
            <a:ext cx="4849500" cy="2469300"/>
          </a:xfrm>
          <a:prstGeom prst="rect">
            <a:avLst/>
          </a:prstGeom>
        </p:spPr>
        <p:txBody>
          <a:bodyPr anchorCtr="0" anchor="t" bIns="91425" lIns="91425" spcFirstLastPara="1" rIns="91425" wrap="square" tIns="91425">
            <a:noAutofit/>
          </a:bodyPr>
          <a:lstStyle>
            <a:lvl1pPr lvl="0" algn="l">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93" name="Google Shape;93;p2"/>
          <p:cNvSpPr txBox="1"/>
          <p:nvPr>
            <p:ph idx="1" type="subTitle"/>
          </p:nvPr>
        </p:nvSpPr>
        <p:spPr>
          <a:xfrm>
            <a:off x="3639669" y="3663500"/>
            <a:ext cx="4849500" cy="47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94" name="Google Shape;94;p2"/>
          <p:cNvGrpSpPr/>
          <p:nvPr/>
        </p:nvGrpSpPr>
        <p:grpSpPr>
          <a:xfrm flipH="1">
            <a:off x="8" y="1"/>
            <a:ext cx="4198961" cy="2036907"/>
            <a:chOff x="4643125" y="3610400"/>
            <a:chExt cx="2050875" cy="994875"/>
          </a:xfrm>
        </p:grpSpPr>
        <p:sp>
          <p:nvSpPr>
            <p:cNvPr id="95" name="Google Shape;95;p2"/>
            <p:cNvSpPr/>
            <p:nvPr/>
          </p:nvSpPr>
          <p:spPr>
            <a:xfrm>
              <a:off x="5600100" y="3665175"/>
              <a:ext cx="147050" cy="30375"/>
            </a:xfrm>
            <a:custGeom>
              <a:rect b="b" l="l" r="r" t="t"/>
              <a:pathLst>
                <a:path extrusionOk="0" h="1215" w="5882">
                  <a:moveTo>
                    <a:pt x="5810" y="0"/>
                  </a:moveTo>
                  <a:lnTo>
                    <a:pt x="72" y="905"/>
                  </a:lnTo>
                  <a:lnTo>
                    <a:pt x="0" y="1214"/>
                  </a:lnTo>
                  <a:lnTo>
                    <a:pt x="5882" y="286"/>
                  </a:lnTo>
                  <a:cubicBezTo>
                    <a:pt x="5834" y="191"/>
                    <a:pt x="5799" y="107"/>
                    <a:pt x="581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5504550" y="3688675"/>
              <a:ext cx="89625" cy="20275"/>
            </a:xfrm>
            <a:custGeom>
              <a:rect b="b" l="l" r="r" t="t"/>
              <a:pathLst>
                <a:path extrusionOk="0" h="811" w="3585">
                  <a:moveTo>
                    <a:pt x="3584" y="1"/>
                  </a:moveTo>
                  <a:lnTo>
                    <a:pt x="0" y="560"/>
                  </a:lnTo>
                  <a:lnTo>
                    <a:pt x="0" y="655"/>
                  </a:lnTo>
                  <a:lnTo>
                    <a:pt x="262" y="810"/>
                  </a:lnTo>
                  <a:lnTo>
                    <a:pt x="3513" y="310"/>
                  </a:lnTo>
                  <a:lnTo>
                    <a:pt x="358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5497700" y="3708925"/>
              <a:ext cx="25" cy="625"/>
            </a:xfrm>
            <a:custGeom>
              <a:rect b="b" l="l" r="r" t="t"/>
              <a:pathLst>
                <a:path extrusionOk="0" h="25" w="1">
                  <a:moveTo>
                    <a:pt x="0" y="0"/>
                  </a:moveTo>
                  <a:cubicBezTo>
                    <a:pt x="0" y="0"/>
                    <a:pt x="0" y="24"/>
                    <a:pt x="0" y="0"/>
                  </a:cubicBezTo>
                  <a:cubicBezTo>
                    <a:pt x="0" y="24"/>
                    <a:pt x="0"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5498600" y="3710100"/>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5497400" y="3708925"/>
              <a:ext cx="325" cy="25"/>
            </a:xfrm>
            <a:custGeom>
              <a:rect b="b" l="l" r="r" t="t"/>
              <a:pathLst>
                <a:path extrusionOk="0" h="1" w="13">
                  <a:moveTo>
                    <a:pt x="1" y="0"/>
                  </a:moveTo>
                  <a:cubicBezTo>
                    <a:pt x="12" y="0"/>
                    <a:pt x="12" y="0"/>
                    <a:pt x="1" y="0"/>
                  </a:cubicBezTo>
                  <a:cubicBezTo>
                    <a:pt x="12" y="0"/>
                    <a:pt x="12" y="0"/>
                    <a:pt x="1" y="0"/>
                  </a:cubicBezTo>
                  <a:cubicBezTo>
                    <a:pt x="12" y="0"/>
                    <a:pt x="1" y="0"/>
                    <a:pt x="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5498000" y="3709525"/>
              <a:ext cx="925" cy="300"/>
            </a:xfrm>
            <a:custGeom>
              <a:rect b="b" l="l" r="r" t="t"/>
              <a:pathLst>
                <a:path extrusionOk="0" h="12" w="37">
                  <a:moveTo>
                    <a:pt x="0" y="0"/>
                  </a:moveTo>
                  <a:cubicBezTo>
                    <a:pt x="0" y="12"/>
                    <a:pt x="24" y="12"/>
                    <a:pt x="36" y="12"/>
                  </a:cubicBezTo>
                  <a:lnTo>
                    <a:pt x="36" y="12"/>
                  </a:lnTo>
                  <a:cubicBezTo>
                    <a:pt x="24" y="12"/>
                    <a:pt x="0" y="12"/>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5497100" y="3707125"/>
              <a:ext cx="25" cy="325"/>
            </a:xfrm>
            <a:custGeom>
              <a:rect b="b" l="l" r="r" t="t"/>
              <a:pathLst>
                <a:path extrusionOk="0" h="13" w="1">
                  <a:moveTo>
                    <a:pt x="1" y="1"/>
                  </a:moveTo>
                  <a:cubicBezTo>
                    <a:pt x="1" y="13"/>
                    <a:pt x="1" y="13"/>
                    <a:pt x="1" y="1"/>
                  </a:cubicBezTo>
                  <a:lnTo>
                    <a:pt x="1" y="13"/>
                  </a:lnTo>
                  <a:lnTo>
                    <a:pt x="1" y="13"/>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5695050" y="3824700"/>
              <a:ext cx="212250" cy="130700"/>
            </a:xfrm>
            <a:custGeom>
              <a:rect b="b" l="l" r="r" t="t"/>
              <a:pathLst>
                <a:path extrusionOk="0" h="5228" w="8490">
                  <a:moveTo>
                    <a:pt x="298" y="1"/>
                  </a:moveTo>
                  <a:lnTo>
                    <a:pt x="0" y="167"/>
                  </a:lnTo>
                  <a:lnTo>
                    <a:pt x="8370" y="5228"/>
                  </a:lnTo>
                  <a:cubicBezTo>
                    <a:pt x="8382" y="5132"/>
                    <a:pt x="8430" y="5061"/>
                    <a:pt x="8489" y="4989"/>
                  </a:cubicBezTo>
                  <a:lnTo>
                    <a:pt x="8466" y="4930"/>
                  </a:lnTo>
                  <a:lnTo>
                    <a:pt x="29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5583725" y="3754175"/>
              <a:ext cx="111650" cy="70250"/>
            </a:xfrm>
            <a:custGeom>
              <a:rect b="b" l="l" r="r" t="t"/>
              <a:pathLst>
                <a:path extrusionOk="0" h="2810" w="4466">
                  <a:moveTo>
                    <a:pt x="72" y="0"/>
                  </a:moveTo>
                  <a:lnTo>
                    <a:pt x="0" y="298"/>
                  </a:lnTo>
                  <a:lnTo>
                    <a:pt x="4168" y="2810"/>
                  </a:lnTo>
                  <a:lnTo>
                    <a:pt x="4465" y="2643"/>
                  </a:lnTo>
                  <a:lnTo>
                    <a:pt x="7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5498600" y="3705050"/>
              <a:ext cx="80375" cy="52400"/>
            </a:xfrm>
            <a:custGeom>
              <a:rect b="b" l="l" r="r" t="t"/>
              <a:pathLst>
                <a:path extrusionOk="0" h="2096" w="3215">
                  <a:moveTo>
                    <a:pt x="0" y="203"/>
                  </a:moveTo>
                  <a:cubicBezTo>
                    <a:pt x="18" y="212"/>
                    <a:pt x="44" y="228"/>
                    <a:pt x="65" y="235"/>
                  </a:cubicBezTo>
                  <a:lnTo>
                    <a:pt x="65" y="235"/>
                  </a:lnTo>
                  <a:lnTo>
                    <a:pt x="12" y="203"/>
                  </a:lnTo>
                  <a:close/>
                  <a:moveTo>
                    <a:pt x="238" y="0"/>
                  </a:moveTo>
                  <a:lnTo>
                    <a:pt x="238" y="84"/>
                  </a:lnTo>
                  <a:cubicBezTo>
                    <a:pt x="238" y="155"/>
                    <a:pt x="179" y="239"/>
                    <a:pt x="84" y="239"/>
                  </a:cubicBezTo>
                  <a:cubicBezTo>
                    <a:pt x="78" y="239"/>
                    <a:pt x="72" y="237"/>
                    <a:pt x="65" y="235"/>
                  </a:cubicBezTo>
                  <a:lnTo>
                    <a:pt x="65" y="235"/>
                  </a:lnTo>
                  <a:lnTo>
                    <a:pt x="3132" y="2096"/>
                  </a:lnTo>
                  <a:lnTo>
                    <a:pt x="3215" y="1798"/>
                  </a:lnTo>
                  <a:lnTo>
                    <a:pt x="500" y="155"/>
                  </a:lnTo>
                  <a:lnTo>
                    <a:pt x="23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5497100" y="3708025"/>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5498600" y="371010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5497700" y="3708925"/>
              <a:ext cx="25" cy="25"/>
            </a:xfrm>
            <a:custGeom>
              <a:rect b="b" l="l" r="r" t="t"/>
              <a:pathLst>
                <a:path extrusionOk="0" h="1" w="1">
                  <a:moveTo>
                    <a:pt x="0" y="0"/>
                  </a:moveTo>
                  <a:lnTo>
                    <a:pt x="0" y="0"/>
                  </a:ln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4643125" y="3610700"/>
              <a:ext cx="30400" cy="48250"/>
            </a:xfrm>
            <a:custGeom>
              <a:rect b="b" l="l" r="r" t="t"/>
              <a:pathLst>
                <a:path extrusionOk="0" h="1930" w="1216">
                  <a:moveTo>
                    <a:pt x="1" y="0"/>
                  </a:moveTo>
                  <a:lnTo>
                    <a:pt x="953" y="1929"/>
                  </a:lnTo>
                  <a:lnTo>
                    <a:pt x="1215" y="1810"/>
                  </a:lnTo>
                  <a:lnTo>
                    <a:pt x="3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4743450" y="3642850"/>
              <a:ext cx="94675" cy="72950"/>
            </a:xfrm>
            <a:custGeom>
              <a:rect b="b" l="l" r="r" t="t"/>
              <a:pathLst>
                <a:path extrusionOk="0" h="2918" w="3787">
                  <a:moveTo>
                    <a:pt x="179" y="0"/>
                  </a:moveTo>
                  <a:cubicBezTo>
                    <a:pt x="155" y="107"/>
                    <a:pt x="95" y="179"/>
                    <a:pt x="0" y="238"/>
                  </a:cubicBezTo>
                  <a:lnTo>
                    <a:pt x="3627" y="2879"/>
                  </a:lnTo>
                  <a:lnTo>
                    <a:pt x="3627" y="2879"/>
                  </a:lnTo>
                  <a:cubicBezTo>
                    <a:pt x="3622" y="2872"/>
                    <a:pt x="3620" y="2864"/>
                    <a:pt x="3620" y="2858"/>
                  </a:cubicBezTo>
                  <a:cubicBezTo>
                    <a:pt x="3596" y="2786"/>
                    <a:pt x="3631" y="2691"/>
                    <a:pt x="3715" y="2667"/>
                  </a:cubicBezTo>
                  <a:lnTo>
                    <a:pt x="3786" y="2631"/>
                  </a:lnTo>
                  <a:lnTo>
                    <a:pt x="179" y="0"/>
                  </a:lnTo>
                  <a:close/>
                  <a:moveTo>
                    <a:pt x="3627" y="2879"/>
                  </a:moveTo>
                  <a:lnTo>
                    <a:pt x="3627" y="2879"/>
                  </a:lnTo>
                  <a:cubicBezTo>
                    <a:pt x="3638" y="2898"/>
                    <a:pt x="3662" y="2917"/>
                    <a:pt x="3679" y="2917"/>
                  </a:cubicBezTo>
                  <a:lnTo>
                    <a:pt x="3627" y="2879"/>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4835125" y="3716075"/>
              <a:ext cx="600" cy="300"/>
            </a:xfrm>
            <a:custGeom>
              <a:rect b="b" l="l" r="r" t="t"/>
              <a:pathLst>
                <a:path extrusionOk="0" h="12" w="24">
                  <a:moveTo>
                    <a:pt x="0" y="0"/>
                  </a:moveTo>
                  <a:cubicBezTo>
                    <a:pt x="12" y="0"/>
                    <a:pt x="12" y="12"/>
                    <a:pt x="24" y="12"/>
                  </a:cubicBezTo>
                  <a:cubicBezTo>
                    <a:pt x="12" y="12"/>
                    <a:pt x="12"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4833325" y="3649975"/>
              <a:ext cx="176825" cy="67000"/>
            </a:xfrm>
            <a:custGeom>
              <a:rect b="b" l="l" r="r" t="t"/>
              <a:pathLst>
                <a:path extrusionOk="0" h="2680" w="7073">
                  <a:moveTo>
                    <a:pt x="7049" y="1"/>
                  </a:moveTo>
                  <a:lnTo>
                    <a:pt x="191" y="2358"/>
                  </a:lnTo>
                  <a:lnTo>
                    <a:pt x="120" y="2394"/>
                  </a:lnTo>
                  <a:cubicBezTo>
                    <a:pt x="36" y="2418"/>
                    <a:pt x="1" y="2501"/>
                    <a:pt x="25" y="2584"/>
                  </a:cubicBezTo>
                  <a:cubicBezTo>
                    <a:pt x="36" y="2620"/>
                    <a:pt x="60" y="2644"/>
                    <a:pt x="84" y="2656"/>
                  </a:cubicBezTo>
                  <a:cubicBezTo>
                    <a:pt x="96" y="2656"/>
                    <a:pt x="96" y="2680"/>
                    <a:pt x="120" y="2680"/>
                  </a:cubicBezTo>
                  <a:lnTo>
                    <a:pt x="215" y="2680"/>
                  </a:lnTo>
                  <a:lnTo>
                    <a:pt x="7073" y="310"/>
                  </a:lnTo>
                  <a:cubicBezTo>
                    <a:pt x="7025" y="239"/>
                    <a:pt x="7002" y="156"/>
                    <a:pt x="7025" y="72"/>
                  </a:cubicBezTo>
                  <a:cubicBezTo>
                    <a:pt x="7025" y="37"/>
                    <a:pt x="7037" y="25"/>
                    <a:pt x="704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4694925" y="3610700"/>
              <a:ext cx="34250" cy="24725"/>
            </a:xfrm>
            <a:custGeom>
              <a:rect b="b" l="l" r="r" t="t"/>
              <a:pathLst>
                <a:path extrusionOk="0" h="989" w="1370">
                  <a:moveTo>
                    <a:pt x="0" y="0"/>
                  </a:moveTo>
                  <a:lnTo>
                    <a:pt x="1119" y="988"/>
                  </a:lnTo>
                  <a:lnTo>
                    <a:pt x="1262" y="929"/>
                  </a:lnTo>
                  <a:cubicBezTo>
                    <a:pt x="1274" y="881"/>
                    <a:pt x="1322" y="834"/>
                    <a:pt x="1370" y="798"/>
                  </a:cubicBezTo>
                  <a:lnTo>
                    <a:pt x="44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4663675" y="3633900"/>
              <a:ext cx="62525" cy="32775"/>
            </a:xfrm>
            <a:custGeom>
              <a:rect b="b" l="l" r="r" t="t"/>
              <a:pathLst>
                <a:path extrusionOk="0" h="1311" w="2501">
                  <a:moveTo>
                    <a:pt x="2500" y="1"/>
                  </a:moveTo>
                  <a:lnTo>
                    <a:pt x="2358" y="60"/>
                  </a:lnTo>
                  <a:lnTo>
                    <a:pt x="381" y="894"/>
                  </a:lnTo>
                  <a:lnTo>
                    <a:pt x="119" y="1013"/>
                  </a:lnTo>
                  <a:lnTo>
                    <a:pt x="95" y="1025"/>
                  </a:lnTo>
                  <a:cubicBezTo>
                    <a:pt x="24" y="1061"/>
                    <a:pt x="0" y="1144"/>
                    <a:pt x="24" y="1215"/>
                  </a:cubicBezTo>
                  <a:cubicBezTo>
                    <a:pt x="36" y="1251"/>
                    <a:pt x="60" y="1263"/>
                    <a:pt x="72" y="1275"/>
                  </a:cubicBezTo>
                  <a:cubicBezTo>
                    <a:pt x="95" y="1299"/>
                    <a:pt x="119" y="1311"/>
                    <a:pt x="143" y="1311"/>
                  </a:cubicBezTo>
                  <a:cubicBezTo>
                    <a:pt x="131" y="1263"/>
                    <a:pt x="119" y="1215"/>
                    <a:pt x="131" y="1156"/>
                  </a:cubicBezTo>
                  <a:cubicBezTo>
                    <a:pt x="142" y="1040"/>
                    <a:pt x="245" y="961"/>
                    <a:pt x="352" y="961"/>
                  </a:cubicBezTo>
                  <a:cubicBezTo>
                    <a:pt x="366" y="961"/>
                    <a:pt x="379" y="963"/>
                    <a:pt x="393" y="965"/>
                  </a:cubicBezTo>
                  <a:cubicBezTo>
                    <a:pt x="488" y="977"/>
                    <a:pt x="560" y="1061"/>
                    <a:pt x="572" y="1132"/>
                  </a:cubicBezTo>
                  <a:lnTo>
                    <a:pt x="2453" y="346"/>
                  </a:lnTo>
                  <a:cubicBezTo>
                    <a:pt x="2453" y="287"/>
                    <a:pt x="2441" y="203"/>
                    <a:pt x="2453" y="132"/>
                  </a:cubicBezTo>
                  <a:cubicBezTo>
                    <a:pt x="2453" y="84"/>
                    <a:pt x="2477" y="49"/>
                    <a:pt x="250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4740175" y="3610700"/>
              <a:ext cx="60725" cy="22925"/>
            </a:xfrm>
            <a:custGeom>
              <a:rect b="b" l="l" r="r" t="t"/>
              <a:pathLst>
                <a:path extrusionOk="0" h="917" w="2429">
                  <a:moveTo>
                    <a:pt x="1667" y="0"/>
                  </a:moveTo>
                  <a:lnTo>
                    <a:pt x="0" y="703"/>
                  </a:lnTo>
                  <a:cubicBezTo>
                    <a:pt x="107" y="738"/>
                    <a:pt x="214" y="810"/>
                    <a:pt x="274" y="917"/>
                  </a:cubicBezTo>
                  <a:lnTo>
                    <a:pt x="242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4999125" y="3610700"/>
              <a:ext cx="19375" cy="36925"/>
            </a:xfrm>
            <a:custGeom>
              <a:rect b="b" l="l" r="r" t="t"/>
              <a:pathLst>
                <a:path extrusionOk="0" h="1477" w="775">
                  <a:moveTo>
                    <a:pt x="0" y="0"/>
                  </a:moveTo>
                  <a:lnTo>
                    <a:pt x="477" y="1477"/>
                  </a:lnTo>
                  <a:cubicBezTo>
                    <a:pt x="526" y="1437"/>
                    <a:pt x="584" y="1414"/>
                    <a:pt x="656" y="1414"/>
                  </a:cubicBezTo>
                  <a:cubicBezTo>
                    <a:pt x="671" y="1414"/>
                    <a:pt x="687" y="1415"/>
                    <a:pt x="703" y="1417"/>
                  </a:cubicBezTo>
                  <a:cubicBezTo>
                    <a:pt x="727" y="1417"/>
                    <a:pt x="762" y="1429"/>
                    <a:pt x="774" y="1453"/>
                  </a:cubicBezTo>
                  <a:lnTo>
                    <a:pt x="31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5014900" y="3656825"/>
              <a:ext cx="92900" cy="270000"/>
            </a:xfrm>
            <a:custGeom>
              <a:rect b="b" l="l" r="r" t="t"/>
              <a:pathLst>
                <a:path extrusionOk="0" h="10800" w="3716">
                  <a:moveTo>
                    <a:pt x="239" y="1"/>
                  </a:moveTo>
                  <a:cubicBezTo>
                    <a:pt x="187" y="74"/>
                    <a:pt x="116" y="110"/>
                    <a:pt x="36" y="110"/>
                  </a:cubicBezTo>
                  <a:cubicBezTo>
                    <a:pt x="24" y="110"/>
                    <a:pt x="12" y="109"/>
                    <a:pt x="1" y="108"/>
                  </a:cubicBezTo>
                  <a:lnTo>
                    <a:pt x="1" y="108"/>
                  </a:lnTo>
                  <a:lnTo>
                    <a:pt x="3430" y="10800"/>
                  </a:lnTo>
                  <a:cubicBezTo>
                    <a:pt x="3513" y="10740"/>
                    <a:pt x="3608" y="10704"/>
                    <a:pt x="3715" y="10704"/>
                  </a:cubicBezTo>
                  <a:lnTo>
                    <a:pt x="274" y="24"/>
                  </a:lnTo>
                  <a:cubicBezTo>
                    <a:pt x="262" y="24"/>
                    <a:pt x="251" y="1"/>
                    <a:pt x="23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5021150" y="3610400"/>
              <a:ext cx="159875" cy="46900"/>
            </a:xfrm>
            <a:custGeom>
              <a:rect b="b" l="l" r="r" t="t"/>
              <a:pathLst>
                <a:path extrusionOk="0" h="1876" w="6395">
                  <a:moveTo>
                    <a:pt x="5370" y="0"/>
                  </a:moveTo>
                  <a:lnTo>
                    <a:pt x="60" y="1584"/>
                  </a:lnTo>
                  <a:lnTo>
                    <a:pt x="36" y="1584"/>
                  </a:lnTo>
                  <a:lnTo>
                    <a:pt x="48" y="1739"/>
                  </a:lnTo>
                  <a:cubicBezTo>
                    <a:pt x="48" y="1786"/>
                    <a:pt x="12" y="1822"/>
                    <a:pt x="1" y="1846"/>
                  </a:cubicBezTo>
                  <a:cubicBezTo>
                    <a:pt x="12" y="1858"/>
                    <a:pt x="24" y="1858"/>
                    <a:pt x="48" y="1858"/>
                  </a:cubicBezTo>
                  <a:cubicBezTo>
                    <a:pt x="60" y="1870"/>
                    <a:pt x="75" y="1876"/>
                    <a:pt x="90" y="1876"/>
                  </a:cubicBezTo>
                  <a:cubicBezTo>
                    <a:pt x="105" y="1876"/>
                    <a:pt x="120" y="1870"/>
                    <a:pt x="132" y="1858"/>
                  </a:cubicBezTo>
                  <a:lnTo>
                    <a:pt x="639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5109250" y="3610700"/>
              <a:ext cx="133375" cy="317625"/>
            </a:xfrm>
            <a:custGeom>
              <a:rect b="b" l="l" r="r" t="t"/>
              <a:pathLst>
                <a:path extrusionOk="0" h="12705" w="5335">
                  <a:moveTo>
                    <a:pt x="5013" y="0"/>
                  </a:moveTo>
                  <a:lnTo>
                    <a:pt x="1" y="12561"/>
                  </a:lnTo>
                  <a:lnTo>
                    <a:pt x="13" y="12561"/>
                  </a:lnTo>
                  <a:cubicBezTo>
                    <a:pt x="120" y="12585"/>
                    <a:pt x="203" y="12621"/>
                    <a:pt x="275" y="12704"/>
                  </a:cubicBezTo>
                  <a:lnTo>
                    <a:pt x="533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5497100" y="3610700"/>
              <a:ext cx="7475" cy="100325"/>
            </a:xfrm>
            <a:custGeom>
              <a:rect b="b" l="l" r="r" t="t"/>
              <a:pathLst>
                <a:path extrusionOk="0" h="4013" w="299">
                  <a:moveTo>
                    <a:pt x="1" y="0"/>
                  </a:moveTo>
                  <a:lnTo>
                    <a:pt x="1" y="3858"/>
                  </a:lnTo>
                  <a:lnTo>
                    <a:pt x="1" y="3870"/>
                  </a:lnTo>
                  <a:lnTo>
                    <a:pt x="1" y="3882"/>
                  </a:lnTo>
                  <a:lnTo>
                    <a:pt x="1" y="3905"/>
                  </a:lnTo>
                  <a:lnTo>
                    <a:pt x="1" y="3917"/>
                  </a:lnTo>
                  <a:lnTo>
                    <a:pt x="1" y="3929"/>
                  </a:lnTo>
                  <a:lnTo>
                    <a:pt x="1" y="3953"/>
                  </a:lnTo>
                  <a:lnTo>
                    <a:pt x="1" y="3965"/>
                  </a:lnTo>
                  <a:cubicBezTo>
                    <a:pt x="1" y="3977"/>
                    <a:pt x="13" y="3977"/>
                    <a:pt x="24" y="3977"/>
                  </a:cubicBezTo>
                  <a:cubicBezTo>
                    <a:pt x="60" y="3989"/>
                    <a:pt x="84" y="4013"/>
                    <a:pt x="120" y="4013"/>
                  </a:cubicBezTo>
                  <a:cubicBezTo>
                    <a:pt x="239" y="4013"/>
                    <a:pt x="298" y="3929"/>
                    <a:pt x="298" y="3858"/>
                  </a:cubicBezTo>
                  <a:lnTo>
                    <a:pt x="298" y="3774"/>
                  </a:lnTo>
                  <a:lnTo>
                    <a:pt x="298" y="3679"/>
                  </a:lnTo>
                  <a:lnTo>
                    <a:pt x="29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5539175" y="3610700"/>
              <a:ext cx="82375" cy="297075"/>
            </a:xfrm>
            <a:custGeom>
              <a:rect b="b" l="l" r="r" t="t"/>
              <a:pathLst>
                <a:path extrusionOk="0" h="11883" w="3295">
                  <a:moveTo>
                    <a:pt x="2997" y="0"/>
                  </a:moveTo>
                  <a:lnTo>
                    <a:pt x="2211" y="3120"/>
                  </a:lnTo>
                  <a:lnTo>
                    <a:pt x="2140" y="3429"/>
                  </a:lnTo>
                  <a:lnTo>
                    <a:pt x="1604" y="5572"/>
                  </a:lnTo>
                  <a:lnTo>
                    <a:pt x="1532" y="5870"/>
                  </a:lnTo>
                  <a:lnTo>
                    <a:pt x="30" y="11797"/>
                  </a:lnTo>
                  <a:lnTo>
                    <a:pt x="30" y="11797"/>
                  </a:lnTo>
                  <a:cubicBezTo>
                    <a:pt x="42" y="11783"/>
                    <a:pt x="59" y="11772"/>
                    <a:pt x="80" y="11764"/>
                  </a:cubicBezTo>
                  <a:lnTo>
                    <a:pt x="377" y="11597"/>
                  </a:lnTo>
                  <a:lnTo>
                    <a:pt x="1782" y="6037"/>
                  </a:lnTo>
                  <a:lnTo>
                    <a:pt x="1854" y="5739"/>
                  </a:lnTo>
                  <a:lnTo>
                    <a:pt x="2449" y="3382"/>
                  </a:lnTo>
                  <a:lnTo>
                    <a:pt x="2521" y="3072"/>
                  </a:lnTo>
                  <a:lnTo>
                    <a:pt x="3294" y="0"/>
                  </a:lnTo>
                  <a:close/>
                  <a:moveTo>
                    <a:pt x="30" y="11797"/>
                  </a:moveTo>
                  <a:cubicBezTo>
                    <a:pt x="8" y="11821"/>
                    <a:pt x="1" y="11852"/>
                    <a:pt x="8" y="11883"/>
                  </a:cubicBezTo>
                  <a:lnTo>
                    <a:pt x="30" y="11797"/>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5722725" y="3610700"/>
              <a:ext cx="32775" cy="47350"/>
            </a:xfrm>
            <a:custGeom>
              <a:rect b="b" l="l" r="r" t="t"/>
              <a:pathLst>
                <a:path extrusionOk="0" h="1894" w="1311">
                  <a:moveTo>
                    <a:pt x="1" y="0"/>
                  </a:moveTo>
                  <a:lnTo>
                    <a:pt x="1048" y="1893"/>
                  </a:lnTo>
                  <a:cubicBezTo>
                    <a:pt x="1120" y="1822"/>
                    <a:pt x="1215" y="1774"/>
                    <a:pt x="1310" y="1762"/>
                  </a:cubicBezTo>
                  <a:lnTo>
                    <a:pt x="3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5759625" y="3674100"/>
              <a:ext cx="51525" cy="86350"/>
            </a:xfrm>
            <a:custGeom>
              <a:rect b="b" l="l" r="r" t="t"/>
              <a:pathLst>
                <a:path extrusionOk="0" h="3454" w="2061">
                  <a:moveTo>
                    <a:pt x="251" y="0"/>
                  </a:moveTo>
                  <a:cubicBezTo>
                    <a:pt x="191" y="72"/>
                    <a:pt x="108" y="131"/>
                    <a:pt x="1" y="143"/>
                  </a:cubicBezTo>
                  <a:lnTo>
                    <a:pt x="1799" y="3453"/>
                  </a:lnTo>
                  <a:lnTo>
                    <a:pt x="2061" y="3298"/>
                  </a:lnTo>
                  <a:lnTo>
                    <a:pt x="25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5811425" y="3763100"/>
              <a:ext cx="102425" cy="186350"/>
            </a:xfrm>
            <a:custGeom>
              <a:rect b="b" l="l" r="r" t="t"/>
              <a:pathLst>
                <a:path extrusionOk="0" h="7454" w="4097">
                  <a:moveTo>
                    <a:pt x="120" y="0"/>
                  </a:moveTo>
                  <a:lnTo>
                    <a:pt x="1" y="84"/>
                  </a:lnTo>
                  <a:cubicBezTo>
                    <a:pt x="132" y="119"/>
                    <a:pt x="227" y="250"/>
                    <a:pt x="203" y="393"/>
                  </a:cubicBezTo>
                  <a:cubicBezTo>
                    <a:pt x="191" y="476"/>
                    <a:pt x="167" y="536"/>
                    <a:pt x="108" y="560"/>
                  </a:cubicBezTo>
                  <a:lnTo>
                    <a:pt x="3811" y="7394"/>
                  </a:lnTo>
                  <a:lnTo>
                    <a:pt x="3834" y="7453"/>
                  </a:lnTo>
                  <a:cubicBezTo>
                    <a:pt x="3894" y="7382"/>
                    <a:pt x="4001" y="7334"/>
                    <a:pt x="4096" y="7299"/>
                  </a:cubicBezTo>
                  <a:lnTo>
                    <a:pt x="12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a:off x="5767375" y="3647600"/>
              <a:ext cx="243200" cy="24725"/>
            </a:xfrm>
            <a:custGeom>
              <a:rect b="b" l="l" r="r" t="t"/>
              <a:pathLst>
                <a:path extrusionOk="0" h="989" w="9728">
                  <a:moveTo>
                    <a:pt x="9728" y="1"/>
                  </a:moveTo>
                  <a:lnTo>
                    <a:pt x="60" y="691"/>
                  </a:lnTo>
                  <a:cubicBezTo>
                    <a:pt x="84" y="727"/>
                    <a:pt x="84" y="774"/>
                    <a:pt x="60" y="822"/>
                  </a:cubicBezTo>
                  <a:cubicBezTo>
                    <a:pt x="48" y="882"/>
                    <a:pt x="36" y="929"/>
                    <a:pt x="1" y="965"/>
                  </a:cubicBezTo>
                  <a:cubicBezTo>
                    <a:pt x="12" y="965"/>
                    <a:pt x="36" y="989"/>
                    <a:pt x="60" y="989"/>
                  </a:cubicBezTo>
                  <a:lnTo>
                    <a:pt x="9097" y="346"/>
                  </a:lnTo>
                  <a:lnTo>
                    <a:pt x="972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6011150" y="3652075"/>
              <a:ext cx="80100" cy="97650"/>
            </a:xfrm>
            <a:custGeom>
              <a:rect b="b" l="l" r="r" t="t"/>
              <a:pathLst>
                <a:path extrusionOk="0" h="3906" w="3204">
                  <a:moveTo>
                    <a:pt x="251" y="0"/>
                  </a:moveTo>
                  <a:lnTo>
                    <a:pt x="1" y="155"/>
                  </a:lnTo>
                  <a:lnTo>
                    <a:pt x="3013" y="3905"/>
                  </a:lnTo>
                  <a:lnTo>
                    <a:pt x="3204" y="3667"/>
                  </a:lnTo>
                  <a:lnTo>
                    <a:pt x="25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6091225" y="3749700"/>
              <a:ext cx="73550" cy="93200"/>
            </a:xfrm>
            <a:custGeom>
              <a:rect b="b" l="l" r="r" t="t"/>
              <a:pathLst>
                <a:path extrusionOk="0" h="3728" w="2942">
                  <a:moveTo>
                    <a:pt x="191" y="0"/>
                  </a:moveTo>
                  <a:lnTo>
                    <a:pt x="1" y="239"/>
                  </a:lnTo>
                  <a:lnTo>
                    <a:pt x="2810" y="3727"/>
                  </a:lnTo>
                  <a:cubicBezTo>
                    <a:pt x="2798" y="3691"/>
                    <a:pt x="2798" y="3656"/>
                    <a:pt x="2810" y="3608"/>
                  </a:cubicBezTo>
                  <a:cubicBezTo>
                    <a:pt x="2822" y="3525"/>
                    <a:pt x="2870" y="3465"/>
                    <a:pt x="2941" y="3418"/>
                  </a:cubicBezTo>
                  <a:lnTo>
                    <a:pt x="19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6167125" y="3845850"/>
              <a:ext cx="108675" cy="131575"/>
            </a:xfrm>
            <a:custGeom>
              <a:rect b="b" l="l" r="r" t="t"/>
              <a:pathLst>
                <a:path extrusionOk="0" h="5263" w="4347">
                  <a:moveTo>
                    <a:pt x="263" y="0"/>
                  </a:moveTo>
                  <a:lnTo>
                    <a:pt x="215" y="36"/>
                  </a:lnTo>
                  <a:cubicBezTo>
                    <a:pt x="191" y="48"/>
                    <a:pt x="155" y="60"/>
                    <a:pt x="120" y="72"/>
                  </a:cubicBezTo>
                  <a:lnTo>
                    <a:pt x="1" y="131"/>
                  </a:lnTo>
                  <a:lnTo>
                    <a:pt x="4108" y="5263"/>
                  </a:lnTo>
                  <a:cubicBezTo>
                    <a:pt x="4168" y="5179"/>
                    <a:pt x="4251" y="5120"/>
                    <a:pt x="4346" y="5084"/>
                  </a:cubicBezTo>
                  <a:lnTo>
                    <a:pt x="26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5539375" y="3610700"/>
              <a:ext cx="553650" cy="299750"/>
            </a:xfrm>
            <a:custGeom>
              <a:rect b="b" l="l" r="r" t="t"/>
              <a:pathLst>
                <a:path extrusionOk="0" h="11990" w="22146">
                  <a:moveTo>
                    <a:pt x="21539" y="0"/>
                  </a:moveTo>
                  <a:lnTo>
                    <a:pt x="18848" y="1477"/>
                  </a:lnTo>
                  <a:lnTo>
                    <a:pt x="18217" y="1822"/>
                  </a:lnTo>
                  <a:lnTo>
                    <a:pt x="10859" y="5834"/>
                  </a:lnTo>
                  <a:lnTo>
                    <a:pt x="10609" y="5989"/>
                  </a:lnTo>
                  <a:lnTo>
                    <a:pt x="6239" y="8382"/>
                  </a:lnTo>
                  <a:lnTo>
                    <a:pt x="5942" y="8549"/>
                  </a:lnTo>
                  <a:lnTo>
                    <a:pt x="369" y="11597"/>
                  </a:lnTo>
                  <a:lnTo>
                    <a:pt x="72" y="11764"/>
                  </a:lnTo>
                  <a:cubicBezTo>
                    <a:pt x="24" y="11787"/>
                    <a:pt x="0" y="11835"/>
                    <a:pt x="0" y="11895"/>
                  </a:cubicBezTo>
                  <a:lnTo>
                    <a:pt x="84" y="11895"/>
                  </a:lnTo>
                  <a:cubicBezTo>
                    <a:pt x="167" y="11906"/>
                    <a:pt x="238" y="11942"/>
                    <a:pt x="298" y="11990"/>
                  </a:cubicBezTo>
                  <a:lnTo>
                    <a:pt x="6251" y="8727"/>
                  </a:lnTo>
                  <a:lnTo>
                    <a:pt x="6549" y="8561"/>
                  </a:lnTo>
                  <a:lnTo>
                    <a:pt x="7073" y="8263"/>
                  </a:lnTo>
                  <a:lnTo>
                    <a:pt x="7073" y="8239"/>
                  </a:lnTo>
                  <a:cubicBezTo>
                    <a:pt x="7093" y="8105"/>
                    <a:pt x="7213" y="8006"/>
                    <a:pt x="7330" y="8006"/>
                  </a:cubicBezTo>
                  <a:cubicBezTo>
                    <a:pt x="7348" y="8006"/>
                    <a:pt x="7365" y="8008"/>
                    <a:pt x="7382" y="8013"/>
                  </a:cubicBezTo>
                  <a:cubicBezTo>
                    <a:pt x="7418" y="8013"/>
                    <a:pt x="7442" y="8025"/>
                    <a:pt x="7454" y="8037"/>
                  </a:cubicBezTo>
                  <a:lnTo>
                    <a:pt x="10537" y="6358"/>
                  </a:lnTo>
                  <a:cubicBezTo>
                    <a:pt x="10579" y="6244"/>
                    <a:pt x="10684" y="6175"/>
                    <a:pt x="10797" y="6175"/>
                  </a:cubicBezTo>
                  <a:cubicBezTo>
                    <a:pt x="10813" y="6175"/>
                    <a:pt x="10830" y="6176"/>
                    <a:pt x="10847" y="6180"/>
                  </a:cubicBezTo>
                  <a:lnTo>
                    <a:pt x="10859" y="6180"/>
                  </a:lnTo>
                  <a:lnTo>
                    <a:pt x="11002" y="6108"/>
                  </a:lnTo>
                  <a:lnTo>
                    <a:pt x="18860" y="1810"/>
                  </a:lnTo>
                  <a:lnTo>
                    <a:pt x="19122" y="1655"/>
                  </a:lnTo>
                  <a:lnTo>
                    <a:pt x="221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5910250" y="3967875"/>
              <a:ext cx="8650" cy="4525"/>
            </a:xfrm>
            <a:custGeom>
              <a:rect b="b" l="l" r="r" t="t"/>
              <a:pathLst>
                <a:path extrusionOk="0" h="181" w="346">
                  <a:moveTo>
                    <a:pt x="24" y="1"/>
                  </a:moveTo>
                  <a:lnTo>
                    <a:pt x="24" y="1"/>
                  </a:lnTo>
                  <a:cubicBezTo>
                    <a:pt x="1" y="60"/>
                    <a:pt x="24" y="120"/>
                    <a:pt x="60" y="155"/>
                  </a:cubicBezTo>
                  <a:cubicBezTo>
                    <a:pt x="82" y="173"/>
                    <a:pt x="109" y="181"/>
                    <a:pt x="136" y="181"/>
                  </a:cubicBezTo>
                  <a:cubicBezTo>
                    <a:pt x="185" y="181"/>
                    <a:pt x="237" y="157"/>
                    <a:pt x="274" y="120"/>
                  </a:cubicBezTo>
                  <a:lnTo>
                    <a:pt x="346" y="24"/>
                  </a:lnTo>
                  <a:lnTo>
                    <a:pt x="346" y="24"/>
                  </a:lnTo>
                  <a:cubicBezTo>
                    <a:pt x="311" y="42"/>
                    <a:pt x="263" y="53"/>
                    <a:pt x="212" y="53"/>
                  </a:cubicBezTo>
                  <a:cubicBezTo>
                    <a:pt x="194" y="53"/>
                    <a:pt x="174" y="51"/>
                    <a:pt x="155" y="48"/>
                  </a:cubicBezTo>
                  <a:lnTo>
                    <a:pt x="2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5925125" y="3610700"/>
              <a:ext cx="282500" cy="339050"/>
            </a:xfrm>
            <a:custGeom>
              <a:rect b="b" l="l" r="r" t="t"/>
              <a:pathLst>
                <a:path extrusionOk="0" h="13562" w="11300">
                  <a:moveTo>
                    <a:pt x="10931" y="0"/>
                  </a:moveTo>
                  <a:lnTo>
                    <a:pt x="6645" y="5322"/>
                  </a:lnTo>
                  <a:lnTo>
                    <a:pt x="6454" y="5560"/>
                  </a:lnTo>
                  <a:lnTo>
                    <a:pt x="1" y="13561"/>
                  </a:lnTo>
                  <a:lnTo>
                    <a:pt x="584" y="13311"/>
                  </a:lnTo>
                  <a:lnTo>
                    <a:pt x="6645" y="5799"/>
                  </a:lnTo>
                  <a:lnTo>
                    <a:pt x="6835" y="5560"/>
                  </a:lnTo>
                  <a:lnTo>
                    <a:pt x="1130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6413300" y="3610700"/>
              <a:ext cx="111625" cy="99125"/>
            </a:xfrm>
            <a:custGeom>
              <a:rect b="b" l="l" r="r" t="t"/>
              <a:pathLst>
                <a:path extrusionOk="0" h="3965" w="4465">
                  <a:moveTo>
                    <a:pt x="0" y="0"/>
                  </a:moveTo>
                  <a:lnTo>
                    <a:pt x="4263" y="3965"/>
                  </a:lnTo>
                  <a:cubicBezTo>
                    <a:pt x="4310" y="3894"/>
                    <a:pt x="4382" y="3810"/>
                    <a:pt x="4465" y="3774"/>
                  </a:cubicBezTo>
                  <a:lnTo>
                    <a:pt x="44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6404950" y="3728850"/>
              <a:ext cx="119975" cy="132500"/>
            </a:xfrm>
            <a:custGeom>
              <a:rect b="b" l="l" r="r" t="t"/>
              <a:pathLst>
                <a:path extrusionOk="0" h="5300" w="4799">
                  <a:moveTo>
                    <a:pt x="4585" y="1"/>
                  </a:moveTo>
                  <a:lnTo>
                    <a:pt x="1" y="4918"/>
                  </a:lnTo>
                  <a:lnTo>
                    <a:pt x="36" y="5299"/>
                  </a:lnTo>
                  <a:lnTo>
                    <a:pt x="4799" y="191"/>
                  </a:lnTo>
                  <a:cubicBezTo>
                    <a:pt x="4716" y="144"/>
                    <a:pt x="4644" y="72"/>
                    <a:pt x="458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6291250" y="3858950"/>
              <a:ext cx="108375" cy="119975"/>
            </a:xfrm>
            <a:custGeom>
              <a:rect b="b" l="l" r="r" t="t"/>
              <a:pathLst>
                <a:path extrusionOk="0" h="4799" w="4335">
                  <a:moveTo>
                    <a:pt x="4287" y="0"/>
                  </a:moveTo>
                  <a:lnTo>
                    <a:pt x="1" y="4596"/>
                  </a:lnTo>
                  <a:cubicBezTo>
                    <a:pt x="84" y="4643"/>
                    <a:pt x="155" y="4715"/>
                    <a:pt x="203" y="4798"/>
                  </a:cubicBezTo>
                  <a:lnTo>
                    <a:pt x="262" y="4762"/>
                  </a:lnTo>
                  <a:lnTo>
                    <a:pt x="4334" y="369"/>
                  </a:lnTo>
                  <a:lnTo>
                    <a:pt x="428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6172200" y="3745825"/>
              <a:ext cx="206875" cy="100625"/>
            </a:xfrm>
            <a:custGeom>
              <a:rect b="b" l="l" r="r" t="t"/>
              <a:pathLst>
                <a:path extrusionOk="0" h="4025" w="8275">
                  <a:moveTo>
                    <a:pt x="8168" y="1"/>
                  </a:moveTo>
                  <a:lnTo>
                    <a:pt x="4893" y="1477"/>
                  </a:lnTo>
                  <a:cubicBezTo>
                    <a:pt x="4917" y="1525"/>
                    <a:pt x="4917" y="1548"/>
                    <a:pt x="4893" y="1596"/>
                  </a:cubicBezTo>
                  <a:cubicBezTo>
                    <a:pt x="4871" y="1731"/>
                    <a:pt x="4753" y="1823"/>
                    <a:pt x="4610" y="1823"/>
                  </a:cubicBezTo>
                  <a:cubicBezTo>
                    <a:pt x="4601" y="1823"/>
                    <a:pt x="4593" y="1823"/>
                    <a:pt x="4584" y="1822"/>
                  </a:cubicBezTo>
                  <a:cubicBezTo>
                    <a:pt x="4512" y="1798"/>
                    <a:pt x="4441" y="1763"/>
                    <a:pt x="4405" y="1703"/>
                  </a:cubicBezTo>
                  <a:lnTo>
                    <a:pt x="60" y="3668"/>
                  </a:lnTo>
                  <a:cubicBezTo>
                    <a:pt x="95" y="3727"/>
                    <a:pt x="107" y="3787"/>
                    <a:pt x="107" y="3858"/>
                  </a:cubicBezTo>
                  <a:cubicBezTo>
                    <a:pt x="98" y="3914"/>
                    <a:pt x="74" y="3963"/>
                    <a:pt x="36" y="3998"/>
                  </a:cubicBezTo>
                  <a:lnTo>
                    <a:pt x="36" y="3998"/>
                  </a:lnTo>
                  <a:lnTo>
                    <a:pt x="48" y="3989"/>
                  </a:lnTo>
                  <a:lnTo>
                    <a:pt x="8275" y="274"/>
                  </a:lnTo>
                  <a:cubicBezTo>
                    <a:pt x="8215" y="191"/>
                    <a:pt x="8168" y="96"/>
                    <a:pt x="8168" y="1"/>
                  </a:cubicBezTo>
                  <a:close/>
                  <a:moveTo>
                    <a:pt x="36" y="3998"/>
                  </a:moveTo>
                  <a:lnTo>
                    <a:pt x="0" y="4025"/>
                  </a:lnTo>
                  <a:cubicBezTo>
                    <a:pt x="13" y="4017"/>
                    <a:pt x="25" y="4008"/>
                    <a:pt x="36" y="3998"/>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5924825" y="3842875"/>
              <a:ext cx="244400" cy="112525"/>
            </a:xfrm>
            <a:custGeom>
              <a:rect b="b" l="l" r="r" t="t"/>
              <a:pathLst>
                <a:path extrusionOk="0" h="4501" w="9776">
                  <a:moveTo>
                    <a:pt x="9776" y="179"/>
                  </a:moveTo>
                  <a:lnTo>
                    <a:pt x="9744" y="195"/>
                  </a:lnTo>
                  <a:lnTo>
                    <a:pt x="9744" y="195"/>
                  </a:lnTo>
                  <a:cubicBezTo>
                    <a:pt x="9757" y="192"/>
                    <a:pt x="9768" y="187"/>
                    <a:pt x="9776" y="179"/>
                  </a:cubicBezTo>
                  <a:close/>
                  <a:moveTo>
                    <a:pt x="9454" y="0"/>
                  </a:moveTo>
                  <a:lnTo>
                    <a:pt x="584" y="4024"/>
                  </a:lnTo>
                  <a:lnTo>
                    <a:pt x="1" y="4274"/>
                  </a:lnTo>
                  <a:cubicBezTo>
                    <a:pt x="49" y="4334"/>
                    <a:pt x="84" y="4405"/>
                    <a:pt x="108" y="4489"/>
                  </a:cubicBezTo>
                  <a:lnTo>
                    <a:pt x="227" y="4501"/>
                  </a:lnTo>
                  <a:lnTo>
                    <a:pt x="9657" y="238"/>
                  </a:lnTo>
                  <a:lnTo>
                    <a:pt x="9744" y="195"/>
                  </a:lnTo>
                  <a:lnTo>
                    <a:pt x="9744" y="195"/>
                  </a:lnTo>
                  <a:cubicBezTo>
                    <a:pt x="9738" y="196"/>
                    <a:pt x="9732" y="197"/>
                    <a:pt x="9725" y="197"/>
                  </a:cubicBezTo>
                  <a:cubicBezTo>
                    <a:pt x="9705" y="197"/>
                    <a:pt x="9681" y="191"/>
                    <a:pt x="9657" y="179"/>
                  </a:cubicBezTo>
                  <a:cubicBezTo>
                    <a:pt x="9562" y="167"/>
                    <a:pt x="9478" y="95"/>
                    <a:pt x="945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5926625" y="3955375"/>
              <a:ext cx="339650" cy="35450"/>
            </a:xfrm>
            <a:custGeom>
              <a:rect b="b" l="l" r="r" t="t"/>
              <a:pathLst>
                <a:path extrusionOk="0" h="1418" w="13586">
                  <a:moveTo>
                    <a:pt x="48" y="1"/>
                  </a:moveTo>
                  <a:lnTo>
                    <a:pt x="48" y="1"/>
                  </a:lnTo>
                  <a:cubicBezTo>
                    <a:pt x="60" y="60"/>
                    <a:pt x="60" y="108"/>
                    <a:pt x="48" y="167"/>
                  </a:cubicBezTo>
                  <a:lnTo>
                    <a:pt x="0" y="298"/>
                  </a:lnTo>
                  <a:lnTo>
                    <a:pt x="13573" y="1417"/>
                  </a:lnTo>
                  <a:cubicBezTo>
                    <a:pt x="13562" y="1334"/>
                    <a:pt x="13562" y="1263"/>
                    <a:pt x="13573" y="1191"/>
                  </a:cubicBezTo>
                  <a:cubicBezTo>
                    <a:pt x="13573" y="1156"/>
                    <a:pt x="13585" y="1144"/>
                    <a:pt x="13585" y="1120"/>
                  </a:cubicBezTo>
                  <a:lnTo>
                    <a:pt x="167" y="13"/>
                  </a:lnTo>
                  <a:lnTo>
                    <a:pt x="4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5920375" y="3963425"/>
              <a:ext cx="554850" cy="615875"/>
            </a:xfrm>
            <a:custGeom>
              <a:rect b="b" l="l" r="r" t="t"/>
              <a:pathLst>
                <a:path extrusionOk="0" h="24635" w="22194">
                  <a:moveTo>
                    <a:pt x="227" y="0"/>
                  </a:moveTo>
                  <a:cubicBezTo>
                    <a:pt x="167" y="95"/>
                    <a:pt x="96" y="155"/>
                    <a:pt x="0" y="202"/>
                  </a:cubicBezTo>
                  <a:lnTo>
                    <a:pt x="21967" y="24634"/>
                  </a:lnTo>
                  <a:cubicBezTo>
                    <a:pt x="22027" y="24563"/>
                    <a:pt x="22098" y="24491"/>
                    <a:pt x="22194" y="24444"/>
                  </a:cubicBezTo>
                  <a:lnTo>
                    <a:pt x="22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6287975" y="3999125"/>
              <a:ext cx="141700" cy="223275"/>
            </a:xfrm>
            <a:custGeom>
              <a:rect b="b" l="l" r="r" t="t"/>
              <a:pathLst>
                <a:path extrusionOk="0" h="8931" w="5668">
                  <a:moveTo>
                    <a:pt x="251" y="1"/>
                  </a:moveTo>
                  <a:cubicBezTo>
                    <a:pt x="179" y="84"/>
                    <a:pt x="108" y="120"/>
                    <a:pt x="1" y="168"/>
                  </a:cubicBezTo>
                  <a:lnTo>
                    <a:pt x="5418" y="8931"/>
                  </a:lnTo>
                  <a:cubicBezTo>
                    <a:pt x="5489" y="8871"/>
                    <a:pt x="5585" y="8811"/>
                    <a:pt x="5668" y="8788"/>
                  </a:cubicBezTo>
                  <a:lnTo>
                    <a:pt x="25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6385000" y="3756250"/>
              <a:ext cx="29800" cy="175050"/>
            </a:xfrm>
            <a:custGeom>
              <a:rect b="b" l="l" r="r" t="t"/>
              <a:pathLst>
                <a:path extrusionOk="0" h="7002" w="1192">
                  <a:moveTo>
                    <a:pt x="287" y="0"/>
                  </a:moveTo>
                  <a:cubicBezTo>
                    <a:pt x="233" y="27"/>
                    <a:pt x="180" y="41"/>
                    <a:pt x="116" y="41"/>
                  </a:cubicBezTo>
                  <a:cubicBezTo>
                    <a:pt x="95" y="41"/>
                    <a:pt x="72" y="39"/>
                    <a:pt x="49" y="36"/>
                  </a:cubicBezTo>
                  <a:cubicBezTo>
                    <a:pt x="37" y="36"/>
                    <a:pt x="25" y="12"/>
                    <a:pt x="1" y="12"/>
                  </a:cubicBezTo>
                  <a:lnTo>
                    <a:pt x="537" y="4108"/>
                  </a:lnTo>
                  <a:lnTo>
                    <a:pt x="584" y="4477"/>
                  </a:lnTo>
                  <a:lnTo>
                    <a:pt x="918" y="7001"/>
                  </a:lnTo>
                  <a:lnTo>
                    <a:pt x="1192" y="6882"/>
                  </a:lnTo>
                  <a:lnTo>
                    <a:pt x="834" y="4203"/>
                  </a:lnTo>
                  <a:lnTo>
                    <a:pt x="799" y="3822"/>
                  </a:lnTo>
                  <a:lnTo>
                    <a:pt x="28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6414775" y="3936025"/>
              <a:ext cx="1525" cy="1825"/>
            </a:xfrm>
            <a:custGeom>
              <a:rect b="b" l="l" r="r" t="t"/>
              <a:pathLst>
                <a:path extrusionOk="0" h="73" w="61">
                  <a:moveTo>
                    <a:pt x="48" y="1"/>
                  </a:moveTo>
                  <a:lnTo>
                    <a:pt x="1" y="13"/>
                  </a:lnTo>
                  <a:cubicBezTo>
                    <a:pt x="24" y="25"/>
                    <a:pt x="48" y="48"/>
                    <a:pt x="60" y="72"/>
                  </a:cubicBezTo>
                  <a:lnTo>
                    <a:pt x="4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6410025" y="3943775"/>
              <a:ext cx="42875" cy="272675"/>
            </a:xfrm>
            <a:custGeom>
              <a:rect b="b" l="l" r="r" t="t"/>
              <a:pathLst>
                <a:path extrusionOk="0" h="10907" w="1715">
                  <a:moveTo>
                    <a:pt x="298" y="0"/>
                  </a:moveTo>
                  <a:cubicBezTo>
                    <a:pt x="243" y="111"/>
                    <a:pt x="146" y="180"/>
                    <a:pt x="28" y="180"/>
                  </a:cubicBezTo>
                  <a:cubicBezTo>
                    <a:pt x="19" y="180"/>
                    <a:pt x="10" y="180"/>
                    <a:pt x="0" y="179"/>
                  </a:cubicBezTo>
                  <a:lnTo>
                    <a:pt x="0" y="179"/>
                  </a:lnTo>
                  <a:lnTo>
                    <a:pt x="1405" y="10871"/>
                  </a:lnTo>
                  <a:cubicBezTo>
                    <a:pt x="1465" y="10871"/>
                    <a:pt x="1524" y="10871"/>
                    <a:pt x="1596" y="10883"/>
                  </a:cubicBezTo>
                  <a:cubicBezTo>
                    <a:pt x="1619" y="10883"/>
                    <a:pt x="1655" y="10894"/>
                    <a:pt x="1703" y="10906"/>
                  </a:cubicBezTo>
                  <a:cubicBezTo>
                    <a:pt x="1715" y="10894"/>
                    <a:pt x="1715" y="10871"/>
                    <a:pt x="1715" y="10835"/>
                  </a:cubicBezTo>
                  <a:lnTo>
                    <a:pt x="29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6296300" y="3868175"/>
              <a:ext cx="262875" cy="117600"/>
            </a:xfrm>
            <a:custGeom>
              <a:rect b="b" l="l" r="r" t="t"/>
              <a:pathLst>
                <a:path extrusionOk="0" h="4704" w="10515">
                  <a:moveTo>
                    <a:pt x="10395" y="0"/>
                  </a:moveTo>
                  <a:lnTo>
                    <a:pt x="4763" y="2381"/>
                  </a:lnTo>
                  <a:lnTo>
                    <a:pt x="4478" y="2500"/>
                  </a:lnTo>
                  <a:lnTo>
                    <a:pt x="60" y="4382"/>
                  </a:lnTo>
                  <a:lnTo>
                    <a:pt x="1" y="4429"/>
                  </a:lnTo>
                  <a:cubicBezTo>
                    <a:pt x="60" y="4513"/>
                    <a:pt x="84" y="4608"/>
                    <a:pt x="96" y="4703"/>
                  </a:cubicBezTo>
                  <a:lnTo>
                    <a:pt x="4299" y="2917"/>
                  </a:lnTo>
                  <a:lnTo>
                    <a:pt x="4299" y="2893"/>
                  </a:lnTo>
                  <a:cubicBezTo>
                    <a:pt x="4321" y="2748"/>
                    <a:pt x="4459" y="2666"/>
                    <a:pt x="4584" y="2666"/>
                  </a:cubicBezTo>
                  <a:cubicBezTo>
                    <a:pt x="4592" y="2666"/>
                    <a:pt x="4600" y="2666"/>
                    <a:pt x="4609" y="2667"/>
                  </a:cubicBezTo>
                  <a:cubicBezTo>
                    <a:pt x="4656" y="2679"/>
                    <a:pt x="4704" y="2703"/>
                    <a:pt x="4728" y="2727"/>
                  </a:cubicBezTo>
                  <a:lnTo>
                    <a:pt x="4775" y="2715"/>
                  </a:lnTo>
                  <a:lnTo>
                    <a:pt x="10514" y="274"/>
                  </a:lnTo>
                  <a:lnTo>
                    <a:pt x="10443" y="226"/>
                  </a:lnTo>
                  <a:cubicBezTo>
                    <a:pt x="10431" y="226"/>
                    <a:pt x="10431" y="214"/>
                    <a:pt x="10431" y="214"/>
                  </a:cubicBezTo>
                  <a:lnTo>
                    <a:pt x="10431" y="191"/>
                  </a:lnTo>
                  <a:cubicBezTo>
                    <a:pt x="10431" y="191"/>
                    <a:pt x="10431" y="179"/>
                    <a:pt x="10419" y="179"/>
                  </a:cubicBezTo>
                  <a:lnTo>
                    <a:pt x="10419" y="167"/>
                  </a:lnTo>
                  <a:lnTo>
                    <a:pt x="10419" y="155"/>
                  </a:lnTo>
                  <a:lnTo>
                    <a:pt x="10419" y="131"/>
                  </a:lnTo>
                  <a:lnTo>
                    <a:pt x="10419" y="119"/>
                  </a:lnTo>
                  <a:lnTo>
                    <a:pt x="1039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6562125" y="3681225"/>
              <a:ext cx="131575" cy="189050"/>
            </a:xfrm>
            <a:custGeom>
              <a:rect b="b" l="l" r="r" t="t"/>
              <a:pathLst>
                <a:path extrusionOk="0" h="7562" w="5263">
                  <a:moveTo>
                    <a:pt x="5263" y="1"/>
                  </a:moveTo>
                  <a:lnTo>
                    <a:pt x="0" y="7216"/>
                  </a:lnTo>
                  <a:lnTo>
                    <a:pt x="48" y="7502"/>
                  </a:lnTo>
                  <a:lnTo>
                    <a:pt x="119" y="7561"/>
                  </a:lnTo>
                  <a:lnTo>
                    <a:pt x="5263" y="501"/>
                  </a:lnTo>
                  <a:lnTo>
                    <a:pt x="526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6533550" y="3734225"/>
              <a:ext cx="29775" cy="137825"/>
            </a:xfrm>
            <a:custGeom>
              <a:rect b="b" l="l" r="r" t="t"/>
              <a:pathLst>
                <a:path extrusionOk="0" h="5513" w="1191">
                  <a:moveTo>
                    <a:pt x="286" y="0"/>
                  </a:moveTo>
                  <a:cubicBezTo>
                    <a:pt x="191" y="48"/>
                    <a:pt x="107" y="84"/>
                    <a:pt x="0" y="84"/>
                  </a:cubicBezTo>
                  <a:lnTo>
                    <a:pt x="893" y="5382"/>
                  </a:lnTo>
                  <a:lnTo>
                    <a:pt x="901" y="5464"/>
                  </a:lnTo>
                  <a:lnTo>
                    <a:pt x="901" y="5464"/>
                  </a:lnTo>
                  <a:cubicBezTo>
                    <a:pt x="904" y="5435"/>
                    <a:pt x="918" y="5409"/>
                    <a:pt x="941" y="5394"/>
                  </a:cubicBezTo>
                  <a:cubicBezTo>
                    <a:pt x="971" y="5356"/>
                    <a:pt x="1016" y="5327"/>
                    <a:pt x="1063" y="5327"/>
                  </a:cubicBezTo>
                  <a:cubicBezTo>
                    <a:pt x="1090" y="5327"/>
                    <a:pt x="1117" y="5337"/>
                    <a:pt x="1143" y="5358"/>
                  </a:cubicBezTo>
                  <a:lnTo>
                    <a:pt x="1191" y="5394"/>
                  </a:lnTo>
                  <a:lnTo>
                    <a:pt x="1143" y="5108"/>
                  </a:lnTo>
                  <a:lnTo>
                    <a:pt x="286" y="0"/>
                  </a:lnTo>
                  <a:close/>
                  <a:moveTo>
                    <a:pt x="901" y="5464"/>
                  </a:moveTo>
                  <a:lnTo>
                    <a:pt x="901" y="5464"/>
                  </a:lnTo>
                  <a:cubicBezTo>
                    <a:pt x="900" y="5479"/>
                    <a:pt x="901" y="5496"/>
                    <a:pt x="905" y="5513"/>
                  </a:cubicBezTo>
                  <a:lnTo>
                    <a:pt x="905" y="5501"/>
                  </a:lnTo>
                  <a:lnTo>
                    <a:pt x="901" y="5464"/>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a:off x="6557650" y="3873825"/>
              <a:ext cx="25" cy="25"/>
            </a:xfrm>
            <a:custGeom>
              <a:rect b="b" l="l" r="r" t="t"/>
              <a:pathLst>
                <a:path extrusionOk="0" h="1" w="1">
                  <a:moveTo>
                    <a:pt x="1" y="0"/>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a:off x="6679700" y="3952700"/>
              <a:ext cx="14000" cy="17300"/>
            </a:xfrm>
            <a:custGeom>
              <a:rect b="b" l="l" r="r" t="t"/>
              <a:pathLst>
                <a:path extrusionOk="0" h="692" w="560">
                  <a:moveTo>
                    <a:pt x="84" y="0"/>
                  </a:moveTo>
                  <a:lnTo>
                    <a:pt x="0" y="298"/>
                  </a:lnTo>
                  <a:lnTo>
                    <a:pt x="560" y="691"/>
                  </a:lnTo>
                  <a:lnTo>
                    <a:pt x="560" y="334"/>
                  </a:lnTo>
                  <a:lnTo>
                    <a:pt x="8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
            <p:cNvSpPr/>
            <p:nvPr/>
          </p:nvSpPr>
          <p:spPr>
            <a:xfrm>
              <a:off x="6555875" y="3867675"/>
              <a:ext cx="119375" cy="88025"/>
            </a:xfrm>
            <a:custGeom>
              <a:rect b="b" l="l" r="r" t="t"/>
              <a:pathLst>
                <a:path extrusionOk="0" h="3521" w="4775">
                  <a:moveTo>
                    <a:pt x="157" y="0"/>
                  </a:moveTo>
                  <a:cubicBezTo>
                    <a:pt x="107" y="0"/>
                    <a:pt x="54" y="19"/>
                    <a:pt x="24" y="56"/>
                  </a:cubicBezTo>
                  <a:cubicBezTo>
                    <a:pt x="0" y="80"/>
                    <a:pt x="0" y="127"/>
                    <a:pt x="0" y="175"/>
                  </a:cubicBezTo>
                  <a:cubicBezTo>
                    <a:pt x="4" y="171"/>
                    <a:pt x="6" y="170"/>
                    <a:pt x="8" y="170"/>
                  </a:cubicBezTo>
                  <a:cubicBezTo>
                    <a:pt x="12" y="170"/>
                    <a:pt x="12" y="178"/>
                    <a:pt x="12" y="187"/>
                  </a:cubicBezTo>
                  <a:cubicBezTo>
                    <a:pt x="24" y="199"/>
                    <a:pt x="24" y="199"/>
                    <a:pt x="24" y="222"/>
                  </a:cubicBezTo>
                  <a:cubicBezTo>
                    <a:pt x="24" y="222"/>
                    <a:pt x="24" y="234"/>
                    <a:pt x="48" y="234"/>
                  </a:cubicBezTo>
                  <a:lnTo>
                    <a:pt x="48" y="246"/>
                  </a:lnTo>
                  <a:lnTo>
                    <a:pt x="60" y="258"/>
                  </a:lnTo>
                  <a:lnTo>
                    <a:pt x="131" y="306"/>
                  </a:lnTo>
                  <a:lnTo>
                    <a:pt x="4691" y="3521"/>
                  </a:lnTo>
                  <a:lnTo>
                    <a:pt x="4775" y="3223"/>
                  </a:lnTo>
                  <a:lnTo>
                    <a:pt x="357" y="103"/>
                  </a:lnTo>
                  <a:lnTo>
                    <a:pt x="286" y="56"/>
                  </a:lnTo>
                  <a:lnTo>
                    <a:pt x="238" y="20"/>
                  </a:lnTo>
                  <a:cubicBezTo>
                    <a:pt x="216" y="7"/>
                    <a:pt x="187" y="0"/>
                    <a:pt x="15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p:nvPr/>
          </p:nvSpPr>
          <p:spPr>
            <a:xfrm>
              <a:off x="6604375" y="4211350"/>
              <a:ext cx="3600" cy="2725"/>
            </a:xfrm>
            <a:custGeom>
              <a:rect b="b" l="l" r="r" t="t"/>
              <a:pathLst>
                <a:path extrusionOk="0" h="109" w="144">
                  <a:moveTo>
                    <a:pt x="25" y="1"/>
                  </a:moveTo>
                  <a:lnTo>
                    <a:pt x="1" y="108"/>
                  </a:lnTo>
                  <a:cubicBezTo>
                    <a:pt x="60" y="108"/>
                    <a:pt x="120" y="72"/>
                    <a:pt x="144" y="13"/>
                  </a:cubicBezTo>
                  <a:cubicBezTo>
                    <a:pt x="96" y="1"/>
                    <a:pt x="72" y="1"/>
                    <a:pt x="2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6613600" y="3885425"/>
              <a:ext cx="80400" cy="282800"/>
            </a:xfrm>
            <a:custGeom>
              <a:rect b="b" l="l" r="r" t="t"/>
              <a:pathLst>
                <a:path extrusionOk="0" h="11312" w="3216">
                  <a:moveTo>
                    <a:pt x="3216" y="1"/>
                  </a:moveTo>
                  <a:lnTo>
                    <a:pt x="2489" y="2525"/>
                  </a:lnTo>
                  <a:lnTo>
                    <a:pt x="2394" y="2811"/>
                  </a:lnTo>
                  <a:lnTo>
                    <a:pt x="1" y="11204"/>
                  </a:lnTo>
                  <a:cubicBezTo>
                    <a:pt x="108" y="11216"/>
                    <a:pt x="191" y="11252"/>
                    <a:pt x="287" y="11312"/>
                  </a:cubicBezTo>
                  <a:lnTo>
                    <a:pt x="2644" y="3001"/>
                  </a:lnTo>
                  <a:lnTo>
                    <a:pt x="2739" y="2703"/>
                  </a:lnTo>
                  <a:lnTo>
                    <a:pt x="3216" y="1072"/>
                  </a:lnTo>
                  <a:lnTo>
                    <a:pt x="321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6443950" y="4280425"/>
              <a:ext cx="42875" cy="292625"/>
            </a:xfrm>
            <a:custGeom>
              <a:rect b="b" l="l" r="r" t="t"/>
              <a:pathLst>
                <a:path extrusionOk="0" h="11705" w="1715">
                  <a:moveTo>
                    <a:pt x="298" y="0"/>
                  </a:moveTo>
                  <a:cubicBezTo>
                    <a:pt x="191" y="36"/>
                    <a:pt x="108" y="48"/>
                    <a:pt x="0" y="48"/>
                  </a:cubicBezTo>
                  <a:lnTo>
                    <a:pt x="1417" y="11704"/>
                  </a:lnTo>
                  <a:cubicBezTo>
                    <a:pt x="1475" y="11696"/>
                    <a:pt x="1538" y="11682"/>
                    <a:pt x="1599" y="11682"/>
                  </a:cubicBezTo>
                  <a:cubicBezTo>
                    <a:pt x="1626" y="11682"/>
                    <a:pt x="1653" y="11685"/>
                    <a:pt x="1679" y="11692"/>
                  </a:cubicBezTo>
                  <a:lnTo>
                    <a:pt x="1715" y="11692"/>
                  </a:lnTo>
                  <a:lnTo>
                    <a:pt x="29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a:off x="6486800" y="4208675"/>
              <a:ext cx="118200" cy="365250"/>
            </a:xfrm>
            <a:custGeom>
              <a:rect b="b" l="l" r="r" t="t"/>
              <a:pathLst>
                <a:path extrusionOk="0" h="14610" w="4728">
                  <a:moveTo>
                    <a:pt x="4442" y="1"/>
                  </a:moveTo>
                  <a:lnTo>
                    <a:pt x="1" y="14574"/>
                  </a:lnTo>
                  <a:cubicBezTo>
                    <a:pt x="37" y="14586"/>
                    <a:pt x="84" y="14586"/>
                    <a:pt x="108" y="14610"/>
                  </a:cubicBezTo>
                  <a:lnTo>
                    <a:pt x="430" y="14181"/>
                  </a:lnTo>
                  <a:lnTo>
                    <a:pt x="4704" y="215"/>
                  </a:lnTo>
                  <a:lnTo>
                    <a:pt x="4728" y="108"/>
                  </a:lnTo>
                  <a:cubicBezTo>
                    <a:pt x="4621" y="96"/>
                    <a:pt x="4537" y="48"/>
                    <a:pt x="4442"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a:off x="6475500" y="4189625"/>
              <a:ext cx="112550" cy="56575"/>
            </a:xfrm>
            <a:custGeom>
              <a:rect b="b" l="l" r="r" t="t"/>
              <a:pathLst>
                <a:path extrusionOk="0" h="2263" w="4502">
                  <a:moveTo>
                    <a:pt x="4418" y="1"/>
                  </a:moveTo>
                  <a:lnTo>
                    <a:pt x="0" y="1965"/>
                  </a:lnTo>
                  <a:cubicBezTo>
                    <a:pt x="36" y="2061"/>
                    <a:pt x="48" y="2168"/>
                    <a:pt x="60" y="2263"/>
                  </a:cubicBezTo>
                  <a:lnTo>
                    <a:pt x="4501" y="298"/>
                  </a:lnTo>
                  <a:cubicBezTo>
                    <a:pt x="4453" y="215"/>
                    <a:pt x="4442" y="108"/>
                    <a:pt x="4418"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6626125" y="4142000"/>
              <a:ext cx="67575" cy="36350"/>
            </a:xfrm>
            <a:custGeom>
              <a:rect b="b" l="l" r="r" t="t"/>
              <a:pathLst>
                <a:path extrusionOk="0" h="1454" w="2703">
                  <a:moveTo>
                    <a:pt x="2703" y="1"/>
                  </a:moveTo>
                  <a:lnTo>
                    <a:pt x="0" y="1191"/>
                  </a:lnTo>
                  <a:cubicBezTo>
                    <a:pt x="60" y="1287"/>
                    <a:pt x="119" y="1358"/>
                    <a:pt x="167" y="1453"/>
                  </a:cubicBezTo>
                  <a:lnTo>
                    <a:pt x="2703" y="334"/>
                  </a:lnTo>
                  <a:lnTo>
                    <a:pt x="27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a:off x="6489775" y="4289950"/>
              <a:ext cx="203925" cy="288750"/>
            </a:xfrm>
            <a:custGeom>
              <a:rect b="b" l="l" r="r" t="t"/>
              <a:pathLst>
                <a:path extrusionOk="0" h="11550" w="8157">
                  <a:moveTo>
                    <a:pt x="8157" y="0"/>
                  </a:moveTo>
                  <a:lnTo>
                    <a:pt x="311" y="10930"/>
                  </a:lnTo>
                  <a:lnTo>
                    <a:pt x="1" y="11371"/>
                  </a:lnTo>
                  <a:cubicBezTo>
                    <a:pt x="84" y="11406"/>
                    <a:pt x="180" y="11466"/>
                    <a:pt x="239" y="11549"/>
                  </a:cubicBezTo>
                  <a:lnTo>
                    <a:pt x="8157" y="500"/>
                  </a:lnTo>
                  <a:lnTo>
                    <a:pt x="815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a:off x="6585925" y="4164825"/>
              <a:ext cx="47350" cy="46925"/>
            </a:xfrm>
            <a:custGeom>
              <a:rect b="b" l="l" r="r" t="t"/>
              <a:pathLst>
                <a:path extrusionOk="0" h="1877" w="1894">
                  <a:moveTo>
                    <a:pt x="941" y="0"/>
                  </a:moveTo>
                  <a:cubicBezTo>
                    <a:pt x="489" y="0"/>
                    <a:pt x="98" y="315"/>
                    <a:pt x="25" y="779"/>
                  </a:cubicBezTo>
                  <a:cubicBezTo>
                    <a:pt x="1" y="850"/>
                    <a:pt x="1" y="921"/>
                    <a:pt x="1" y="993"/>
                  </a:cubicBezTo>
                  <a:cubicBezTo>
                    <a:pt x="1" y="1100"/>
                    <a:pt x="36" y="1195"/>
                    <a:pt x="84" y="1290"/>
                  </a:cubicBezTo>
                  <a:cubicBezTo>
                    <a:pt x="155" y="1493"/>
                    <a:pt x="298" y="1648"/>
                    <a:pt x="501" y="1755"/>
                  </a:cubicBezTo>
                  <a:cubicBezTo>
                    <a:pt x="584" y="1802"/>
                    <a:pt x="679" y="1826"/>
                    <a:pt x="775" y="1862"/>
                  </a:cubicBezTo>
                  <a:cubicBezTo>
                    <a:pt x="810" y="1862"/>
                    <a:pt x="858" y="1874"/>
                    <a:pt x="882" y="1874"/>
                  </a:cubicBezTo>
                  <a:cubicBezTo>
                    <a:pt x="905" y="1876"/>
                    <a:pt x="927" y="1876"/>
                    <a:pt x="950" y="1876"/>
                  </a:cubicBezTo>
                  <a:cubicBezTo>
                    <a:pt x="1387" y="1876"/>
                    <a:pt x="1779" y="1553"/>
                    <a:pt x="1870" y="1112"/>
                  </a:cubicBezTo>
                  <a:cubicBezTo>
                    <a:pt x="1894" y="921"/>
                    <a:pt x="1870" y="719"/>
                    <a:pt x="1787" y="552"/>
                  </a:cubicBezTo>
                  <a:cubicBezTo>
                    <a:pt x="1751" y="457"/>
                    <a:pt x="1691" y="374"/>
                    <a:pt x="1632" y="302"/>
                  </a:cubicBezTo>
                  <a:cubicBezTo>
                    <a:pt x="1572" y="219"/>
                    <a:pt x="1477" y="159"/>
                    <a:pt x="1406" y="124"/>
                  </a:cubicBezTo>
                  <a:cubicBezTo>
                    <a:pt x="1310" y="76"/>
                    <a:pt x="1227" y="40"/>
                    <a:pt x="1120" y="17"/>
                  </a:cubicBezTo>
                  <a:cubicBezTo>
                    <a:pt x="1060" y="6"/>
                    <a:pt x="1000" y="0"/>
                    <a:pt x="94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
            <p:cNvSpPr/>
            <p:nvPr/>
          </p:nvSpPr>
          <p:spPr>
            <a:xfrm>
              <a:off x="6407925" y="4215525"/>
              <a:ext cx="69375" cy="65800"/>
            </a:xfrm>
            <a:custGeom>
              <a:rect b="b" l="l" r="r" t="t"/>
              <a:pathLst>
                <a:path extrusionOk="0" h="2632" w="2775">
                  <a:moveTo>
                    <a:pt x="1489" y="1"/>
                  </a:moveTo>
                  <a:cubicBezTo>
                    <a:pt x="1263" y="1"/>
                    <a:pt x="1049" y="36"/>
                    <a:pt x="870" y="120"/>
                  </a:cubicBezTo>
                  <a:cubicBezTo>
                    <a:pt x="787" y="155"/>
                    <a:pt x="691" y="203"/>
                    <a:pt x="620" y="263"/>
                  </a:cubicBezTo>
                  <a:cubicBezTo>
                    <a:pt x="370" y="453"/>
                    <a:pt x="191" y="739"/>
                    <a:pt x="132" y="1060"/>
                  </a:cubicBezTo>
                  <a:cubicBezTo>
                    <a:pt x="1" y="1775"/>
                    <a:pt x="477" y="2477"/>
                    <a:pt x="1203" y="2608"/>
                  </a:cubicBezTo>
                  <a:cubicBezTo>
                    <a:pt x="1275" y="2632"/>
                    <a:pt x="1370" y="2632"/>
                    <a:pt x="1441" y="2632"/>
                  </a:cubicBezTo>
                  <a:cubicBezTo>
                    <a:pt x="1549" y="2632"/>
                    <a:pt x="1632" y="2608"/>
                    <a:pt x="1739" y="2596"/>
                  </a:cubicBezTo>
                  <a:cubicBezTo>
                    <a:pt x="2239" y="2477"/>
                    <a:pt x="2644" y="2072"/>
                    <a:pt x="2751" y="1537"/>
                  </a:cubicBezTo>
                  <a:cubicBezTo>
                    <a:pt x="2763" y="1441"/>
                    <a:pt x="2775" y="1322"/>
                    <a:pt x="2763" y="1215"/>
                  </a:cubicBezTo>
                  <a:cubicBezTo>
                    <a:pt x="2763" y="1108"/>
                    <a:pt x="2739" y="1001"/>
                    <a:pt x="2703" y="917"/>
                  </a:cubicBezTo>
                  <a:cubicBezTo>
                    <a:pt x="2573" y="501"/>
                    <a:pt x="2227" y="155"/>
                    <a:pt x="1787" y="36"/>
                  </a:cubicBezTo>
                  <a:cubicBezTo>
                    <a:pt x="1751" y="24"/>
                    <a:pt x="1727" y="24"/>
                    <a:pt x="1680" y="13"/>
                  </a:cubicBezTo>
                  <a:cubicBezTo>
                    <a:pt x="1620" y="1"/>
                    <a:pt x="1560" y="1"/>
                    <a:pt x="148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
            <p:cNvSpPr/>
            <p:nvPr/>
          </p:nvSpPr>
          <p:spPr>
            <a:xfrm>
              <a:off x="4666950" y="3657525"/>
              <a:ext cx="11925" cy="12150"/>
            </a:xfrm>
            <a:custGeom>
              <a:rect b="b" l="l" r="r" t="t"/>
              <a:pathLst>
                <a:path extrusionOk="0" h="486" w="477">
                  <a:moveTo>
                    <a:pt x="233" y="1"/>
                  </a:moveTo>
                  <a:cubicBezTo>
                    <a:pt x="128" y="1"/>
                    <a:pt x="22" y="87"/>
                    <a:pt x="12" y="199"/>
                  </a:cubicBezTo>
                  <a:cubicBezTo>
                    <a:pt x="0" y="247"/>
                    <a:pt x="12" y="306"/>
                    <a:pt x="24" y="354"/>
                  </a:cubicBezTo>
                  <a:cubicBezTo>
                    <a:pt x="60" y="413"/>
                    <a:pt x="119" y="461"/>
                    <a:pt x="203" y="485"/>
                  </a:cubicBezTo>
                  <a:cubicBezTo>
                    <a:pt x="213" y="486"/>
                    <a:pt x="223" y="486"/>
                    <a:pt x="233" y="486"/>
                  </a:cubicBezTo>
                  <a:cubicBezTo>
                    <a:pt x="362" y="486"/>
                    <a:pt x="465" y="416"/>
                    <a:pt x="476" y="294"/>
                  </a:cubicBezTo>
                  <a:lnTo>
                    <a:pt x="476" y="187"/>
                  </a:lnTo>
                  <a:cubicBezTo>
                    <a:pt x="429" y="92"/>
                    <a:pt x="369" y="20"/>
                    <a:pt x="286" y="8"/>
                  </a:cubicBezTo>
                  <a:cubicBezTo>
                    <a:pt x="269" y="3"/>
                    <a:pt x="251" y="1"/>
                    <a:pt x="23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
            <p:cNvSpPr/>
            <p:nvPr/>
          </p:nvSpPr>
          <p:spPr>
            <a:xfrm>
              <a:off x="5526275" y="3907750"/>
              <a:ext cx="25325" cy="23650"/>
            </a:xfrm>
            <a:custGeom>
              <a:rect b="b" l="l" r="r" t="t"/>
              <a:pathLst>
                <a:path extrusionOk="0" h="946" w="1013">
                  <a:moveTo>
                    <a:pt x="512" y="1"/>
                  </a:moveTo>
                  <a:cubicBezTo>
                    <a:pt x="286" y="13"/>
                    <a:pt x="84" y="167"/>
                    <a:pt x="48" y="382"/>
                  </a:cubicBezTo>
                  <a:cubicBezTo>
                    <a:pt x="0" y="644"/>
                    <a:pt x="179" y="894"/>
                    <a:pt x="441" y="941"/>
                  </a:cubicBezTo>
                  <a:cubicBezTo>
                    <a:pt x="462" y="944"/>
                    <a:pt x="484" y="946"/>
                    <a:pt x="505" y="946"/>
                  </a:cubicBezTo>
                  <a:cubicBezTo>
                    <a:pt x="732" y="946"/>
                    <a:pt x="945" y="777"/>
                    <a:pt x="989" y="548"/>
                  </a:cubicBezTo>
                  <a:cubicBezTo>
                    <a:pt x="1012" y="370"/>
                    <a:pt x="941" y="191"/>
                    <a:pt x="798" y="84"/>
                  </a:cubicBezTo>
                  <a:cubicBezTo>
                    <a:pt x="739" y="48"/>
                    <a:pt x="679" y="13"/>
                    <a:pt x="58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
            <p:cNvSpPr/>
            <p:nvPr/>
          </p:nvSpPr>
          <p:spPr>
            <a:xfrm>
              <a:off x="6515675" y="3702325"/>
              <a:ext cx="35450" cy="33100"/>
            </a:xfrm>
            <a:custGeom>
              <a:rect b="b" l="l" r="r" t="t"/>
              <a:pathLst>
                <a:path extrusionOk="0" h="1324" w="1418">
                  <a:moveTo>
                    <a:pt x="679" y="0"/>
                  </a:moveTo>
                  <a:cubicBezTo>
                    <a:pt x="563" y="0"/>
                    <a:pt x="454" y="33"/>
                    <a:pt x="358" y="86"/>
                  </a:cubicBezTo>
                  <a:cubicBezTo>
                    <a:pt x="275" y="133"/>
                    <a:pt x="191" y="205"/>
                    <a:pt x="132" y="276"/>
                  </a:cubicBezTo>
                  <a:cubicBezTo>
                    <a:pt x="96" y="360"/>
                    <a:pt x="48" y="443"/>
                    <a:pt x="37" y="538"/>
                  </a:cubicBezTo>
                  <a:cubicBezTo>
                    <a:pt x="1" y="717"/>
                    <a:pt x="48" y="907"/>
                    <a:pt x="156" y="1038"/>
                  </a:cubicBezTo>
                  <a:cubicBezTo>
                    <a:pt x="215" y="1145"/>
                    <a:pt x="287" y="1205"/>
                    <a:pt x="370" y="1252"/>
                  </a:cubicBezTo>
                  <a:cubicBezTo>
                    <a:pt x="429" y="1276"/>
                    <a:pt x="513" y="1312"/>
                    <a:pt x="572" y="1312"/>
                  </a:cubicBezTo>
                  <a:cubicBezTo>
                    <a:pt x="608" y="1324"/>
                    <a:pt x="656" y="1324"/>
                    <a:pt x="703" y="1324"/>
                  </a:cubicBezTo>
                  <a:cubicBezTo>
                    <a:pt x="810" y="1324"/>
                    <a:pt x="894" y="1300"/>
                    <a:pt x="989" y="1252"/>
                  </a:cubicBezTo>
                  <a:cubicBezTo>
                    <a:pt x="1168" y="1157"/>
                    <a:pt x="1299" y="979"/>
                    <a:pt x="1346" y="776"/>
                  </a:cubicBezTo>
                  <a:cubicBezTo>
                    <a:pt x="1418" y="419"/>
                    <a:pt x="1168" y="62"/>
                    <a:pt x="810" y="14"/>
                  </a:cubicBezTo>
                  <a:cubicBezTo>
                    <a:pt x="766" y="5"/>
                    <a:pt x="722" y="0"/>
                    <a:pt x="67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
            <p:cNvSpPr/>
            <p:nvPr/>
          </p:nvSpPr>
          <p:spPr>
            <a:xfrm>
              <a:off x="6265350" y="3971075"/>
              <a:ext cx="33375" cy="33075"/>
            </a:xfrm>
            <a:custGeom>
              <a:rect b="b" l="l" r="r" t="t"/>
              <a:pathLst>
                <a:path extrusionOk="0" h="1323" w="1335">
                  <a:moveTo>
                    <a:pt x="652" y="1"/>
                  </a:moveTo>
                  <a:cubicBezTo>
                    <a:pt x="556" y="1"/>
                    <a:pt x="466" y="26"/>
                    <a:pt x="382" y="51"/>
                  </a:cubicBezTo>
                  <a:cubicBezTo>
                    <a:pt x="298" y="99"/>
                    <a:pt x="227" y="158"/>
                    <a:pt x="144" y="230"/>
                  </a:cubicBezTo>
                  <a:cubicBezTo>
                    <a:pt x="84" y="289"/>
                    <a:pt x="48" y="385"/>
                    <a:pt x="24" y="468"/>
                  </a:cubicBezTo>
                  <a:cubicBezTo>
                    <a:pt x="24" y="504"/>
                    <a:pt x="13" y="516"/>
                    <a:pt x="13" y="551"/>
                  </a:cubicBezTo>
                  <a:cubicBezTo>
                    <a:pt x="1" y="623"/>
                    <a:pt x="1" y="694"/>
                    <a:pt x="13" y="766"/>
                  </a:cubicBezTo>
                  <a:cubicBezTo>
                    <a:pt x="60" y="1039"/>
                    <a:pt x="263" y="1278"/>
                    <a:pt x="548" y="1301"/>
                  </a:cubicBezTo>
                  <a:cubicBezTo>
                    <a:pt x="595" y="1316"/>
                    <a:pt x="642" y="1322"/>
                    <a:pt x="689" y="1322"/>
                  </a:cubicBezTo>
                  <a:cubicBezTo>
                    <a:pt x="759" y="1322"/>
                    <a:pt x="829" y="1306"/>
                    <a:pt x="894" y="1278"/>
                  </a:cubicBezTo>
                  <a:cubicBezTo>
                    <a:pt x="977" y="1242"/>
                    <a:pt x="1072" y="1182"/>
                    <a:pt x="1144" y="1111"/>
                  </a:cubicBezTo>
                  <a:cubicBezTo>
                    <a:pt x="1251" y="1039"/>
                    <a:pt x="1310" y="920"/>
                    <a:pt x="1322" y="789"/>
                  </a:cubicBezTo>
                  <a:cubicBezTo>
                    <a:pt x="1334" y="706"/>
                    <a:pt x="1334" y="647"/>
                    <a:pt x="1322" y="575"/>
                  </a:cubicBezTo>
                  <a:cubicBezTo>
                    <a:pt x="1310" y="468"/>
                    <a:pt x="1275" y="385"/>
                    <a:pt x="1215" y="289"/>
                  </a:cubicBezTo>
                  <a:cubicBezTo>
                    <a:pt x="1179" y="218"/>
                    <a:pt x="1096" y="147"/>
                    <a:pt x="1025" y="99"/>
                  </a:cubicBezTo>
                  <a:cubicBezTo>
                    <a:pt x="953" y="51"/>
                    <a:pt x="858" y="27"/>
                    <a:pt x="775" y="16"/>
                  </a:cubicBezTo>
                  <a:cubicBezTo>
                    <a:pt x="733" y="5"/>
                    <a:pt x="692" y="1"/>
                    <a:pt x="65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p:nvPr/>
          </p:nvSpPr>
          <p:spPr>
            <a:xfrm>
              <a:off x="6376075" y="3733725"/>
              <a:ext cx="25025" cy="23625"/>
            </a:xfrm>
            <a:custGeom>
              <a:rect b="b" l="l" r="r" t="t"/>
              <a:pathLst>
                <a:path extrusionOk="0" h="945" w="1001">
                  <a:moveTo>
                    <a:pt x="490" y="1"/>
                  </a:moveTo>
                  <a:cubicBezTo>
                    <a:pt x="268" y="1"/>
                    <a:pt x="56" y="168"/>
                    <a:pt x="25" y="401"/>
                  </a:cubicBezTo>
                  <a:cubicBezTo>
                    <a:pt x="25" y="425"/>
                    <a:pt x="1" y="473"/>
                    <a:pt x="1" y="497"/>
                  </a:cubicBezTo>
                  <a:cubicBezTo>
                    <a:pt x="1" y="604"/>
                    <a:pt x="48" y="699"/>
                    <a:pt x="108" y="770"/>
                  </a:cubicBezTo>
                  <a:cubicBezTo>
                    <a:pt x="179" y="830"/>
                    <a:pt x="263" y="889"/>
                    <a:pt x="358" y="913"/>
                  </a:cubicBezTo>
                  <a:cubicBezTo>
                    <a:pt x="370" y="913"/>
                    <a:pt x="394" y="937"/>
                    <a:pt x="406" y="937"/>
                  </a:cubicBezTo>
                  <a:cubicBezTo>
                    <a:pt x="436" y="941"/>
                    <a:pt x="467" y="944"/>
                    <a:pt x="497" y="944"/>
                  </a:cubicBezTo>
                  <a:cubicBezTo>
                    <a:pt x="550" y="944"/>
                    <a:pt x="603" y="936"/>
                    <a:pt x="656" y="913"/>
                  </a:cubicBezTo>
                  <a:cubicBezTo>
                    <a:pt x="810" y="854"/>
                    <a:pt x="929" y="723"/>
                    <a:pt x="953" y="556"/>
                  </a:cubicBezTo>
                  <a:cubicBezTo>
                    <a:pt x="1001" y="306"/>
                    <a:pt x="834" y="56"/>
                    <a:pt x="572" y="8"/>
                  </a:cubicBezTo>
                  <a:cubicBezTo>
                    <a:pt x="545" y="3"/>
                    <a:pt x="518" y="1"/>
                    <a:pt x="49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
            <p:cNvSpPr/>
            <p:nvPr/>
          </p:nvSpPr>
          <p:spPr>
            <a:xfrm>
              <a:off x="6507050" y="3935025"/>
              <a:ext cx="26225" cy="23850"/>
            </a:xfrm>
            <a:custGeom>
              <a:rect b="b" l="l" r="r" t="t"/>
              <a:pathLst>
                <a:path extrusionOk="0" h="954" w="1049">
                  <a:moveTo>
                    <a:pt x="532" y="0"/>
                  </a:moveTo>
                  <a:cubicBezTo>
                    <a:pt x="306" y="0"/>
                    <a:pt x="103" y="169"/>
                    <a:pt x="48" y="398"/>
                  </a:cubicBezTo>
                  <a:cubicBezTo>
                    <a:pt x="1" y="648"/>
                    <a:pt x="167" y="898"/>
                    <a:pt x="441" y="946"/>
                  </a:cubicBezTo>
                  <a:cubicBezTo>
                    <a:pt x="470" y="951"/>
                    <a:pt x="498" y="954"/>
                    <a:pt x="527" y="954"/>
                  </a:cubicBezTo>
                  <a:cubicBezTo>
                    <a:pt x="746" y="954"/>
                    <a:pt x="947" y="796"/>
                    <a:pt x="989" y="565"/>
                  </a:cubicBezTo>
                  <a:cubicBezTo>
                    <a:pt x="1048" y="291"/>
                    <a:pt x="870" y="53"/>
                    <a:pt x="596" y="5"/>
                  </a:cubicBezTo>
                  <a:cubicBezTo>
                    <a:pt x="574" y="2"/>
                    <a:pt x="553" y="0"/>
                    <a:pt x="53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
            <p:cNvSpPr/>
            <p:nvPr/>
          </p:nvSpPr>
          <p:spPr>
            <a:xfrm>
              <a:off x="5903100" y="3945425"/>
              <a:ext cx="25025" cy="23875"/>
            </a:xfrm>
            <a:custGeom>
              <a:rect b="b" l="l" r="r" t="t"/>
              <a:pathLst>
                <a:path extrusionOk="0" h="955" w="1001">
                  <a:moveTo>
                    <a:pt x="537" y="0"/>
                  </a:moveTo>
                  <a:cubicBezTo>
                    <a:pt x="497" y="0"/>
                    <a:pt x="457" y="6"/>
                    <a:pt x="417" y="6"/>
                  </a:cubicBezTo>
                  <a:cubicBezTo>
                    <a:pt x="322" y="30"/>
                    <a:pt x="227" y="89"/>
                    <a:pt x="167" y="160"/>
                  </a:cubicBezTo>
                  <a:cubicBezTo>
                    <a:pt x="108" y="220"/>
                    <a:pt x="60" y="303"/>
                    <a:pt x="48" y="399"/>
                  </a:cubicBezTo>
                  <a:cubicBezTo>
                    <a:pt x="1" y="601"/>
                    <a:pt x="120" y="815"/>
                    <a:pt x="298" y="899"/>
                  </a:cubicBezTo>
                  <a:cubicBezTo>
                    <a:pt x="346" y="922"/>
                    <a:pt x="382" y="934"/>
                    <a:pt x="441" y="946"/>
                  </a:cubicBezTo>
                  <a:cubicBezTo>
                    <a:pt x="471" y="951"/>
                    <a:pt x="500" y="954"/>
                    <a:pt x="529" y="954"/>
                  </a:cubicBezTo>
                  <a:cubicBezTo>
                    <a:pt x="570" y="954"/>
                    <a:pt x="609" y="948"/>
                    <a:pt x="644" y="934"/>
                  </a:cubicBezTo>
                  <a:cubicBezTo>
                    <a:pt x="656" y="934"/>
                    <a:pt x="679" y="922"/>
                    <a:pt x="691" y="922"/>
                  </a:cubicBezTo>
                  <a:cubicBezTo>
                    <a:pt x="798" y="887"/>
                    <a:pt x="870" y="815"/>
                    <a:pt x="929" y="720"/>
                  </a:cubicBezTo>
                  <a:cubicBezTo>
                    <a:pt x="929" y="708"/>
                    <a:pt x="941" y="696"/>
                    <a:pt x="941" y="684"/>
                  </a:cubicBezTo>
                  <a:cubicBezTo>
                    <a:pt x="953" y="637"/>
                    <a:pt x="977" y="601"/>
                    <a:pt x="989" y="541"/>
                  </a:cubicBezTo>
                  <a:cubicBezTo>
                    <a:pt x="1001" y="482"/>
                    <a:pt x="1001" y="446"/>
                    <a:pt x="989" y="387"/>
                  </a:cubicBezTo>
                  <a:cubicBezTo>
                    <a:pt x="977" y="303"/>
                    <a:pt x="941" y="232"/>
                    <a:pt x="882" y="172"/>
                  </a:cubicBezTo>
                  <a:cubicBezTo>
                    <a:pt x="810" y="101"/>
                    <a:pt x="727" y="41"/>
                    <a:pt x="596" y="6"/>
                  </a:cubicBezTo>
                  <a:cubicBezTo>
                    <a:pt x="576" y="2"/>
                    <a:pt x="556" y="0"/>
                    <a:pt x="53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
            <p:cNvSpPr/>
            <p:nvPr/>
          </p:nvSpPr>
          <p:spPr>
            <a:xfrm>
              <a:off x="5745650" y="3654300"/>
              <a:ext cx="23825" cy="23825"/>
            </a:xfrm>
            <a:custGeom>
              <a:rect b="b" l="l" r="r" t="t"/>
              <a:pathLst>
                <a:path extrusionOk="0" h="953" w="953">
                  <a:moveTo>
                    <a:pt x="471" y="0"/>
                  </a:moveTo>
                  <a:cubicBezTo>
                    <a:pt x="444" y="0"/>
                    <a:pt x="417" y="6"/>
                    <a:pt x="393" y="18"/>
                  </a:cubicBezTo>
                  <a:cubicBezTo>
                    <a:pt x="298" y="30"/>
                    <a:pt x="203" y="78"/>
                    <a:pt x="131" y="149"/>
                  </a:cubicBezTo>
                  <a:cubicBezTo>
                    <a:pt x="72" y="209"/>
                    <a:pt x="24" y="292"/>
                    <a:pt x="0" y="387"/>
                  </a:cubicBezTo>
                  <a:lnTo>
                    <a:pt x="0" y="423"/>
                  </a:lnTo>
                  <a:cubicBezTo>
                    <a:pt x="0" y="518"/>
                    <a:pt x="12" y="626"/>
                    <a:pt x="60" y="721"/>
                  </a:cubicBezTo>
                  <a:cubicBezTo>
                    <a:pt x="131" y="840"/>
                    <a:pt x="238" y="923"/>
                    <a:pt x="381" y="935"/>
                  </a:cubicBezTo>
                  <a:cubicBezTo>
                    <a:pt x="411" y="947"/>
                    <a:pt x="441" y="953"/>
                    <a:pt x="471" y="953"/>
                  </a:cubicBezTo>
                  <a:cubicBezTo>
                    <a:pt x="500" y="953"/>
                    <a:pt x="530" y="947"/>
                    <a:pt x="560" y="935"/>
                  </a:cubicBezTo>
                  <a:cubicBezTo>
                    <a:pt x="667" y="923"/>
                    <a:pt x="750" y="864"/>
                    <a:pt x="810" y="792"/>
                  </a:cubicBezTo>
                  <a:cubicBezTo>
                    <a:pt x="846" y="757"/>
                    <a:pt x="858" y="733"/>
                    <a:pt x="870" y="697"/>
                  </a:cubicBezTo>
                  <a:cubicBezTo>
                    <a:pt x="905" y="661"/>
                    <a:pt x="917" y="614"/>
                    <a:pt x="929" y="554"/>
                  </a:cubicBezTo>
                  <a:cubicBezTo>
                    <a:pt x="953" y="506"/>
                    <a:pt x="953" y="459"/>
                    <a:pt x="929" y="423"/>
                  </a:cubicBezTo>
                  <a:cubicBezTo>
                    <a:pt x="905" y="221"/>
                    <a:pt x="750" y="42"/>
                    <a:pt x="548" y="18"/>
                  </a:cubicBezTo>
                  <a:cubicBezTo>
                    <a:pt x="524" y="6"/>
                    <a:pt x="497" y="0"/>
                    <a:pt x="47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
            <p:cNvSpPr/>
            <p:nvPr/>
          </p:nvSpPr>
          <p:spPr>
            <a:xfrm>
              <a:off x="4724975" y="3627350"/>
              <a:ext cx="23850" cy="23175"/>
            </a:xfrm>
            <a:custGeom>
              <a:rect b="b" l="l" r="r" t="t"/>
              <a:pathLst>
                <a:path extrusionOk="0" h="927" w="954">
                  <a:moveTo>
                    <a:pt x="446" y="1"/>
                  </a:moveTo>
                  <a:cubicBezTo>
                    <a:pt x="336" y="1"/>
                    <a:pt x="241" y="44"/>
                    <a:pt x="168" y="108"/>
                  </a:cubicBezTo>
                  <a:cubicBezTo>
                    <a:pt x="120" y="144"/>
                    <a:pt x="84" y="191"/>
                    <a:pt x="60" y="251"/>
                  </a:cubicBezTo>
                  <a:cubicBezTo>
                    <a:pt x="48" y="287"/>
                    <a:pt x="13" y="334"/>
                    <a:pt x="13" y="382"/>
                  </a:cubicBezTo>
                  <a:cubicBezTo>
                    <a:pt x="1" y="453"/>
                    <a:pt x="1" y="513"/>
                    <a:pt x="13" y="572"/>
                  </a:cubicBezTo>
                  <a:cubicBezTo>
                    <a:pt x="60" y="751"/>
                    <a:pt x="191" y="882"/>
                    <a:pt x="382" y="918"/>
                  </a:cubicBezTo>
                  <a:cubicBezTo>
                    <a:pt x="416" y="924"/>
                    <a:pt x="450" y="926"/>
                    <a:pt x="482" y="926"/>
                  </a:cubicBezTo>
                  <a:cubicBezTo>
                    <a:pt x="581" y="926"/>
                    <a:pt x="667" y="898"/>
                    <a:pt x="739" y="834"/>
                  </a:cubicBezTo>
                  <a:cubicBezTo>
                    <a:pt x="822" y="811"/>
                    <a:pt x="882" y="739"/>
                    <a:pt x="906" y="632"/>
                  </a:cubicBezTo>
                  <a:cubicBezTo>
                    <a:pt x="918" y="608"/>
                    <a:pt x="918" y="584"/>
                    <a:pt x="918" y="561"/>
                  </a:cubicBezTo>
                  <a:cubicBezTo>
                    <a:pt x="953" y="441"/>
                    <a:pt x="918" y="334"/>
                    <a:pt x="858" y="227"/>
                  </a:cubicBezTo>
                  <a:cubicBezTo>
                    <a:pt x="799" y="132"/>
                    <a:pt x="715" y="49"/>
                    <a:pt x="596" y="25"/>
                  </a:cubicBezTo>
                  <a:cubicBezTo>
                    <a:pt x="584" y="25"/>
                    <a:pt x="560" y="13"/>
                    <a:pt x="549" y="13"/>
                  </a:cubicBezTo>
                  <a:cubicBezTo>
                    <a:pt x="513" y="5"/>
                    <a:pt x="479" y="1"/>
                    <a:pt x="44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
            <p:cNvSpPr/>
            <p:nvPr/>
          </p:nvSpPr>
          <p:spPr>
            <a:xfrm>
              <a:off x="5094675" y="3924725"/>
              <a:ext cx="25325" cy="23725"/>
            </a:xfrm>
            <a:custGeom>
              <a:rect b="b" l="l" r="r" t="t"/>
              <a:pathLst>
                <a:path extrusionOk="0" h="949" w="1013">
                  <a:moveTo>
                    <a:pt x="524" y="0"/>
                  </a:moveTo>
                  <a:cubicBezTo>
                    <a:pt x="417" y="0"/>
                    <a:pt x="334" y="36"/>
                    <a:pt x="239" y="96"/>
                  </a:cubicBezTo>
                  <a:cubicBezTo>
                    <a:pt x="131" y="167"/>
                    <a:pt x="60" y="274"/>
                    <a:pt x="48" y="393"/>
                  </a:cubicBezTo>
                  <a:cubicBezTo>
                    <a:pt x="0" y="643"/>
                    <a:pt x="167" y="893"/>
                    <a:pt x="429" y="941"/>
                  </a:cubicBezTo>
                  <a:cubicBezTo>
                    <a:pt x="459" y="946"/>
                    <a:pt x="489" y="949"/>
                    <a:pt x="518" y="949"/>
                  </a:cubicBezTo>
                  <a:cubicBezTo>
                    <a:pt x="746" y="949"/>
                    <a:pt x="946" y="792"/>
                    <a:pt x="989" y="560"/>
                  </a:cubicBezTo>
                  <a:cubicBezTo>
                    <a:pt x="1012" y="405"/>
                    <a:pt x="977" y="238"/>
                    <a:pt x="870" y="143"/>
                  </a:cubicBezTo>
                  <a:cubicBezTo>
                    <a:pt x="774" y="84"/>
                    <a:pt x="691" y="24"/>
                    <a:pt x="58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
            <p:cNvSpPr/>
            <p:nvPr/>
          </p:nvSpPr>
          <p:spPr>
            <a:xfrm>
              <a:off x="6464775" y="4572300"/>
              <a:ext cx="35450" cy="32975"/>
            </a:xfrm>
            <a:custGeom>
              <a:rect b="b" l="l" r="r" t="t"/>
              <a:pathLst>
                <a:path extrusionOk="0" h="1319" w="1418">
                  <a:moveTo>
                    <a:pt x="729" y="1"/>
                  </a:moveTo>
                  <a:cubicBezTo>
                    <a:pt x="680" y="1"/>
                    <a:pt x="630" y="9"/>
                    <a:pt x="584" y="29"/>
                  </a:cubicBezTo>
                  <a:cubicBezTo>
                    <a:pt x="525" y="41"/>
                    <a:pt x="477" y="53"/>
                    <a:pt x="418" y="89"/>
                  </a:cubicBezTo>
                  <a:cubicBezTo>
                    <a:pt x="322" y="136"/>
                    <a:pt x="251" y="208"/>
                    <a:pt x="191" y="279"/>
                  </a:cubicBezTo>
                  <a:cubicBezTo>
                    <a:pt x="132" y="351"/>
                    <a:pt x="84" y="446"/>
                    <a:pt x="72" y="553"/>
                  </a:cubicBezTo>
                  <a:cubicBezTo>
                    <a:pt x="1" y="910"/>
                    <a:pt x="251" y="1267"/>
                    <a:pt x="608" y="1303"/>
                  </a:cubicBezTo>
                  <a:cubicBezTo>
                    <a:pt x="653" y="1314"/>
                    <a:pt x="698" y="1319"/>
                    <a:pt x="743" y="1319"/>
                  </a:cubicBezTo>
                  <a:cubicBezTo>
                    <a:pt x="1051" y="1319"/>
                    <a:pt x="1328" y="1079"/>
                    <a:pt x="1370" y="767"/>
                  </a:cubicBezTo>
                  <a:cubicBezTo>
                    <a:pt x="1418" y="565"/>
                    <a:pt x="1358" y="374"/>
                    <a:pt x="1215" y="220"/>
                  </a:cubicBezTo>
                  <a:cubicBezTo>
                    <a:pt x="1180" y="160"/>
                    <a:pt x="1096" y="100"/>
                    <a:pt x="1001" y="53"/>
                  </a:cubicBezTo>
                  <a:cubicBezTo>
                    <a:pt x="953" y="41"/>
                    <a:pt x="918" y="29"/>
                    <a:pt x="882" y="17"/>
                  </a:cubicBezTo>
                  <a:lnTo>
                    <a:pt x="846" y="17"/>
                  </a:lnTo>
                  <a:cubicBezTo>
                    <a:pt x="809" y="6"/>
                    <a:pt x="769" y="1"/>
                    <a:pt x="72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
            <p:cNvSpPr/>
            <p:nvPr/>
          </p:nvSpPr>
          <p:spPr>
            <a:xfrm>
              <a:off x="6403775" y="3934525"/>
              <a:ext cx="13700" cy="13725"/>
            </a:xfrm>
            <a:custGeom>
              <a:rect b="b" l="l" r="r" t="t"/>
              <a:pathLst>
                <a:path extrusionOk="0" h="549" w="548">
                  <a:moveTo>
                    <a:pt x="295" y="0"/>
                  </a:moveTo>
                  <a:cubicBezTo>
                    <a:pt x="163" y="0"/>
                    <a:pt x="45" y="82"/>
                    <a:pt x="12" y="227"/>
                  </a:cubicBezTo>
                  <a:lnTo>
                    <a:pt x="12" y="251"/>
                  </a:lnTo>
                  <a:cubicBezTo>
                    <a:pt x="0" y="406"/>
                    <a:pt x="72" y="537"/>
                    <a:pt x="226" y="549"/>
                  </a:cubicBezTo>
                  <a:lnTo>
                    <a:pt x="250" y="549"/>
                  </a:lnTo>
                  <a:cubicBezTo>
                    <a:pt x="369" y="549"/>
                    <a:pt x="488" y="489"/>
                    <a:pt x="524" y="370"/>
                  </a:cubicBezTo>
                  <a:cubicBezTo>
                    <a:pt x="524" y="358"/>
                    <a:pt x="536" y="346"/>
                    <a:pt x="536" y="323"/>
                  </a:cubicBezTo>
                  <a:cubicBezTo>
                    <a:pt x="548" y="251"/>
                    <a:pt x="536" y="180"/>
                    <a:pt x="488" y="120"/>
                  </a:cubicBezTo>
                  <a:cubicBezTo>
                    <a:pt x="476" y="108"/>
                    <a:pt x="453" y="73"/>
                    <a:pt x="441" y="61"/>
                  </a:cubicBezTo>
                  <a:cubicBezTo>
                    <a:pt x="417" y="25"/>
                    <a:pt x="369" y="13"/>
                    <a:pt x="322" y="1"/>
                  </a:cubicBezTo>
                  <a:cubicBezTo>
                    <a:pt x="313" y="0"/>
                    <a:pt x="304" y="0"/>
                    <a:pt x="29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
            <p:cNvSpPr/>
            <p:nvPr/>
          </p:nvSpPr>
          <p:spPr>
            <a:xfrm>
              <a:off x="6161475" y="3834275"/>
              <a:ext cx="13725" cy="13075"/>
            </a:xfrm>
            <a:custGeom>
              <a:rect b="b" l="l" r="r" t="t"/>
              <a:pathLst>
                <a:path extrusionOk="0" h="523" w="549">
                  <a:moveTo>
                    <a:pt x="255" y="1"/>
                  </a:moveTo>
                  <a:cubicBezTo>
                    <a:pt x="211" y="1"/>
                    <a:pt x="165" y="18"/>
                    <a:pt x="131" y="35"/>
                  </a:cubicBezTo>
                  <a:cubicBezTo>
                    <a:pt x="60" y="70"/>
                    <a:pt x="0" y="142"/>
                    <a:pt x="0" y="213"/>
                  </a:cubicBezTo>
                  <a:lnTo>
                    <a:pt x="0" y="332"/>
                  </a:lnTo>
                  <a:lnTo>
                    <a:pt x="0" y="344"/>
                  </a:lnTo>
                  <a:cubicBezTo>
                    <a:pt x="36" y="439"/>
                    <a:pt x="108" y="511"/>
                    <a:pt x="215" y="523"/>
                  </a:cubicBezTo>
                  <a:lnTo>
                    <a:pt x="334" y="523"/>
                  </a:lnTo>
                  <a:cubicBezTo>
                    <a:pt x="358" y="511"/>
                    <a:pt x="405" y="499"/>
                    <a:pt x="429" y="487"/>
                  </a:cubicBezTo>
                  <a:cubicBezTo>
                    <a:pt x="489" y="439"/>
                    <a:pt x="524" y="380"/>
                    <a:pt x="536" y="320"/>
                  </a:cubicBezTo>
                  <a:cubicBezTo>
                    <a:pt x="548" y="249"/>
                    <a:pt x="536" y="189"/>
                    <a:pt x="512" y="142"/>
                  </a:cubicBezTo>
                  <a:cubicBezTo>
                    <a:pt x="465" y="70"/>
                    <a:pt x="405" y="23"/>
                    <a:pt x="310" y="11"/>
                  </a:cubicBezTo>
                  <a:cubicBezTo>
                    <a:pt x="293" y="4"/>
                    <a:pt x="274" y="1"/>
                    <a:pt x="25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
            <p:cNvSpPr/>
            <p:nvPr/>
          </p:nvSpPr>
          <p:spPr>
            <a:xfrm>
              <a:off x="6281425" y="3778100"/>
              <a:ext cx="13425" cy="13675"/>
            </a:xfrm>
            <a:custGeom>
              <a:rect b="b" l="l" r="r" t="t"/>
              <a:pathLst>
                <a:path extrusionOk="0" h="547" w="537">
                  <a:moveTo>
                    <a:pt x="266" y="1"/>
                  </a:moveTo>
                  <a:cubicBezTo>
                    <a:pt x="144" y="1"/>
                    <a:pt x="33" y="99"/>
                    <a:pt x="13" y="234"/>
                  </a:cubicBezTo>
                  <a:cubicBezTo>
                    <a:pt x="1" y="305"/>
                    <a:pt x="13" y="365"/>
                    <a:pt x="60" y="424"/>
                  </a:cubicBezTo>
                  <a:cubicBezTo>
                    <a:pt x="84" y="484"/>
                    <a:pt x="143" y="531"/>
                    <a:pt x="215" y="543"/>
                  </a:cubicBezTo>
                  <a:cubicBezTo>
                    <a:pt x="231" y="546"/>
                    <a:pt x="247" y="547"/>
                    <a:pt x="262" y="547"/>
                  </a:cubicBezTo>
                  <a:cubicBezTo>
                    <a:pt x="398" y="547"/>
                    <a:pt x="515" y="456"/>
                    <a:pt x="536" y="317"/>
                  </a:cubicBezTo>
                  <a:lnTo>
                    <a:pt x="536" y="198"/>
                  </a:lnTo>
                  <a:cubicBezTo>
                    <a:pt x="501" y="91"/>
                    <a:pt x="429" y="19"/>
                    <a:pt x="322" y="7"/>
                  </a:cubicBezTo>
                  <a:cubicBezTo>
                    <a:pt x="303" y="3"/>
                    <a:pt x="285" y="1"/>
                    <a:pt x="26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
            <p:cNvSpPr/>
            <p:nvPr/>
          </p:nvSpPr>
          <p:spPr>
            <a:xfrm>
              <a:off x="5725700" y="3689500"/>
              <a:ext cx="14625" cy="13575"/>
            </a:xfrm>
            <a:custGeom>
              <a:rect b="b" l="l" r="r" t="t"/>
              <a:pathLst>
                <a:path extrusionOk="0" h="543" w="585">
                  <a:moveTo>
                    <a:pt x="305" y="0"/>
                  </a:moveTo>
                  <a:cubicBezTo>
                    <a:pt x="175" y="0"/>
                    <a:pt x="47" y="100"/>
                    <a:pt x="36" y="230"/>
                  </a:cubicBezTo>
                  <a:cubicBezTo>
                    <a:pt x="1" y="384"/>
                    <a:pt x="108" y="527"/>
                    <a:pt x="263" y="539"/>
                  </a:cubicBezTo>
                  <a:cubicBezTo>
                    <a:pt x="277" y="542"/>
                    <a:pt x="292" y="543"/>
                    <a:pt x="307" y="543"/>
                  </a:cubicBezTo>
                  <a:cubicBezTo>
                    <a:pt x="436" y="543"/>
                    <a:pt x="561" y="453"/>
                    <a:pt x="572" y="325"/>
                  </a:cubicBezTo>
                  <a:cubicBezTo>
                    <a:pt x="584" y="182"/>
                    <a:pt x="501" y="39"/>
                    <a:pt x="346" y="3"/>
                  </a:cubicBezTo>
                  <a:cubicBezTo>
                    <a:pt x="332" y="1"/>
                    <a:pt x="319" y="0"/>
                    <a:pt x="30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
            <p:cNvSpPr/>
            <p:nvPr/>
          </p:nvSpPr>
          <p:spPr>
            <a:xfrm>
              <a:off x="5008050" y="3646000"/>
              <a:ext cx="14325" cy="13600"/>
            </a:xfrm>
            <a:custGeom>
              <a:rect b="b" l="l" r="r" t="t"/>
              <a:pathLst>
                <a:path extrusionOk="0" h="544" w="573">
                  <a:moveTo>
                    <a:pt x="295" y="1"/>
                  </a:moveTo>
                  <a:cubicBezTo>
                    <a:pt x="233" y="1"/>
                    <a:pt x="166" y="18"/>
                    <a:pt x="120" y="65"/>
                  </a:cubicBezTo>
                  <a:cubicBezTo>
                    <a:pt x="96" y="88"/>
                    <a:pt x="60" y="124"/>
                    <a:pt x="48" y="148"/>
                  </a:cubicBezTo>
                  <a:cubicBezTo>
                    <a:pt x="36" y="172"/>
                    <a:pt x="36" y="196"/>
                    <a:pt x="13" y="231"/>
                  </a:cubicBezTo>
                  <a:cubicBezTo>
                    <a:pt x="1" y="315"/>
                    <a:pt x="36" y="386"/>
                    <a:pt x="72" y="446"/>
                  </a:cubicBezTo>
                  <a:cubicBezTo>
                    <a:pt x="120" y="493"/>
                    <a:pt x="167" y="529"/>
                    <a:pt x="239" y="541"/>
                  </a:cubicBezTo>
                  <a:lnTo>
                    <a:pt x="275" y="541"/>
                  </a:lnTo>
                  <a:cubicBezTo>
                    <a:pt x="286" y="542"/>
                    <a:pt x="298" y="543"/>
                    <a:pt x="310" y="543"/>
                  </a:cubicBezTo>
                  <a:cubicBezTo>
                    <a:pt x="393" y="543"/>
                    <a:pt x="471" y="507"/>
                    <a:pt x="513" y="434"/>
                  </a:cubicBezTo>
                  <a:cubicBezTo>
                    <a:pt x="536" y="410"/>
                    <a:pt x="548" y="362"/>
                    <a:pt x="548" y="327"/>
                  </a:cubicBezTo>
                  <a:cubicBezTo>
                    <a:pt x="572" y="291"/>
                    <a:pt x="548" y="231"/>
                    <a:pt x="536" y="184"/>
                  </a:cubicBezTo>
                  <a:cubicBezTo>
                    <a:pt x="525" y="124"/>
                    <a:pt x="477" y="65"/>
                    <a:pt x="417" y="29"/>
                  </a:cubicBezTo>
                  <a:cubicBezTo>
                    <a:pt x="394" y="17"/>
                    <a:pt x="370" y="5"/>
                    <a:pt x="346" y="5"/>
                  </a:cubicBezTo>
                  <a:cubicBezTo>
                    <a:pt x="330" y="2"/>
                    <a:pt x="313" y="1"/>
                    <a:pt x="29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
            <p:cNvSpPr/>
            <p:nvPr/>
          </p:nvSpPr>
          <p:spPr>
            <a:xfrm>
              <a:off x="5802500" y="3765075"/>
              <a:ext cx="14600" cy="13325"/>
            </a:xfrm>
            <a:custGeom>
              <a:rect b="b" l="l" r="r" t="t"/>
              <a:pathLst>
                <a:path extrusionOk="0" h="533" w="584">
                  <a:moveTo>
                    <a:pt x="272" y="0"/>
                  </a:moveTo>
                  <a:cubicBezTo>
                    <a:pt x="159" y="0"/>
                    <a:pt x="54" y="69"/>
                    <a:pt x="12" y="183"/>
                  </a:cubicBezTo>
                  <a:cubicBezTo>
                    <a:pt x="12" y="195"/>
                    <a:pt x="0" y="219"/>
                    <a:pt x="0" y="219"/>
                  </a:cubicBezTo>
                  <a:cubicBezTo>
                    <a:pt x="0" y="362"/>
                    <a:pt x="84" y="517"/>
                    <a:pt x="239" y="528"/>
                  </a:cubicBezTo>
                  <a:cubicBezTo>
                    <a:pt x="255" y="531"/>
                    <a:pt x="273" y="533"/>
                    <a:pt x="291" y="533"/>
                  </a:cubicBezTo>
                  <a:cubicBezTo>
                    <a:pt x="347" y="533"/>
                    <a:pt x="405" y="517"/>
                    <a:pt x="441" y="481"/>
                  </a:cubicBezTo>
                  <a:cubicBezTo>
                    <a:pt x="489" y="433"/>
                    <a:pt x="536" y="397"/>
                    <a:pt x="548" y="314"/>
                  </a:cubicBezTo>
                  <a:cubicBezTo>
                    <a:pt x="584" y="171"/>
                    <a:pt x="489" y="40"/>
                    <a:pt x="346" y="5"/>
                  </a:cubicBezTo>
                  <a:lnTo>
                    <a:pt x="322" y="5"/>
                  </a:lnTo>
                  <a:cubicBezTo>
                    <a:pt x="305" y="1"/>
                    <a:pt x="288" y="0"/>
                    <a:pt x="27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
            <p:cNvSpPr/>
            <p:nvPr/>
          </p:nvSpPr>
          <p:spPr>
            <a:xfrm>
              <a:off x="6023950" y="3621525"/>
              <a:ext cx="14325" cy="13675"/>
            </a:xfrm>
            <a:custGeom>
              <a:rect b="b" l="l" r="r" t="t"/>
              <a:pathLst>
                <a:path extrusionOk="0" h="547" w="573">
                  <a:moveTo>
                    <a:pt x="262" y="1"/>
                  </a:moveTo>
                  <a:cubicBezTo>
                    <a:pt x="132" y="1"/>
                    <a:pt x="23" y="98"/>
                    <a:pt x="13" y="222"/>
                  </a:cubicBezTo>
                  <a:cubicBezTo>
                    <a:pt x="1" y="377"/>
                    <a:pt x="72" y="520"/>
                    <a:pt x="239" y="544"/>
                  </a:cubicBezTo>
                  <a:cubicBezTo>
                    <a:pt x="252" y="546"/>
                    <a:pt x="266" y="547"/>
                    <a:pt x="279" y="547"/>
                  </a:cubicBezTo>
                  <a:cubicBezTo>
                    <a:pt x="410" y="547"/>
                    <a:pt x="538" y="447"/>
                    <a:pt x="548" y="317"/>
                  </a:cubicBezTo>
                  <a:cubicBezTo>
                    <a:pt x="572" y="163"/>
                    <a:pt x="465" y="20"/>
                    <a:pt x="322" y="8"/>
                  </a:cubicBezTo>
                  <a:cubicBezTo>
                    <a:pt x="302" y="3"/>
                    <a:pt x="282" y="1"/>
                    <a:pt x="26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
            <p:cNvSpPr/>
            <p:nvPr/>
          </p:nvSpPr>
          <p:spPr>
            <a:xfrm>
              <a:off x="5716175" y="3810850"/>
              <a:ext cx="13725" cy="13675"/>
            </a:xfrm>
            <a:custGeom>
              <a:rect b="b" l="l" r="r" t="t"/>
              <a:pathLst>
                <a:path extrusionOk="0" h="547" w="549">
                  <a:moveTo>
                    <a:pt x="266" y="0"/>
                  </a:moveTo>
                  <a:cubicBezTo>
                    <a:pt x="141" y="0"/>
                    <a:pt x="23" y="99"/>
                    <a:pt x="13" y="233"/>
                  </a:cubicBezTo>
                  <a:lnTo>
                    <a:pt x="13" y="257"/>
                  </a:lnTo>
                  <a:cubicBezTo>
                    <a:pt x="1" y="388"/>
                    <a:pt x="84" y="507"/>
                    <a:pt x="227" y="543"/>
                  </a:cubicBezTo>
                  <a:cubicBezTo>
                    <a:pt x="242" y="545"/>
                    <a:pt x="256" y="547"/>
                    <a:pt x="271" y="547"/>
                  </a:cubicBezTo>
                  <a:cubicBezTo>
                    <a:pt x="400" y="547"/>
                    <a:pt x="526" y="456"/>
                    <a:pt x="536" y="317"/>
                  </a:cubicBezTo>
                  <a:cubicBezTo>
                    <a:pt x="548" y="198"/>
                    <a:pt x="501" y="79"/>
                    <a:pt x="394" y="31"/>
                  </a:cubicBezTo>
                  <a:cubicBezTo>
                    <a:pt x="370" y="19"/>
                    <a:pt x="358" y="7"/>
                    <a:pt x="322" y="7"/>
                  </a:cubicBezTo>
                  <a:cubicBezTo>
                    <a:pt x="303" y="2"/>
                    <a:pt x="285" y="0"/>
                    <a:pt x="26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98" name="Shape 1298"/>
        <p:cNvGrpSpPr/>
        <p:nvPr/>
      </p:nvGrpSpPr>
      <p:grpSpPr>
        <a:xfrm>
          <a:off x="0" y="0"/>
          <a:ext cx="0" cy="0"/>
          <a:chOff x="0" y="0"/>
          <a:chExt cx="0" cy="0"/>
        </a:xfrm>
      </p:grpSpPr>
      <p:sp>
        <p:nvSpPr>
          <p:cNvPr id="1299" name="Google Shape;1299;p11"/>
          <p:cNvSpPr/>
          <p:nvPr/>
        </p:nvSpPr>
        <p:spPr>
          <a:xfrm>
            <a:off x="0" y="4845825"/>
            <a:ext cx="9144000" cy="297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1"/>
          <p:cNvSpPr txBox="1"/>
          <p:nvPr>
            <p:ph hasCustomPrompt="1" type="title"/>
          </p:nvPr>
        </p:nvSpPr>
        <p:spPr>
          <a:xfrm>
            <a:off x="1025700" y="1411294"/>
            <a:ext cx="7092600" cy="1765200"/>
          </a:xfrm>
          <a:prstGeom prst="rect">
            <a:avLst/>
          </a:prstGeom>
        </p:spPr>
        <p:txBody>
          <a:bodyPr anchorCtr="0" anchor="t" bIns="91425" lIns="91425" spcFirstLastPara="1" rIns="91425" wrap="square" tIns="91425">
            <a:noAutofit/>
          </a:bodyPr>
          <a:lstStyle>
            <a:lvl1pPr lvl="0" algn="ctr">
              <a:spcBef>
                <a:spcPts val="0"/>
              </a:spcBef>
              <a:spcAft>
                <a:spcPts val="0"/>
              </a:spcAft>
              <a:buSzPts val="9600"/>
              <a:buNone/>
              <a:defRPr sz="12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301" name="Google Shape;1301;p11"/>
          <p:cNvSpPr txBox="1"/>
          <p:nvPr>
            <p:ph idx="1" type="subTitle"/>
          </p:nvPr>
        </p:nvSpPr>
        <p:spPr>
          <a:xfrm>
            <a:off x="1283925" y="3235106"/>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900">
                <a:solidFill>
                  <a:schemeClr val="dk1"/>
                </a:solidFill>
              </a:defRPr>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grpSp>
        <p:nvGrpSpPr>
          <p:cNvPr id="1302" name="Google Shape;1302;p11"/>
          <p:cNvGrpSpPr/>
          <p:nvPr/>
        </p:nvGrpSpPr>
        <p:grpSpPr>
          <a:xfrm flipH="1" rot="10800000">
            <a:off x="5136556" y="3277534"/>
            <a:ext cx="4037062" cy="1568292"/>
            <a:chOff x="874500" y="1324100"/>
            <a:chExt cx="2298225" cy="892800"/>
          </a:xfrm>
        </p:grpSpPr>
        <p:sp>
          <p:nvSpPr>
            <p:cNvPr id="1303" name="Google Shape;1303;p11"/>
            <p:cNvSpPr/>
            <p:nvPr/>
          </p:nvSpPr>
          <p:spPr>
            <a:xfrm>
              <a:off x="3108700" y="1324100"/>
              <a:ext cx="64025" cy="42300"/>
            </a:xfrm>
            <a:custGeom>
              <a:rect b="b" l="l" r="r" t="t"/>
              <a:pathLst>
                <a:path extrusionOk="0" h="1692" w="2561">
                  <a:moveTo>
                    <a:pt x="1918" y="1"/>
                  </a:moveTo>
                  <a:lnTo>
                    <a:pt x="1918" y="12"/>
                  </a:lnTo>
                  <a:lnTo>
                    <a:pt x="25" y="1334"/>
                  </a:lnTo>
                  <a:lnTo>
                    <a:pt x="1" y="1417"/>
                  </a:lnTo>
                  <a:cubicBezTo>
                    <a:pt x="72" y="1489"/>
                    <a:pt x="132" y="1572"/>
                    <a:pt x="156" y="1691"/>
                  </a:cubicBezTo>
                  <a:lnTo>
                    <a:pt x="256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1"/>
            <p:cNvSpPr/>
            <p:nvPr/>
          </p:nvSpPr>
          <p:spPr>
            <a:xfrm>
              <a:off x="3100375" y="1324400"/>
              <a:ext cx="24425" cy="35450"/>
            </a:xfrm>
            <a:custGeom>
              <a:rect b="b" l="l" r="r" t="t"/>
              <a:pathLst>
                <a:path extrusionOk="0" h="1418" w="977">
                  <a:moveTo>
                    <a:pt x="572" y="0"/>
                  </a:moveTo>
                  <a:lnTo>
                    <a:pt x="1" y="1263"/>
                  </a:lnTo>
                  <a:cubicBezTo>
                    <a:pt x="120" y="1286"/>
                    <a:pt x="239" y="1346"/>
                    <a:pt x="334" y="1417"/>
                  </a:cubicBezTo>
                  <a:lnTo>
                    <a:pt x="358" y="1346"/>
                  </a:lnTo>
                  <a:lnTo>
                    <a:pt x="977" y="12"/>
                  </a:lnTo>
                  <a:lnTo>
                    <a:pt x="572" y="12"/>
                  </a:lnTo>
                  <a:lnTo>
                    <a:pt x="57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1"/>
            <p:cNvSpPr/>
            <p:nvPr/>
          </p:nvSpPr>
          <p:spPr>
            <a:xfrm>
              <a:off x="2658050" y="1324100"/>
              <a:ext cx="77725" cy="101225"/>
            </a:xfrm>
            <a:custGeom>
              <a:rect b="b" l="l" r="r" t="t"/>
              <a:pathLst>
                <a:path extrusionOk="0" h="4049" w="3109">
                  <a:moveTo>
                    <a:pt x="2668" y="1"/>
                  </a:moveTo>
                  <a:lnTo>
                    <a:pt x="1" y="3834"/>
                  </a:lnTo>
                  <a:cubicBezTo>
                    <a:pt x="120" y="3894"/>
                    <a:pt x="227" y="3953"/>
                    <a:pt x="298" y="4049"/>
                  </a:cubicBezTo>
                  <a:lnTo>
                    <a:pt x="310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1"/>
            <p:cNvSpPr/>
            <p:nvPr/>
          </p:nvSpPr>
          <p:spPr>
            <a:xfrm>
              <a:off x="3039950" y="1324100"/>
              <a:ext cx="46750" cy="37525"/>
            </a:xfrm>
            <a:custGeom>
              <a:rect b="b" l="l" r="r" t="t"/>
              <a:pathLst>
                <a:path extrusionOk="0" h="1501" w="1870">
                  <a:moveTo>
                    <a:pt x="1" y="1"/>
                  </a:moveTo>
                  <a:lnTo>
                    <a:pt x="1" y="12"/>
                  </a:lnTo>
                  <a:lnTo>
                    <a:pt x="1144" y="1239"/>
                  </a:lnTo>
                  <a:lnTo>
                    <a:pt x="1870" y="1501"/>
                  </a:lnTo>
                  <a:lnTo>
                    <a:pt x="1870" y="1489"/>
                  </a:lnTo>
                  <a:lnTo>
                    <a:pt x="48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1"/>
            <p:cNvSpPr/>
            <p:nvPr/>
          </p:nvSpPr>
          <p:spPr>
            <a:xfrm>
              <a:off x="3095625" y="1382750"/>
              <a:ext cx="10725" cy="6125"/>
            </a:xfrm>
            <a:custGeom>
              <a:rect b="b" l="l" r="r" t="t"/>
              <a:pathLst>
                <a:path extrusionOk="0" h="245" w="429">
                  <a:moveTo>
                    <a:pt x="405" y="0"/>
                  </a:moveTo>
                  <a:lnTo>
                    <a:pt x="405" y="0"/>
                  </a:lnTo>
                  <a:cubicBezTo>
                    <a:pt x="357" y="36"/>
                    <a:pt x="298" y="48"/>
                    <a:pt x="250" y="60"/>
                  </a:cubicBezTo>
                  <a:cubicBezTo>
                    <a:pt x="214" y="72"/>
                    <a:pt x="176" y="78"/>
                    <a:pt x="134" y="78"/>
                  </a:cubicBezTo>
                  <a:cubicBezTo>
                    <a:pt x="92" y="78"/>
                    <a:pt x="48" y="72"/>
                    <a:pt x="0" y="60"/>
                  </a:cubicBezTo>
                  <a:lnTo>
                    <a:pt x="0" y="60"/>
                  </a:lnTo>
                  <a:lnTo>
                    <a:pt x="107" y="179"/>
                  </a:lnTo>
                  <a:cubicBezTo>
                    <a:pt x="139" y="224"/>
                    <a:pt x="189" y="245"/>
                    <a:pt x="239" y="245"/>
                  </a:cubicBezTo>
                  <a:cubicBezTo>
                    <a:pt x="282" y="245"/>
                    <a:pt x="324" y="230"/>
                    <a:pt x="357" y="203"/>
                  </a:cubicBezTo>
                  <a:cubicBezTo>
                    <a:pt x="417" y="155"/>
                    <a:pt x="429" y="60"/>
                    <a:pt x="40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1"/>
            <p:cNvSpPr/>
            <p:nvPr/>
          </p:nvSpPr>
          <p:spPr>
            <a:xfrm>
              <a:off x="2519350" y="1324100"/>
              <a:ext cx="119375" cy="105400"/>
            </a:xfrm>
            <a:custGeom>
              <a:rect b="b" l="l" r="r" t="t"/>
              <a:pathLst>
                <a:path extrusionOk="0" h="4216" w="4775">
                  <a:moveTo>
                    <a:pt x="1" y="1"/>
                  </a:moveTo>
                  <a:lnTo>
                    <a:pt x="4477" y="4180"/>
                  </a:lnTo>
                  <a:lnTo>
                    <a:pt x="4549" y="4215"/>
                  </a:lnTo>
                  <a:cubicBezTo>
                    <a:pt x="4608" y="4108"/>
                    <a:pt x="4692" y="4037"/>
                    <a:pt x="4775" y="3953"/>
                  </a:cubicBezTo>
                  <a:lnTo>
                    <a:pt x="53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1"/>
            <p:cNvSpPr/>
            <p:nvPr/>
          </p:nvSpPr>
          <p:spPr>
            <a:xfrm>
              <a:off x="2959575" y="1324400"/>
              <a:ext cx="127425" cy="44675"/>
            </a:xfrm>
            <a:custGeom>
              <a:rect b="b" l="l" r="r" t="t"/>
              <a:pathLst>
                <a:path extrusionOk="0" h="1787" w="5097">
                  <a:moveTo>
                    <a:pt x="1" y="0"/>
                  </a:moveTo>
                  <a:lnTo>
                    <a:pt x="4847" y="1786"/>
                  </a:lnTo>
                  <a:lnTo>
                    <a:pt x="5001" y="1763"/>
                  </a:lnTo>
                  <a:cubicBezTo>
                    <a:pt x="5013" y="1655"/>
                    <a:pt x="5037" y="1560"/>
                    <a:pt x="5097" y="1489"/>
                  </a:cubicBezTo>
                  <a:lnTo>
                    <a:pt x="4370" y="1227"/>
                  </a:lnTo>
                  <a:lnTo>
                    <a:pt x="103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1"/>
            <p:cNvSpPr/>
            <p:nvPr/>
          </p:nvSpPr>
          <p:spPr>
            <a:xfrm>
              <a:off x="2669975" y="1368450"/>
              <a:ext cx="416425" cy="72950"/>
            </a:xfrm>
            <a:custGeom>
              <a:rect b="b" l="l" r="r" t="t"/>
              <a:pathLst>
                <a:path extrusionOk="0" h="2918" w="16657">
                  <a:moveTo>
                    <a:pt x="16585" y="1"/>
                  </a:moveTo>
                  <a:lnTo>
                    <a:pt x="16419" y="24"/>
                  </a:lnTo>
                  <a:lnTo>
                    <a:pt x="0" y="2560"/>
                  </a:lnTo>
                  <a:cubicBezTo>
                    <a:pt x="12" y="2584"/>
                    <a:pt x="12" y="2620"/>
                    <a:pt x="36" y="2644"/>
                  </a:cubicBezTo>
                  <a:cubicBezTo>
                    <a:pt x="60" y="2739"/>
                    <a:pt x="60" y="2822"/>
                    <a:pt x="60" y="2918"/>
                  </a:cubicBezTo>
                  <a:lnTo>
                    <a:pt x="16657" y="358"/>
                  </a:lnTo>
                  <a:cubicBezTo>
                    <a:pt x="16621" y="310"/>
                    <a:pt x="16609" y="251"/>
                    <a:pt x="16597" y="203"/>
                  </a:cubicBezTo>
                  <a:cubicBezTo>
                    <a:pt x="16585" y="132"/>
                    <a:pt x="16585" y="72"/>
                    <a:pt x="1658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1"/>
            <p:cNvSpPr/>
            <p:nvPr/>
          </p:nvSpPr>
          <p:spPr>
            <a:xfrm>
              <a:off x="2464575" y="1378875"/>
              <a:ext cx="629275" cy="804275"/>
            </a:xfrm>
            <a:custGeom>
              <a:rect b="b" l="l" r="r" t="t"/>
              <a:pathLst>
                <a:path extrusionOk="0" h="32171" w="25171">
                  <a:moveTo>
                    <a:pt x="24885" y="0"/>
                  </a:moveTo>
                  <a:lnTo>
                    <a:pt x="1" y="31945"/>
                  </a:lnTo>
                  <a:cubicBezTo>
                    <a:pt x="108" y="31992"/>
                    <a:pt x="203" y="32064"/>
                    <a:pt x="287" y="32171"/>
                  </a:cubicBezTo>
                  <a:lnTo>
                    <a:pt x="25171" y="203"/>
                  </a:lnTo>
                  <a:cubicBezTo>
                    <a:pt x="25063" y="155"/>
                    <a:pt x="24956" y="84"/>
                    <a:pt x="2488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1"/>
            <p:cNvSpPr/>
            <p:nvPr/>
          </p:nvSpPr>
          <p:spPr>
            <a:xfrm>
              <a:off x="2489575" y="1454775"/>
              <a:ext cx="155400" cy="285775"/>
            </a:xfrm>
            <a:custGeom>
              <a:rect b="b" l="l" r="r" t="t"/>
              <a:pathLst>
                <a:path extrusionOk="0" h="11431" w="6216">
                  <a:moveTo>
                    <a:pt x="5906" y="0"/>
                  </a:moveTo>
                  <a:lnTo>
                    <a:pt x="1" y="11264"/>
                  </a:lnTo>
                  <a:cubicBezTo>
                    <a:pt x="120" y="11311"/>
                    <a:pt x="227" y="11371"/>
                    <a:pt x="322" y="11430"/>
                  </a:cubicBezTo>
                  <a:lnTo>
                    <a:pt x="6216" y="179"/>
                  </a:lnTo>
                  <a:cubicBezTo>
                    <a:pt x="6097" y="143"/>
                    <a:pt x="6002" y="84"/>
                    <a:pt x="590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1"/>
            <p:cNvSpPr/>
            <p:nvPr/>
          </p:nvSpPr>
          <p:spPr>
            <a:xfrm>
              <a:off x="2481850" y="1387200"/>
              <a:ext cx="1500" cy="2400"/>
            </a:xfrm>
            <a:custGeom>
              <a:rect b="b" l="l" r="r" t="t"/>
              <a:pathLst>
                <a:path extrusionOk="0" h="96" w="60">
                  <a:moveTo>
                    <a:pt x="0" y="1"/>
                  </a:moveTo>
                  <a:lnTo>
                    <a:pt x="0" y="96"/>
                  </a:lnTo>
                  <a:cubicBezTo>
                    <a:pt x="24" y="60"/>
                    <a:pt x="36" y="36"/>
                    <a:pt x="60" y="25"/>
                  </a:cubicBez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1"/>
            <p:cNvSpPr/>
            <p:nvPr/>
          </p:nvSpPr>
          <p:spPr>
            <a:xfrm>
              <a:off x="2482450" y="1324400"/>
              <a:ext cx="12225" cy="56575"/>
            </a:xfrm>
            <a:custGeom>
              <a:rect b="b" l="l" r="r" t="t"/>
              <a:pathLst>
                <a:path extrusionOk="0" h="2263" w="489">
                  <a:moveTo>
                    <a:pt x="131" y="0"/>
                  </a:moveTo>
                  <a:lnTo>
                    <a:pt x="0" y="2132"/>
                  </a:lnTo>
                  <a:lnTo>
                    <a:pt x="357" y="2263"/>
                  </a:lnTo>
                  <a:lnTo>
                    <a:pt x="48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1"/>
            <p:cNvSpPr/>
            <p:nvPr/>
          </p:nvSpPr>
          <p:spPr>
            <a:xfrm>
              <a:off x="2461300" y="1397025"/>
              <a:ext cx="28600" cy="338450"/>
            </a:xfrm>
            <a:custGeom>
              <a:rect b="b" l="l" r="r" t="t"/>
              <a:pathLst>
                <a:path extrusionOk="0" h="13538" w="1144">
                  <a:moveTo>
                    <a:pt x="799" y="1"/>
                  </a:moveTo>
                  <a:lnTo>
                    <a:pt x="1" y="13455"/>
                  </a:lnTo>
                  <a:cubicBezTo>
                    <a:pt x="1" y="13478"/>
                    <a:pt x="1" y="13514"/>
                    <a:pt x="13" y="13538"/>
                  </a:cubicBezTo>
                  <a:cubicBezTo>
                    <a:pt x="60" y="13526"/>
                    <a:pt x="84" y="13514"/>
                    <a:pt x="132" y="13514"/>
                  </a:cubicBezTo>
                  <a:lnTo>
                    <a:pt x="358" y="13467"/>
                  </a:lnTo>
                  <a:lnTo>
                    <a:pt x="1144" y="203"/>
                  </a:lnTo>
                  <a:lnTo>
                    <a:pt x="1144" y="203"/>
                  </a:lnTo>
                  <a:cubicBezTo>
                    <a:pt x="1129" y="206"/>
                    <a:pt x="1114" y="207"/>
                    <a:pt x="1098" y="207"/>
                  </a:cubicBezTo>
                  <a:cubicBezTo>
                    <a:pt x="979" y="207"/>
                    <a:pt x="851" y="127"/>
                    <a:pt x="79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1"/>
            <p:cNvSpPr/>
            <p:nvPr/>
          </p:nvSpPr>
          <p:spPr>
            <a:xfrm>
              <a:off x="2299675" y="1324400"/>
              <a:ext cx="333400" cy="114025"/>
            </a:xfrm>
            <a:custGeom>
              <a:rect b="b" l="l" r="r" t="t"/>
              <a:pathLst>
                <a:path extrusionOk="0" h="4561" w="13336">
                  <a:moveTo>
                    <a:pt x="36" y="0"/>
                  </a:moveTo>
                  <a:lnTo>
                    <a:pt x="1" y="24"/>
                  </a:lnTo>
                  <a:lnTo>
                    <a:pt x="7299" y="2513"/>
                  </a:lnTo>
                  <a:lnTo>
                    <a:pt x="7359" y="2537"/>
                  </a:lnTo>
                  <a:cubicBezTo>
                    <a:pt x="7394" y="2501"/>
                    <a:pt x="7442" y="2477"/>
                    <a:pt x="7502" y="2453"/>
                  </a:cubicBezTo>
                  <a:cubicBezTo>
                    <a:pt x="7522" y="2451"/>
                    <a:pt x="7542" y="2449"/>
                    <a:pt x="7561" y="2449"/>
                  </a:cubicBezTo>
                  <a:cubicBezTo>
                    <a:pt x="7719" y="2449"/>
                    <a:pt x="7864" y="2533"/>
                    <a:pt x="7906" y="2691"/>
                  </a:cubicBezTo>
                  <a:lnTo>
                    <a:pt x="7906" y="2727"/>
                  </a:lnTo>
                  <a:lnTo>
                    <a:pt x="13240" y="4561"/>
                  </a:lnTo>
                  <a:cubicBezTo>
                    <a:pt x="13240" y="4430"/>
                    <a:pt x="13276" y="4322"/>
                    <a:pt x="13336" y="4215"/>
                  </a:cubicBezTo>
                  <a:lnTo>
                    <a:pt x="13264" y="4180"/>
                  </a:lnTo>
                  <a:lnTo>
                    <a:pt x="7668" y="2263"/>
                  </a:lnTo>
                  <a:lnTo>
                    <a:pt x="7311" y="2144"/>
                  </a:lnTo>
                  <a:lnTo>
                    <a:pt x="106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1"/>
            <p:cNvSpPr/>
            <p:nvPr/>
          </p:nvSpPr>
          <p:spPr>
            <a:xfrm>
              <a:off x="2163950" y="1324400"/>
              <a:ext cx="136950" cy="109550"/>
            </a:xfrm>
            <a:custGeom>
              <a:rect b="b" l="l" r="r" t="t"/>
              <a:pathLst>
                <a:path extrusionOk="0" h="4382" w="5478">
                  <a:moveTo>
                    <a:pt x="4918" y="0"/>
                  </a:moveTo>
                  <a:lnTo>
                    <a:pt x="0" y="4025"/>
                  </a:lnTo>
                  <a:lnTo>
                    <a:pt x="131" y="4382"/>
                  </a:lnTo>
                  <a:lnTo>
                    <a:pt x="5454" y="12"/>
                  </a:lnTo>
                  <a:lnTo>
                    <a:pt x="547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1"/>
            <p:cNvSpPr/>
            <p:nvPr/>
          </p:nvSpPr>
          <p:spPr>
            <a:xfrm>
              <a:off x="1971375" y="1430950"/>
              <a:ext cx="188425" cy="158400"/>
            </a:xfrm>
            <a:custGeom>
              <a:rect b="b" l="l" r="r" t="t"/>
              <a:pathLst>
                <a:path extrusionOk="0" h="6336" w="7537">
                  <a:moveTo>
                    <a:pt x="7406" y="1"/>
                  </a:moveTo>
                  <a:lnTo>
                    <a:pt x="0" y="6073"/>
                  </a:lnTo>
                  <a:cubicBezTo>
                    <a:pt x="95" y="6145"/>
                    <a:pt x="179" y="6228"/>
                    <a:pt x="238" y="6335"/>
                  </a:cubicBezTo>
                  <a:lnTo>
                    <a:pt x="7537" y="358"/>
                  </a:lnTo>
                  <a:lnTo>
                    <a:pt x="740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1"/>
            <p:cNvSpPr/>
            <p:nvPr/>
          </p:nvSpPr>
          <p:spPr>
            <a:xfrm>
              <a:off x="2269925" y="1742600"/>
              <a:ext cx="5075" cy="3000"/>
            </a:xfrm>
            <a:custGeom>
              <a:rect b="b" l="l" r="r" t="t"/>
              <a:pathLst>
                <a:path extrusionOk="0" h="120" w="203">
                  <a:moveTo>
                    <a:pt x="143" y="1"/>
                  </a:moveTo>
                  <a:cubicBezTo>
                    <a:pt x="95" y="1"/>
                    <a:pt x="48" y="1"/>
                    <a:pt x="0" y="13"/>
                  </a:cubicBezTo>
                  <a:cubicBezTo>
                    <a:pt x="36" y="96"/>
                    <a:pt x="107" y="120"/>
                    <a:pt x="202" y="120"/>
                  </a:cubicBezTo>
                  <a:lnTo>
                    <a:pt x="15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1"/>
            <p:cNvSpPr/>
            <p:nvPr/>
          </p:nvSpPr>
          <p:spPr>
            <a:xfrm>
              <a:off x="2117800" y="1324100"/>
              <a:ext cx="141425" cy="365850"/>
            </a:xfrm>
            <a:custGeom>
              <a:rect b="b" l="l" r="r" t="t"/>
              <a:pathLst>
                <a:path extrusionOk="0" h="14634" w="5657">
                  <a:moveTo>
                    <a:pt x="1" y="1"/>
                  </a:moveTo>
                  <a:lnTo>
                    <a:pt x="1549" y="4275"/>
                  </a:lnTo>
                  <a:lnTo>
                    <a:pt x="1680" y="4632"/>
                  </a:lnTo>
                  <a:lnTo>
                    <a:pt x="5335" y="14633"/>
                  </a:lnTo>
                  <a:cubicBezTo>
                    <a:pt x="5430" y="14574"/>
                    <a:pt x="5537" y="14514"/>
                    <a:pt x="5656" y="14479"/>
                  </a:cubicBezTo>
                  <a:lnTo>
                    <a:pt x="1977" y="4370"/>
                  </a:lnTo>
                  <a:lnTo>
                    <a:pt x="1846" y="4013"/>
                  </a:lnTo>
                  <a:lnTo>
                    <a:pt x="39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1"/>
            <p:cNvSpPr/>
            <p:nvPr/>
          </p:nvSpPr>
          <p:spPr>
            <a:xfrm>
              <a:off x="2450600" y="1814350"/>
              <a:ext cx="27100" cy="362275"/>
            </a:xfrm>
            <a:custGeom>
              <a:rect b="b" l="l" r="r" t="t"/>
              <a:pathLst>
                <a:path extrusionOk="0" h="14491" w="1084">
                  <a:moveTo>
                    <a:pt x="726" y="0"/>
                  </a:moveTo>
                  <a:lnTo>
                    <a:pt x="0" y="14490"/>
                  </a:lnTo>
                  <a:cubicBezTo>
                    <a:pt x="12" y="14490"/>
                    <a:pt x="12" y="14490"/>
                    <a:pt x="24" y="14466"/>
                  </a:cubicBezTo>
                  <a:cubicBezTo>
                    <a:pt x="87" y="14452"/>
                    <a:pt x="154" y="14446"/>
                    <a:pt x="220" y="14446"/>
                  </a:cubicBezTo>
                  <a:cubicBezTo>
                    <a:pt x="267" y="14446"/>
                    <a:pt x="313" y="14449"/>
                    <a:pt x="357" y="14454"/>
                  </a:cubicBezTo>
                  <a:lnTo>
                    <a:pt x="1084" y="0"/>
                  </a:lnTo>
                  <a:lnTo>
                    <a:pt x="1084" y="0"/>
                  </a:lnTo>
                  <a:cubicBezTo>
                    <a:pt x="1030" y="16"/>
                    <a:pt x="976" y="23"/>
                    <a:pt x="922" y="23"/>
                  </a:cubicBezTo>
                  <a:cubicBezTo>
                    <a:pt x="857" y="23"/>
                    <a:pt x="792" y="13"/>
                    <a:pt x="72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1"/>
            <p:cNvSpPr/>
            <p:nvPr/>
          </p:nvSpPr>
          <p:spPr>
            <a:xfrm>
              <a:off x="2273475" y="1738150"/>
              <a:ext cx="176850" cy="439950"/>
            </a:xfrm>
            <a:custGeom>
              <a:rect b="b" l="l" r="r" t="t"/>
              <a:pathLst>
                <a:path extrusionOk="0" h="17598" w="7074">
                  <a:moveTo>
                    <a:pt x="334" y="0"/>
                  </a:moveTo>
                  <a:cubicBezTo>
                    <a:pt x="239" y="72"/>
                    <a:pt x="132" y="131"/>
                    <a:pt x="1" y="167"/>
                  </a:cubicBezTo>
                  <a:lnTo>
                    <a:pt x="37" y="286"/>
                  </a:lnTo>
                  <a:lnTo>
                    <a:pt x="6514" y="17097"/>
                  </a:lnTo>
                  <a:lnTo>
                    <a:pt x="6930" y="17598"/>
                  </a:lnTo>
                  <a:cubicBezTo>
                    <a:pt x="6978" y="17562"/>
                    <a:pt x="7014" y="17550"/>
                    <a:pt x="7073" y="17538"/>
                  </a:cubicBezTo>
                  <a:lnTo>
                    <a:pt x="33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1"/>
            <p:cNvSpPr/>
            <p:nvPr/>
          </p:nvSpPr>
          <p:spPr>
            <a:xfrm>
              <a:off x="2293425" y="1714325"/>
              <a:ext cx="141725" cy="60150"/>
            </a:xfrm>
            <a:custGeom>
              <a:rect b="b" l="l" r="r" t="t"/>
              <a:pathLst>
                <a:path extrusionOk="0" h="2406" w="5669">
                  <a:moveTo>
                    <a:pt x="60" y="1"/>
                  </a:moveTo>
                  <a:cubicBezTo>
                    <a:pt x="60" y="120"/>
                    <a:pt x="48" y="251"/>
                    <a:pt x="1" y="370"/>
                  </a:cubicBezTo>
                  <a:lnTo>
                    <a:pt x="5620" y="2406"/>
                  </a:lnTo>
                  <a:cubicBezTo>
                    <a:pt x="5620" y="2287"/>
                    <a:pt x="5644" y="2156"/>
                    <a:pt x="5668" y="2037"/>
                  </a:cubicBezTo>
                  <a:lnTo>
                    <a:pt x="6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1"/>
            <p:cNvSpPr/>
            <p:nvPr/>
          </p:nvSpPr>
          <p:spPr>
            <a:xfrm>
              <a:off x="1976725" y="1600625"/>
              <a:ext cx="267625" cy="103300"/>
            </a:xfrm>
            <a:custGeom>
              <a:rect b="b" l="l" r="r" t="t"/>
              <a:pathLst>
                <a:path extrusionOk="0" h="4132" w="10705">
                  <a:moveTo>
                    <a:pt x="108" y="0"/>
                  </a:moveTo>
                  <a:cubicBezTo>
                    <a:pt x="108" y="120"/>
                    <a:pt x="60" y="239"/>
                    <a:pt x="0" y="334"/>
                  </a:cubicBezTo>
                  <a:lnTo>
                    <a:pt x="10490" y="4132"/>
                  </a:lnTo>
                  <a:cubicBezTo>
                    <a:pt x="10561" y="4013"/>
                    <a:pt x="10621" y="3906"/>
                    <a:pt x="10704" y="3822"/>
                  </a:cubicBezTo>
                  <a:lnTo>
                    <a:pt x="10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1"/>
            <p:cNvSpPr/>
            <p:nvPr/>
          </p:nvSpPr>
          <p:spPr>
            <a:xfrm>
              <a:off x="1969275" y="1610450"/>
              <a:ext cx="477475" cy="573900"/>
            </a:xfrm>
            <a:custGeom>
              <a:rect b="b" l="l" r="r" t="t"/>
              <a:pathLst>
                <a:path extrusionOk="0" h="22956" w="19099">
                  <a:moveTo>
                    <a:pt x="275" y="0"/>
                  </a:moveTo>
                  <a:cubicBezTo>
                    <a:pt x="203" y="108"/>
                    <a:pt x="108" y="179"/>
                    <a:pt x="1" y="262"/>
                  </a:cubicBezTo>
                  <a:lnTo>
                    <a:pt x="18825" y="22956"/>
                  </a:lnTo>
                  <a:cubicBezTo>
                    <a:pt x="18896" y="22848"/>
                    <a:pt x="18991" y="22777"/>
                    <a:pt x="19098" y="22717"/>
                  </a:cubicBezTo>
                  <a:lnTo>
                    <a:pt x="18682" y="22229"/>
                  </a:ln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1"/>
            <p:cNvSpPr/>
            <p:nvPr/>
          </p:nvSpPr>
          <p:spPr>
            <a:xfrm>
              <a:off x="1726400" y="1324400"/>
              <a:ext cx="224450" cy="261075"/>
            </a:xfrm>
            <a:custGeom>
              <a:rect b="b" l="l" r="r" t="t"/>
              <a:pathLst>
                <a:path extrusionOk="0" h="10443" w="8978">
                  <a:moveTo>
                    <a:pt x="0" y="0"/>
                  </a:moveTo>
                  <a:lnTo>
                    <a:pt x="8680" y="10442"/>
                  </a:lnTo>
                  <a:cubicBezTo>
                    <a:pt x="8763" y="10359"/>
                    <a:pt x="8870" y="10287"/>
                    <a:pt x="8978" y="10240"/>
                  </a:cubicBezTo>
                  <a:lnTo>
                    <a:pt x="47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1"/>
            <p:cNvSpPr/>
            <p:nvPr/>
          </p:nvSpPr>
          <p:spPr>
            <a:xfrm>
              <a:off x="1592450" y="1416675"/>
              <a:ext cx="110450" cy="205100"/>
            </a:xfrm>
            <a:custGeom>
              <a:rect b="b" l="l" r="r" t="t"/>
              <a:pathLst>
                <a:path extrusionOk="0" h="8204" w="4418">
                  <a:moveTo>
                    <a:pt x="334" y="0"/>
                  </a:moveTo>
                  <a:cubicBezTo>
                    <a:pt x="239" y="60"/>
                    <a:pt x="155" y="108"/>
                    <a:pt x="48" y="131"/>
                  </a:cubicBezTo>
                  <a:cubicBezTo>
                    <a:pt x="44" y="127"/>
                    <a:pt x="39" y="126"/>
                    <a:pt x="33" y="126"/>
                  </a:cubicBezTo>
                  <a:cubicBezTo>
                    <a:pt x="22" y="126"/>
                    <a:pt x="8" y="131"/>
                    <a:pt x="0" y="131"/>
                  </a:cubicBezTo>
                  <a:lnTo>
                    <a:pt x="4108" y="8204"/>
                  </a:lnTo>
                  <a:cubicBezTo>
                    <a:pt x="4203" y="8132"/>
                    <a:pt x="4299" y="8073"/>
                    <a:pt x="4418" y="8025"/>
                  </a:cubicBezTo>
                  <a:lnTo>
                    <a:pt x="33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1"/>
            <p:cNvSpPr/>
            <p:nvPr/>
          </p:nvSpPr>
          <p:spPr>
            <a:xfrm>
              <a:off x="1346575" y="1669975"/>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1"/>
            <p:cNvSpPr/>
            <p:nvPr/>
          </p:nvSpPr>
          <p:spPr>
            <a:xfrm>
              <a:off x="1593350" y="1324400"/>
              <a:ext cx="59850" cy="58675"/>
            </a:xfrm>
            <a:custGeom>
              <a:rect b="b" l="l" r="r" t="t"/>
              <a:pathLst>
                <a:path extrusionOk="0" h="2347" w="2394">
                  <a:moveTo>
                    <a:pt x="1905" y="0"/>
                  </a:moveTo>
                  <a:lnTo>
                    <a:pt x="0" y="2191"/>
                  </a:lnTo>
                  <a:cubicBezTo>
                    <a:pt x="119" y="2215"/>
                    <a:pt x="238" y="2275"/>
                    <a:pt x="334" y="2346"/>
                  </a:cubicBezTo>
                  <a:lnTo>
                    <a:pt x="239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1"/>
            <p:cNvSpPr/>
            <p:nvPr/>
          </p:nvSpPr>
          <p:spPr>
            <a:xfrm>
              <a:off x="1345100" y="1669375"/>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1"/>
            <p:cNvSpPr/>
            <p:nvPr/>
          </p:nvSpPr>
          <p:spPr>
            <a:xfrm>
              <a:off x="1348075" y="1670575"/>
              <a:ext cx="25" cy="25"/>
            </a:xfrm>
            <a:custGeom>
              <a:rect b="b" l="l" r="r" t="t"/>
              <a:pathLst>
                <a:path extrusionOk="0" h="1" w="1">
                  <a:moveTo>
                    <a:pt x="0" y="0"/>
                  </a:move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1"/>
            <p:cNvSpPr/>
            <p:nvPr/>
          </p:nvSpPr>
          <p:spPr>
            <a:xfrm>
              <a:off x="1354625" y="1406550"/>
              <a:ext cx="219700" cy="254225"/>
            </a:xfrm>
            <a:custGeom>
              <a:rect b="b" l="l" r="r" t="t"/>
              <a:pathLst>
                <a:path extrusionOk="0" h="10169" w="8788">
                  <a:moveTo>
                    <a:pt x="8573" y="1"/>
                  </a:moveTo>
                  <a:lnTo>
                    <a:pt x="215" y="9561"/>
                  </a:lnTo>
                  <a:lnTo>
                    <a:pt x="0" y="10169"/>
                  </a:lnTo>
                  <a:lnTo>
                    <a:pt x="0" y="10169"/>
                  </a:lnTo>
                  <a:lnTo>
                    <a:pt x="167" y="10157"/>
                  </a:lnTo>
                  <a:lnTo>
                    <a:pt x="8787" y="322"/>
                  </a:lnTo>
                  <a:cubicBezTo>
                    <a:pt x="8692" y="227"/>
                    <a:pt x="8620" y="120"/>
                    <a:pt x="857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1"/>
            <p:cNvSpPr/>
            <p:nvPr/>
          </p:nvSpPr>
          <p:spPr>
            <a:xfrm>
              <a:off x="1345700" y="1669675"/>
              <a:ext cx="600" cy="325"/>
            </a:xfrm>
            <a:custGeom>
              <a:rect b="b" l="l" r="r" t="t"/>
              <a:pathLst>
                <a:path extrusionOk="0" h="13" w="24">
                  <a:moveTo>
                    <a:pt x="0" y="1"/>
                  </a:moveTo>
                  <a:cubicBezTo>
                    <a:pt x="0" y="13"/>
                    <a:pt x="24" y="13"/>
                    <a:pt x="24" y="13"/>
                  </a:cubicBezTo>
                  <a:cubicBezTo>
                    <a:pt x="24" y="1"/>
                    <a:pt x="0" y="1"/>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1"/>
            <p:cNvSpPr/>
            <p:nvPr/>
          </p:nvSpPr>
          <p:spPr>
            <a:xfrm>
              <a:off x="1348675" y="1635750"/>
              <a:ext cx="339650" cy="34250"/>
            </a:xfrm>
            <a:custGeom>
              <a:rect b="b" l="l" r="r" t="t"/>
              <a:pathLst>
                <a:path extrusionOk="0" h="1370" w="13586">
                  <a:moveTo>
                    <a:pt x="13550" y="0"/>
                  </a:moveTo>
                  <a:lnTo>
                    <a:pt x="393" y="989"/>
                  </a:lnTo>
                  <a:lnTo>
                    <a:pt x="226" y="1001"/>
                  </a:lnTo>
                  <a:lnTo>
                    <a:pt x="131" y="1274"/>
                  </a:lnTo>
                  <a:lnTo>
                    <a:pt x="131" y="1286"/>
                  </a:lnTo>
                  <a:cubicBezTo>
                    <a:pt x="119" y="1298"/>
                    <a:pt x="119" y="1310"/>
                    <a:pt x="107" y="1334"/>
                  </a:cubicBezTo>
                  <a:lnTo>
                    <a:pt x="95" y="1346"/>
                  </a:lnTo>
                  <a:cubicBezTo>
                    <a:pt x="75" y="1356"/>
                    <a:pt x="63" y="1358"/>
                    <a:pt x="52" y="1366"/>
                  </a:cubicBezTo>
                  <a:lnTo>
                    <a:pt x="52" y="1366"/>
                  </a:lnTo>
                  <a:lnTo>
                    <a:pt x="13585" y="346"/>
                  </a:lnTo>
                  <a:cubicBezTo>
                    <a:pt x="13585" y="334"/>
                    <a:pt x="13585" y="334"/>
                    <a:pt x="13573" y="322"/>
                  </a:cubicBezTo>
                  <a:cubicBezTo>
                    <a:pt x="13550" y="227"/>
                    <a:pt x="13538" y="119"/>
                    <a:pt x="13550" y="0"/>
                  </a:cubicBezTo>
                  <a:close/>
                  <a:moveTo>
                    <a:pt x="52" y="1366"/>
                  </a:moveTo>
                  <a:lnTo>
                    <a:pt x="0" y="1370"/>
                  </a:lnTo>
                  <a:lnTo>
                    <a:pt x="48" y="1370"/>
                  </a:lnTo>
                  <a:cubicBezTo>
                    <a:pt x="49" y="1368"/>
                    <a:pt x="51" y="1367"/>
                    <a:pt x="52" y="1366"/>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1"/>
            <p:cNvSpPr/>
            <p:nvPr/>
          </p:nvSpPr>
          <p:spPr>
            <a:xfrm>
              <a:off x="1346575" y="1669975"/>
              <a:ext cx="1225" cy="625"/>
            </a:xfrm>
            <a:custGeom>
              <a:rect b="b" l="l" r="r" t="t"/>
              <a:pathLst>
                <a:path extrusionOk="0" h="25" w="49">
                  <a:moveTo>
                    <a:pt x="49" y="24"/>
                  </a:moveTo>
                  <a:cubicBezTo>
                    <a:pt x="25" y="24"/>
                    <a:pt x="13" y="24"/>
                    <a:pt x="1" y="1"/>
                  </a:cubicBezTo>
                  <a:cubicBezTo>
                    <a:pt x="13" y="24"/>
                    <a:pt x="25" y="24"/>
                    <a:pt x="49"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1"/>
            <p:cNvSpPr/>
            <p:nvPr/>
          </p:nvSpPr>
          <p:spPr>
            <a:xfrm>
              <a:off x="1346575" y="1669975"/>
              <a:ext cx="25" cy="25"/>
            </a:xfrm>
            <a:custGeom>
              <a:rect b="b" l="l" r="r" t="t"/>
              <a:pathLst>
                <a:path extrusionOk="0" h="1" w="1">
                  <a:moveTo>
                    <a:pt x="1" y="1"/>
                  </a:moveTo>
                  <a:lnTo>
                    <a:pt x="1" y="1"/>
                  </a:ln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1"/>
            <p:cNvSpPr/>
            <p:nvPr/>
          </p:nvSpPr>
          <p:spPr>
            <a:xfrm>
              <a:off x="1345100" y="1669375"/>
              <a:ext cx="325" cy="325"/>
            </a:xfrm>
            <a:custGeom>
              <a:rect b="b" l="l" r="r" t="t"/>
              <a:pathLst>
                <a:path extrusionOk="0" h="13" w="13">
                  <a:moveTo>
                    <a:pt x="0" y="1"/>
                  </a:moveTo>
                  <a:lnTo>
                    <a:pt x="0" y="1"/>
                  </a:lnTo>
                  <a:lnTo>
                    <a:pt x="12" y="13"/>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1"/>
            <p:cNvSpPr/>
            <p:nvPr/>
          </p:nvSpPr>
          <p:spPr>
            <a:xfrm>
              <a:off x="1349275" y="1670125"/>
              <a:ext cx="300" cy="475"/>
            </a:xfrm>
            <a:custGeom>
              <a:rect b="b" l="l" r="r" t="t"/>
              <a:pathLst>
                <a:path extrusionOk="0" h="19" w="12">
                  <a:moveTo>
                    <a:pt x="10" y="1"/>
                  </a:moveTo>
                  <a:cubicBezTo>
                    <a:pt x="9" y="1"/>
                    <a:pt x="6" y="7"/>
                    <a:pt x="0" y="18"/>
                  </a:cubicBezTo>
                  <a:lnTo>
                    <a:pt x="12" y="18"/>
                  </a:lnTo>
                  <a:cubicBezTo>
                    <a:pt x="12" y="7"/>
                    <a:pt x="12" y="1"/>
                    <a:pt x="1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1"/>
            <p:cNvSpPr/>
            <p:nvPr/>
          </p:nvSpPr>
          <p:spPr>
            <a:xfrm>
              <a:off x="1351050" y="1669075"/>
              <a:ext cx="325" cy="325"/>
            </a:xfrm>
            <a:custGeom>
              <a:rect b="b" l="l" r="r" t="t"/>
              <a:pathLst>
                <a:path extrusionOk="0" h="13" w="13">
                  <a:moveTo>
                    <a:pt x="0" y="13"/>
                  </a:moveTo>
                  <a:lnTo>
                    <a:pt x="0" y="13"/>
                  </a:lnTo>
                  <a:lnTo>
                    <a:pt x="1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1"/>
            <p:cNvSpPr/>
            <p:nvPr/>
          </p:nvSpPr>
          <p:spPr>
            <a:xfrm>
              <a:off x="992675" y="1324400"/>
              <a:ext cx="353050" cy="345000"/>
            </a:xfrm>
            <a:custGeom>
              <a:rect b="b" l="l" r="r" t="t"/>
              <a:pathLst>
                <a:path extrusionOk="0" h="13800" w="14122">
                  <a:moveTo>
                    <a:pt x="0" y="0"/>
                  </a:moveTo>
                  <a:lnTo>
                    <a:pt x="14085" y="13800"/>
                  </a:lnTo>
                  <a:cubicBezTo>
                    <a:pt x="14038" y="13752"/>
                    <a:pt x="14026" y="13681"/>
                    <a:pt x="14038" y="13609"/>
                  </a:cubicBezTo>
                  <a:lnTo>
                    <a:pt x="14121" y="13335"/>
                  </a:lnTo>
                  <a:lnTo>
                    <a:pt x="5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1"/>
            <p:cNvSpPr/>
            <p:nvPr/>
          </p:nvSpPr>
          <p:spPr>
            <a:xfrm>
              <a:off x="1346275" y="1669975"/>
              <a:ext cx="325" cy="25"/>
            </a:xfrm>
            <a:custGeom>
              <a:rect b="b" l="l" r="r" t="t"/>
              <a:pathLst>
                <a:path extrusionOk="0" h="1" w="13">
                  <a:moveTo>
                    <a:pt x="1" y="1"/>
                  </a:moveTo>
                  <a:lnTo>
                    <a:pt x="1" y="1"/>
                  </a:lnTo>
                  <a:lnTo>
                    <a:pt x="1" y="1"/>
                  </a:lnTo>
                  <a:cubicBezTo>
                    <a:pt x="13" y="1"/>
                    <a:pt x="13" y="1"/>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1"/>
            <p:cNvSpPr/>
            <p:nvPr/>
          </p:nvSpPr>
          <p:spPr>
            <a:xfrm>
              <a:off x="1348075" y="1670575"/>
              <a:ext cx="25" cy="25"/>
            </a:xfrm>
            <a:custGeom>
              <a:rect b="b" l="l" r="r" t="t"/>
              <a:pathLst>
                <a:path extrusionOk="0" h="1" w="1">
                  <a:moveTo>
                    <a:pt x="0" y="0"/>
                  </a:moveTo>
                  <a:lnTo>
                    <a:pt x="0" y="0"/>
                  </a:ln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1"/>
            <p:cNvSpPr/>
            <p:nvPr/>
          </p:nvSpPr>
          <p:spPr>
            <a:xfrm>
              <a:off x="1351050" y="1669375"/>
              <a:ext cx="25" cy="25"/>
            </a:xfrm>
            <a:custGeom>
              <a:rect b="b" l="l" r="r" t="t"/>
              <a:pathLst>
                <a:path extrusionOk="0" h="1" w="1">
                  <a:moveTo>
                    <a:pt x="0" y="1"/>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1"/>
            <p:cNvSpPr/>
            <p:nvPr/>
          </p:nvSpPr>
          <p:spPr>
            <a:xfrm>
              <a:off x="1351950" y="1667600"/>
              <a:ext cx="25" cy="325"/>
            </a:xfrm>
            <a:custGeom>
              <a:rect b="b" l="l" r="r" t="t"/>
              <a:pathLst>
                <a:path extrusionOk="0" h="13" w="1">
                  <a:moveTo>
                    <a:pt x="0" y="0"/>
                  </a:moveTo>
                  <a:cubicBezTo>
                    <a:pt x="0" y="0"/>
                    <a:pt x="0" y="12"/>
                    <a:pt x="0" y="0"/>
                  </a:cubicBezTo>
                  <a:cubicBezTo>
                    <a:pt x="0" y="12"/>
                    <a:pt x="0"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1"/>
            <p:cNvSpPr/>
            <p:nvPr/>
          </p:nvSpPr>
          <p:spPr>
            <a:xfrm>
              <a:off x="1343300" y="1324400"/>
              <a:ext cx="127425" cy="346500"/>
            </a:xfrm>
            <a:custGeom>
              <a:rect b="b" l="l" r="r" t="t"/>
              <a:pathLst>
                <a:path extrusionOk="0" h="13860" w="5097">
                  <a:moveTo>
                    <a:pt x="4716" y="0"/>
                  </a:moveTo>
                  <a:lnTo>
                    <a:pt x="120" y="13335"/>
                  </a:lnTo>
                  <a:lnTo>
                    <a:pt x="25" y="13609"/>
                  </a:lnTo>
                  <a:cubicBezTo>
                    <a:pt x="1" y="13681"/>
                    <a:pt x="25" y="13752"/>
                    <a:pt x="72" y="13800"/>
                  </a:cubicBezTo>
                  <a:lnTo>
                    <a:pt x="84" y="13812"/>
                  </a:lnTo>
                  <a:cubicBezTo>
                    <a:pt x="84" y="13812"/>
                    <a:pt x="96" y="13812"/>
                    <a:pt x="96" y="13824"/>
                  </a:cubicBezTo>
                  <a:cubicBezTo>
                    <a:pt x="96" y="13824"/>
                    <a:pt x="120" y="13824"/>
                    <a:pt x="120" y="13847"/>
                  </a:cubicBezTo>
                  <a:lnTo>
                    <a:pt x="132" y="13847"/>
                  </a:lnTo>
                  <a:cubicBezTo>
                    <a:pt x="144" y="13847"/>
                    <a:pt x="156" y="13859"/>
                    <a:pt x="180" y="13859"/>
                  </a:cubicBezTo>
                  <a:cubicBezTo>
                    <a:pt x="180" y="13847"/>
                    <a:pt x="180" y="13847"/>
                    <a:pt x="191" y="13847"/>
                  </a:cubicBezTo>
                  <a:lnTo>
                    <a:pt x="251" y="13847"/>
                  </a:lnTo>
                  <a:cubicBezTo>
                    <a:pt x="263" y="13847"/>
                    <a:pt x="275" y="13824"/>
                    <a:pt x="299" y="13812"/>
                  </a:cubicBezTo>
                  <a:lnTo>
                    <a:pt x="310" y="13800"/>
                  </a:lnTo>
                  <a:cubicBezTo>
                    <a:pt x="322" y="13788"/>
                    <a:pt x="322" y="13764"/>
                    <a:pt x="334" y="13752"/>
                  </a:cubicBezTo>
                  <a:lnTo>
                    <a:pt x="334" y="13740"/>
                  </a:lnTo>
                  <a:lnTo>
                    <a:pt x="430" y="13466"/>
                  </a:lnTo>
                  <a:lnTo>
                    <a:pt x="632" y="12847"/>
                  </a:lnTo>
                  <a:lnTo>
                    <a:pt x="509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1"/>
            <p:cNvSpPr/>
            <p:nvPr/>
          </p:nvSpPr>
          <p:spPr>
            <a:xfrm>
              <a:off x="2236875" y="1685475"/>
              <a:ext cx="58075" cy="57750"/>
            </a:xfrm>
            <a:custGeom>
              <a:rect b="b" l="l" r="r" t="t"/>
              <a:pathLst>
                <a:path extrusionOk="0" h="2310" w="2323">
                  <a:moveTo>
                    <a:pt x="1174" y="0"/>
                  </a:moveTo>
                  <a:cubicBezTo>
                    <a:pt x="1081" y="0"/>
                    <a:pt x="987" y="12"/>
                    <a:pt x="893" y="35"/>
                  </a:cubicBezTo>
                  <a:cubicBezTo>
                    <a:pt x="774" y="71"/>
                    <a:pt x="655" y="119"/>
                    <a:pt x="572" y="190"/>
                  </a:cubicBezTo>
                  <a:cubicBezTo>
                    <a:pt x="465" y="250"/>
                    <a:pt x="370" y="333"/>
                    <a:pt x="298" y="428"/>
                  </a:cubicBezTo>
                  <a:cubicBezTo>
                    <a:pt x="227" y="512"/>
                    <a:pt x="155" y="631"/>
                    <a:pt x="108" y="738"/>
                  </a:cubicBezTo>
                  <a:cubicBezTo>
                    <a:pt x="12" y="964"/>
                    <a:pt x="0" y="1202"/>
                    <a:pt x="60" y="1440"/>
                  </a:cubicBezTo>
                  <a:cubicBezTo>
                    <a:pt x="200" y="1948"/>
                    <a:pt x="665" y="2309"/>
                    <a:pt x="1168" y="2309"/>
                  </a:cubicBezTo>
                  <a:cubicBezTo>
                    <a:pt x="1219" y="2309"/>
                    <a:pt x="1270" y="2305"/>
                    <a:pt x="1322" y="2298"/>
                  </a:cubicBezTo>
                  <a:cubicBezTo>
                    <a:pt x="1370" y="2298"/>
                    <a:pt x="1417" y="2286"/>
                    <a:pt x="1465" y="2274"/>
                  </a:cubicBezTo>
                  <a:lnTo>
                    <a:pt x="1477" y="2274"/>
                  </a:lnTo>
                  <a:cubicBezTo>
                    <a:pt x="1596" y="2238"/>
                    <a:pt x="1715" y="2202"/>
                    <a:pt x="1798" y="2119"/>
                  </a:cubicBezTo>
                  <a:cubicBezTo>
                    <a:pt x="2025" y="1976"/>
                    <a:pt x="2191" y="1762"/>
                    <a:pt x="2263" y="1512"/>
                  </a:cubicBezTo>
                  <a:cubicBezTo>
                    <a:pt x="2310" y="1393"/>
                    <a:pt x="2322" y="1274"/>
                    <a:pt x="2322" y="1143"/>
                  </a:cubicBezTo>
                  <a:cubicBezTo>
                    <a:pt x="2322" y="1071"/>
                    <a:pt x="2310" y="964"/>
                    <a:pt x="2298" y="869"/>
                  </a:cubicBezTo>
                  <a:cubicBezTo>
                    <a:pt x="2157" y="345"/>
                    <a:pt x="1684" y="0"/>
                    <a:pt x="117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1"/>
            <p:cNvSpPr/>
            <p:nvPr/>
          </p:nvSpPr>
          <p:spPr>
            <a:xfrm>
              <a:off x="2434225" y="1733500"/>
              <a:ext cx="85450" cy="81450"/>
            </a:xfrm>
            <a:custGeom>
              <a:rect b="b" l="l" r="r" t="t"/>
              <a:pathLst>
                <a:path extrusionOk="0" h="3258" w="3418">
                  <a:moveTo>
                    <a:pt x="1610" y="0"/>
                  </a:moveTo>
                  <a:cubicBezTo>
                    <a:pt x="1558" y="0"/>
                    <a:pt x="1505" y="3"/>
                    <a:pt x="1453" y="8"/>
                  </a:cubicBezTo>
                  <a:cubicBezTo>
                    <a:pt x="1381" y="19"/>
                    <a:pt x="1310" y="19"/>
                    <a:pt x="1227" y="55"/>
                  </a:cubicBezTo>
                  <a:cubicBezTo>
                    <a:pt x="1191" y="67"/>
                    <a:pt x="1155" y="79"/>
                    <a:pt x="1108" y="79"/>
                  </a:cubicBezTo>
                  <a:cubicBezTo>
                    <a:pt x="560" y="281"/>
                    <a:pt x="179" y="722"/>
                    <a:pt x="36" y="1258"/>
                  </a:cubicBezTo>
                  <a:cubicBezTo>
                    <a:pt x="12" y="1377"/>
                    <a:pt x="0" y="1496"/>
                    <a:pt x="0" y="1627"/>
                  </a:cubicBezTo>
                  <a:cubicBezTo>
                    <a:pt x="0" y="1770"/>
                    <a:pt x="12" y="1901"/>
                    <a:pt x="36" y="2032"/>
                  </a:cubicBezTo>
                  <a:cubicBezTo>
                    <a:pt x="203" y="2686"/>
                    <a:pt x="750" y="3151"/>
                    <a:pt x="1381" y="3234"/>
                  </a:cubicBezTo>
                  <a:cubicBezTo>
                    <a:pt x="1501" y="3258"/>
                    <a:pt x="1620" y="3258"/>
                    <a:pt x="1739" y="3258"/>
                  </a:cubicBezTo>
                  <a:cubicBezTo>
                    <a:pt x="1822" y="3258"/>
                    <a:pt x="1929" y="3234"/>
                    <a:pt x="2012" y="3210"/>
                  </a:cubicBezTo>
                  <a:cubicBezTo>
                    <a:pt x="2882" y="2984"/>
                    <a:pt x="3417" y="2091"/>
                    <a:pt x="3191" y="1210"/>
                  </a:cubicBezTo>
                  <a:cubicBezTo>
                    <a:pt x="3084" y="817"/>
                    <a:pt x="2834" y="484"/>
                    <a:pt x="2524" y="281"/>
                  </a:cubicBezTo>
                  <a:cubicBezTo>
                    <a:pt x="2417" y="198"/>
                    <a:pt x="2310" y="162"/>
                    <a:pt x="2191" y="115"/>
                  </a:cubicBezTo>
                  <a:cubicBezTo>
                    <a:pt x="2020" y="39"/>
                    <a:pt x="1818" y="0"/>
                    <a:pt x="161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1"/>
            <p:cNvSpPr/>
            <p:nvPr/>
          </p:nvSpPr>
          <p:spPr>
            <a:xfrm>
              <a:off x="2630075" y="1418625"/>
              <a:ext cx="41100" cy="40925"/>
            </a:xfrm>
            <a:custGeom>
              <a:rect b="b" l="l" r="r" t="t"/>
              <a:pathLst>
                <a:path extrusionOk="0" h="1637" w="1644">
                  <a:moveTo>
                    <a:pt x="848" y="0"/>
                  </a:moveTo>
                  <a:cubicBezTo>
                    <a:pt x="779" y="0"/>
                    <a:pt x="706" y="10"/>
                    <a:pt x="632" y="30"/>
                  </a:cubicBezTo>
                  <a:cubicBezTo>
                    <a:pt x="525" y="53"/>
                    <a:pt x="417" y="101"/>
                    <a:pt x="334" y="161"/>
                  </a:cubicBezTo>
                  <a:cubicBezTo>
                    <a:pt x="239" y="232"/>
                    <a:pt x="167" y="315"/>
                    <a:pt x="108" y="411"/>
                  </a:cubicBezTo>
                  <a:cubicBezTo>
                    <a:pt x="48" y="518"/>
                    <a:pt x="24" y="637"/>
                    <a:pt x="1" y="756"/>
                  </a:cubicBezTo>
                  <a:cubicBezTo>
                    <a:pt x="1" y="851"/>
                    <a:pt x="1" y="923"/>
                    <a:pt x="36" y="1006"/>
                  </a:cubicBezTo>
                  <a:cubicBezTo>
                    <a:pt x="84" y="1173"/>
                    <a:pt x="155" y="1327"/>
                    <a:pt x="274" y="1423"/>
                  </a:cubicBezTo>
                  <a:cubicBezTo>
                    <a:pt x="358" y="1506"/>
                    <a:pt x="465" y="1577"/>
                    <a:pt x="584" y="1601"/>
                  </a:cubicBezTo>
                  <a:cubicBezTo>
                    <a:pt x="650" y="1625"/>
                    <a:pt x="721" y="1637"/>
                    <a:pt x="794" y="1637"/>
                  </a:cubicBezTo>
                  <a:cubicBezTo>
                    <a:pt x="867" y="1637"/>
                    <a:pt x="941" y="1625"/>
                    <a:pt x="1013" y="1601"/>
                  </a:cubicBezTo>
                  <a:cubicBezTo>
                    <a:pt x="1358" y="1530"/>
                    <a:pt x="1596" y="1232"/>
                    <a:pt x="1632" y="887"/>
                  </a:cubicBezTo>
                  <a:cubicBezTo>
                    <a:pt x="1644" y="803"/>
                    <a:pt x="1632" y="708"/>
                    <a:pt x="1596" y="625"/>
                  </a:cubicBezTo>
                  <a:cubicBezTo>
                    <a:pt x="1584" y="589"/>
                    <a:pt x="1584" y="565"/>
                    <a:pt x="1572" y="530"/>
                  </a:cubicBezTo>
                  <a:cubicBezTo>
                    <a:pt x="1548" y="446"/>
                    <a:pt x="1489" y="351"/>
                    <a:pt x="1417" y="268"/>
                  </a:cubicBezTo>
                  <a:cubicBezTo>
                    <a:pt x="1322" y="172"/>
                    <a:pt x="1227" y="101"/>
                    <a:pt x="1120" y="53"/>
                  </a:cubicBezTo>
                  <a:cubicBezTo>
                    <a:pt x="1037" y="19"/>
                    <a:pt x="945" y="0"/>
                    <a:pt x="84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1"/>
            <p:cNvSpPr/>
            <p:nvPr/>
          </p:nvSpPr>
          <p:spPr>
            <a:xfrm>
              <a:off x="2338375" y="1395450"/>
              <a:ext cx="32475" cy="28775"/>
            </a:xfrm>
            <a:custGeom>
              <a:rect b="b" l="l" r="r" t="t"/>
              <a:pathLst>
                <a:path extrusionOk="0" h="1151" w="1299">
                  <a:moveTo>
                    <a:pt x="645" y="0"/>
                  </a:moveTo>
                  <a:cubicBezTo>
                    <a:pt x="601" y="0"/>
                    <a:pt x="557" y="5"/>
                    <a:pt x="512" y="16"/>
                  </a:cubicBezTo>
                  <a:cubicBezTo>
                    <a:pt x="191" y="87"/>
                    <a:pt x="1" y="421"/>
                    <a:pt x="96" y="718"/>
                  </a:cubicBezTo>
                  <a:cubicBezTo>
                    <a:pt x="157" y="982"/>
                    <a:pt x="399" y="1151"/>
                    <a:pt x="653" y="1151"/>
                  </a:cubicBezTo>
                  <a:cubicBezTo>
                    <a:pt x="698" y="1151"/>
                    <a:pt x="742" y="1146"/>
                    <a:pt x="786" y="1135"/>
                  </a:cubicBezTo>
                  <a:cubicBezTo>
                    <a:pt x="1108" y="1064"/>
                    <a:pt x="1298" y="730"/>
                    <a:pt x="1203" y="433"/>
                  </a:cubicBezTo>
                  <a:cubicBezTo>
                    <a:pt x="1132" y="169"/>
                    <a:pt x="897" y="0"/>
                    <a:pt x="64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1"/>
            <p:cNvSpPr/>
            <p:nvPr/>
          </p:nvSpPr>
          <p:spPr>
            <a:xfrm>
              <a:off x="3084300" y="1355525"/>
              <a:ext cx="30375" cy="29150"/>
            </a:xfrm>
            <a:custGeom>
              <a:rect b="b" l="l" r="r" t="t"/>
              <a:pathLst>
                <a:path extrusionOk="0" h="1166" w="1215">
                  <a:moveTo>
                    <a:pt x="581" y="1"/>
                  </a:moveTo>
                  <a:cubicBezTo>
                    <a:pt x="531" y="1"/>
                    <a:pt x="483" y="9"/>
                    <a:pt x="441" y="18"/>
                  </a:cubicBezTo>
                  <a:cubicBezTo>
                    <a:pt x="310" y="53"/>
                    <a:pt x="191" y="137"/>
                    <a:pt x="108" y="244"/>
                  </a:cubicBezTo>
                  <a:lnTo>
                    <a:pt x="108" y="256"/>
                  </a:lnTo>
                  <a:cubicBezTo>
                    <a:pt x="48" y="339"/>
                    <a:pt x="24" y="434"/>
                    <a:pt x="1" y="530"/>
                  </a:cubicBezTo>
                  <a:cubicBezTo>
                    <a:pt x="1" y="589"/>
                    <a:pt x="1" y="660"/>
                    <a:pt x="24" y="732"/>
                  </a:cubicBezTo>
                  <a:cubicBezTo>
                    <a:pt x="36" y="791"/>
                    <a:pt x="48" y="839"/>
                    <a:pt x="84" y="887"/>
                  </a:cubicBezTo>
                  <a:cubicBezTo>
                    <a:pt x="96" y="899"/>
                    <a:pt x="96" y="911"/>
                    <a:pt x="108" y="934"/>
                  </a:cubicBezTo>
                  <a:cubicBezTo>
                    <a:pt x="191" y="1030"/>
                    <a:pt x="286" y="1113"/>
                    <a:pt x="405" y="1137"/>
                  </a:cubicBezTo>
                  <a:cubicBezTo>
                    <a:pt x="429" y="1137"/>
                    <a:pt x="453" y="1149"/>
                    <a:pt x="465" y="1149"/>
                  </a:cubicBezTo>
                  <a:cubicBezTo>
                    <a:pt x="508" y="1159"/>
                    <a:pt x="546" y="1165"/>
                    <a:pt x="583" y="1165"/>
                  </a:cubicBezTo>
                  <a:cubicBezTo>
                    <a:pt x="629" y="1165"/>
                    <a:pt x="674" y="1156"/>
                    <a:pt x="727" y="1137"/>
                  </a:cubicBezTo>
                  <a:cubicBezTo>
                    <a:pt x="786" y="1125"/>
                    <a:pt x="822" y="1113"/>
                    <a:pt x="870" y="1077"/>
                  </a:cubicBezTo>
                  <a:cubicBezTo>
                    <a:pt x="1096" y="946"/>
                    <a:pt x="1215" y="696"/>
                    <a:pt x="1132" y="434"/>
                  </a:cubicBezTo>
                  <a:cubicBezTo>
                    <a:pt x="1108" y="339"/>
                    <a:pt x="1048" y="232"/>
                    <a:pt x="977" y="160"/>
                  </a:cubicBezTo>
                  <a:cubicBezTo>
                    <a:pt x="882" y="77"/>
                    <a:pt x="763" y="18"/>
                    <a:pt x="644" y="6"/>
                  </a:cubicBezTo>
                  <a:cubicBezTo>
                    <a:pt x="623" y="2"/>
                    <a:pt x="602" y="1"/>
                    <a:pt x="58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1"/>
            <p:cNvSpPr/>
            <p:nvPr/>
          </p:nvSpPr>
          <p:spPr>
            <a:xfrm>
              <a:off x="1937425" y="1579200"/>
              <a:ext cx="42300" cy="40575"/>
            </a:xfrm>
            <a:custGeom>
              <a:rect b="b" l="l" r="r" t="t"/>
              <a:pathLst>
                <a:path extrusionOk="0" h="1623" w="1692">
                  <a:moveTo>
                    <a:pt x="863" y="1"/>
                  </a:moveTo>
                  <a:cubicBezTo>
                    <a:pt x="799" y="1"/>
                    <a:pt x="734" y="8"/>
                    <a:pt x="668" y="24"/>
                  </a:cubicBezTo>
                  <a:lnTo>
                    <a:pt x="537" y="60"/>
                  </a:lnTo>
                  <a:cubicBezTo>
                    <a:pt x="418" y="107"/>
                    <a:pt x="322" y="179"/>
                    <a:pt x="239" y="274"/>
                  </a:cubicBezTo>
                  <a:cubicBezTo>
                    <a:pt x="72" y="465"/>
                    <a:pt x="1" y="738"/>
                    <a:pt x="72" y="1000"/>
                  </a:cubicBezTo>
                  <a:cubicBezTo>
                    <a:pt x="163" y="1363"/>
                    <a:pt x="492" y="1623"/>
                    <a:pt x="857" y="1623"/>
                  </a:cubicBezTo>
                  <a:cubicBezTo>
                    <a:pt x="924" y="1623"/>
                    <a:pt x="992" y="1614"/>
                    <a:pt x="1060" y="1596"/>
                  </a:cubicBezTo>
                  <a:cubicBezTo>
                    <a:pt x="1132" y="1584"/>
                    <a:pt x="1203" y="1548"/>
                    <a:pt x="1263" y="1524"/>
                  </a:cubicBezTo>
                  <a:cubicBezTo>
                    <a:pt x="1382" y="1453"/>
                    <a:pt x="1477" y="1358"/>
                    <a:pt x="1549" y="1250"/>
                  </a:cubicBezTo>
                  <a:cubicBezTo>
                    <a:pt x="1561" y="1238"/>
                    <a:pt x="1572" y="1215"/>
                    <a:pt x="1596" y="1191"/>
                  </a:cubicBezTo>
                  <a:cubicBezTo>
                    <a:pt x="1656" y="1096"/>
                    <a:pt x="1680" y="977"/>
                    <a:pt x="1691" y="857"/>
                  </a:cubicBezTo>
                  <a:cubicBezTo>
                    <a:pt x="1691" y="762"/>
                    <a:pt x="1691" y="691"/>
                    <a:pt x="1668" y="596"/>
                  </a:cubicBezTo>
                  <a:cubicBezTo>
                    <a:pt x="1656" y="536"/>
                    <a:pt x="1620" y="476"/>
                    <a:pt x="1596" y="417"/>
                  </a:cubicBezTo>
                  <a:cubicBezTo>
                    <a:pt x="1537" y="322"/>
                    <a:pt x="1453" y="215"/>
                    <a:pt x="1358" y="155"/>
                  </a:cubicBezTo>
                  <a:cubicBezTo>
                    <a:pt x="1209" y="59"/>
                    <a:pt x="1041" y="1"/>
                    <a:pt x="8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1"/>
            <p:cNvSpPr/>
            <p:nvPr/>
          </p:nvSpPr>
          <p:spPr>
            <a:xfrm>
              <a:off x="2435125" y="2175825"/>
              <a:ext cx="44075" cy="41075"/>
            </a:xfrm>
            <a:custGeom>
              <a:rect b="b" l="l" r="r" t="t"/>
              <a:pathLst>
                <a:path extrusionOk="0" h="1643" w="1763">
                  <a:moveTo>
                    <a:pt x="867" y="0"/>
                  </a:moveTo>
                  <a:cubicBezTo>
                    <a:pt x="796" y="0"/>
                    <a:pt x="723" y="8"/>
                    <a:pt x="655" y="31"/>
                  </a:cubicBezTo>
                  <a:cubicBezTo>
                    <a:pt x="643" y="31"/>
                    <a:pt x="643" y="31"/>
                    <a:pt x="631" y="43"/>
                  </a:cubicBezTo>
                  <a:cubicBezTo>
                    <a:pt x="583" y="55"/>
                    <a:pt x="524" y="67"/>
                    <a:pt x="476" y="102"/>
                  </a:cubicBezTo>
                  <a:cubicBezTo>
                    <a:pt x="369" y="162"/>
                    <a:pt x="274" y="233"/>
                    <a:pt x="191" y="341"/>
                  </a:cubicBezTo>
                  <a:cubicBezTo>
                    <a:pt x="60" y="531"/>
                    <a:pt x="0" y="769"/>
                    <a:pt x="60" y="1019"/>
                  </a:cubicBezTo>
                  <a:cubicBezTo>
                    <a:pt x="150" y="1390"/>
                    <a:pt x="484" y="1642"/>
                    <a:pt x="843" y="1642"/>
                  </a:cubicBezTo>
                  <a:cubicBezTo>
                    <a:pt x="911" y="1642"/>
                    <a:pt x="980" y="1633"/>
                    <a:pt x="1048" y="1615"/>
                  </a:cubicBezTo>
                  <a:cubicBezTo>
                    <a:pt x="1476" y="1519"/>
                    <a:pt x="1762" y="1067"/>
                    <a:pt x="1643" y="638"/>
                  </a:cubicBezTo>
                  <a:cubicBezTo>
                    <a:pt x="1607" y="519"/>
                    <a:pt x="1548" y="400"/>
                    <a:pt x="1476" y="305"/>
                  </a:cubicBezTo>
                  <a:cubicBezTo>
                    <a:pt x="1381" y="210"/>
                    <a:pt x="1298" y="126"/>
                    <a:pt x="1179" y="67"/>
                  </a:cubicBezTo>
                  <a:cubicBezTo>
                    <a:pt x="1119" y="43"/>
                    <a:pt x="1048" y="31"/>
                    <a:pt x="988" y="7"/>
                  </a:cubicBezTo>
                  <a:cubicBezTo>
                    <a:pt x="949" y="3"/>
                    <a:pt x="908" y="0"/>
                    <a:pt x="8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1"/>
            <p:cNvSpPr/>
            <p:nvPr/>
          </p:nvSpPr>
          <p:spPr>
            <a:xfrm>
              <a:off x="874500" y="1324400"/>
              <a:ext cx="61050" cy="39475"/>
            </a:xfrm>
            <a:custGeom>
              <a:rect b="b" l="l" r="r" t="t"/>
              <a:pathLst>
                <a:path extrusionOk="0" h="1579" w="2442">
                  <a:moveTo>
                    <a:pt x="120" y="0"/>
                  </a:moveTo>
                  <a:cubicBezTo>
                    <a:pt x="12" y="215"/>
                    <a:pt x="1" y="465"/>
                    <a:pt x="60" y="715"/>
                  </a:cubicBezTo>
                  <a:cubicBezTo>
                    <a:pt x="182" y="1234"/>
                    <a:pt x="670" y="1579"/>
                    <a:pt x="1188" y="1579"/>
                  </a:cubicBezTo>
                  <a:cubicBezTo>
                    <a:pt x="1276" y="1579"/>
                    <a:pt x="1365" y="1569"/>
                    <a:pt x="1453" y="1548"/>
                  </a:cubicBezTo>
                  <a:cubicBezTo>
                    <a:pt x="2060" y="1394"/>
                    <a:pt x="2441" y="762"/>
                    <a:pt x="2287" y="143"/>
                  </a:cubicBezTo>
                  <a:cubicBezTo>
                    <a:pt x="2275" y="108"/>
                    <a:pt x="2263" y="48"/>
                    <a:pt x="223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1"/>
            <p:cNvSpPr/>
            <p:nvPr/>
          </p:nvSpPr>
          <p:spPr>
            <a:xfrm>
              <a:off x="1687100" y="1615750"/>
              <a:ext cx="48250" cy="45975"/>
            </a:xfrm>
            <a:custGeom>
              <a:rect b="b" l="l" r="r" t="t"/>
              <a:pathLst>
                <a:path extrusionOk="0" h="1839" w="1930">
                  <a:moveTo>
                    <a:pt x="912" y="0"/>
                  </a:moveTo>
                  <a:cubicBezTo>
                    <a:pt x="839" y="0"/>
                    <a:pt x="765" y="9"/>
                    <a:pt x="691" y="26"/>
                  </a:cubicBezTo>
                  <a:cubicBezTo>
                    <a:pt x="679" y="26"/>
                    <a:pt x="655" y="50"/>
                    <a:pt x="632" y="50"/>
                  </a:cubicBezTo>
                  <a:cubicBezTo>
                    <a:pt x="513" y="86"/>
                    <a:pt x="417" y="146"/>
                    <a:pt x="322" y="229"/>
                  </a:cubicBezTo>
                  <a:cubicBezTo>
                    <a:pt x="155" y="372"/>
                    <a:pt x="36" y="586"/>
                    <a:pt x="13" y="800"/>
                  </a:cubicBezTo>
                  <a:cubicBezTo>
                    <a:pt x="1" y="908"/>
                    <a:pt x="1" y="1027"/>
                    <a:pt x="24" y="1146"/>
                  </a:cubicBezTo>
                  <a:cubicBezTo>
                    <a:pt x="24" y="1158"/>
                    <a:pt x="24" y="1158"/>
                    <a:pt x="36" y="1181"/>
                  </a:cubicBezTo>
                  <a:cubicBezTo>
                    <a:pt x="158" y="1566"/>
                    <a:pt x="529" y="1839"/>
                    <a:pt x="930" y="1839"/>
                  </a:cubicBezTo>
                  <a:cubicBezTo>
                    <a:pt x="1001" y="1839"/>
                    <a:pt x="1072" y="1830"/>
                    <a:pt x="1144" y="1812"/>
                  </a:cubicBezTo>
                  <a:cubicBezTo>
                    <a:pt x="1620" y="1693"/>
                    <a:pt x="1929" y="1193"/>
                    <a:pt x="1810" y="705"/>
                  </a:cubicBezTo>
                  <a:cubicBezTo>
                    <a:pt x="1699" y="279"/>
                    <a:pt x="1328" y="0"/>
                    <a:pt x="91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1"/>
            <p:cNvSpPr/>
            <p:nvPr/>
          </p:nvSpPr>
          <p:spPr>
            <a:xfrm>
              <a:off x="2480650" y="1385525"/>
              <a:ext cx="17900" cy="16475"/>
            </a:xfrm>
            <a:custGeom>
              <a:rect b="b" l="l" r="r" t="t"/>
              <a:pathLst>
                <a:path extrusionOk="0" h="659" w="716">
                  <a:moveTo>
                    <a:pt x="365" y="1"/>
                  </a:moveTo>
                  <a:cubicBezTo>
                    <a:pt x="342" y="1"/>
                    <a:pt x="320" y="3"/>
                    <a:pt x="298" y="8"/>
                  </a:cubicBezTo>
                  <a:cubicBezTo>
                    <a:pt x="239" y="32"/>
                    <a:pt x="191" y="56"/>
                    <a:pt x="144" y="92"/>
                  </a:cubicBezTo>
                  <a:cubicBezTo>
                    <a:pt x="84" y="103"/>
                    <a:pt x="72" y="127"/>
                    <a:pt x="60" y="163"/>
                  </a:cubicBezTo>
                  <a:cubicBezTo>
                    <a:pt x="13" y="234"/>
                    <a:pt x="1" y="330"/>
                    <a:pt x="25" y="413"/>
                  </a:cubicBezTo>
                  <a:cubicBezTo>
                    <a:pt x="25" y="425"/>
                    <a:pt x="48" y="437"/>
                    <a:pt x="48" y="461"/>
                  </a:cubicBezTo>
                  <a:cubicBezTo>
                    <a:pt x="99" y="573"/>
                    <a:pt x="203" y="659"/>
                    <a:pt x="336" y="659"/>
                  </a:cubicBezTo>
                  <a:cubicBezTo>
                    <a:pt x="358" y="659"/>
                    <a:pt x="382" y="656"/>
                    <a:pt x="406" y="651"/>
                  </a:cubicBezTo>
                  <a:lnTo>
                    <a:pt x="441" y="651"/>
                  </a:lnTo>
                  <a:cubicBezTo>
                    <a:pt x="620" y="603"/>
                    <a:pt x="715" y="449"/>
                    <a:pt x="703" y="282"/>
                  </a:cubicBezTo>
                  <a:lnTo>
                    <a:pt x="703" y="246"/>
                  </a:lnTo>
                  <a:cubicBezTo>
                    <a:pt x="652" y="93"/>
                    <a:pt x="504" y="1"/>
                    <a:pt x="3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1"/>
            <p:cNvSpPr/>
            <p:nvPr/>
          </p:nvSpPr>
          <p:spPr>
            <a:xfrm>
              <a:off x="1565650" y="1378450"/>
              <a:ext cx="45875" cy="41525"/>
            </a:xfrm>
            <a:custGeom>
              <a:rect b="b" l="l" r="r" t="t"/>
              <a:pathLst>
                <a:path extrusionOk="0" h="1661" w="1835">
                  <a:moveTo>
                    <a:pt x="929" y="1"/>
                  </a:moveTo>
                  <a:cubicBezTo>
                    <a:pt x="856" y="1"/>
                    <a:pt x="787" y="10"/>
                    <a:pt x="715" y="29"/>
                  </a:cubicBezTo>
                  <a:cubicBezTo>
                    <a:pt x="275" y="124"/>
                    <a:pt x="1" y="589"/>
                    <a:pt x="120" y="1041"/>
                  </a:cubicBezTo>
                  <a:cubicBezTo>
                    <a:pt x="120" y="1065"/>
                    <a:pt x="132" y="1089"/>
                    <a:pt x="156" y="1113"/>
                  </a:cubicBezTo>
                  <a:cubicBezTo>
                    <a:pt x="191" y="1232"/>
                    <a:pt x="275" y="1351"/>
                    <a:pt x="358" y="1422"/>
                  </a:cubicBezTo>
                  <a:cubicBezTo>
                    <a:pt x="516" y="1570"/>
                    <a:pt x="730" y="1661"/>
                    <a:pt x="948" y="1661"/>
                  </a:cubicBezTo>
                  <a:cubicBezTo>
                    <a:pt x="993" y="1661"/>
                    <a:pt x="1039" y="1657"/>
                    <a:pt x="1084" y="1648"/>
                  </a:cubicBezTo>
                  <a:cubicBezTo>
                    <a:pt x="1108" y="1648"/>
                    <a:pt x="1120" y="1648"/>
                    <a:pt x="1144" y="1637"/>
                  </a:cubicBezTo>
                  <a:cubicBezTo>
                    <a:pt x="1251" y="1601"/>
                    <a:pt x="1334" y="1565"/>
                    <a:pt x="1430" y="1506"/>
                  </a:cubicBezTo>
                  <a:cubicBezTo>
                    <a:pt x="1692" y="1303"/>
                    <a:pt x="1834" y="970"/>
                    <a:pt x="1751" y="625"/>
                  </a:cubicBezTo>
                  <a:cubicBezTo>
                    <a:pt x="1715" y="422"/>
                    <a:pt x="1608" y="279"/>
                    <a:pt x="1453" y="172"/>
                  </a:cubicBezTo>
                  <a:cubicBezTo>
                    <a:pt x="1358" y="101"/>
                    <a:pt x="1239" y="41"/>
                    <a:pt x="1120" y="17"/>
                  </a:cubicBezTo>
                  <a:cubicBezTo>
                    <a:pt x="1050" y="7"/>
                    <a:pt x="988" y="1"/>
                    <a:pt x="92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7" name="Google Shape;1357;p11"/>
          <p:cNvGrpSpPr/>
          <p:nvPr/>
        </p:nvGrpSpPr>
        <p:grpSpPr>
          <a:xfrm flipH="1">
            <a:off x="87" y="-12"/>
            <a:ext cx="4037062" cy="1568292"/>
            <a:chOff x="874500" y="1324100"/>
            <a:chExt cx="2298225" cy="892800"/>
          </a:xfrm>
        </p:grpSpPr>
        <p:sp>
          <p:nvSpPr>
            <p:cNvPr id="1358" name="Google Shape;1358;p11"/>
            <p:cNvSpPr/>
            <p:nvPr/>
          </p:nvSpPr>
          <p:spPr>
            <a:xfrm>
              <a:off x="3108700" y="1324100"/>
              <a:ext cx="64025" cy="42300"/>
            </a:xfrm>
            <a:custGeom>
              <a:rect b="b" l="l" r="r" t="t"/>
              <a:pathLst>
                <a:path extrusionOk="0" h="1692" w="2561">
                  <a:moveTo>
                    <a:pt x="1918" y="1"/>
                  </a:moveTo>
                  <a:lnTo>
                    <a:pt x="1918" y="12"/>
                  </a:lnTo>
                  <a:lnTo>
                    <a:pt x="25" y="1334"/>
                  </a:lnTo>
                  <a:lnTo>
                    <a:pt x="1" y="1417"/>
                  </a:lnTo>
                  <a:cubicBezTo>
                    <a:pt x="72" y="1489"/>
                    <a:pt x="132" y="1572"/>
                    <a:pt x="156" y="1691"/>
                  </a:cubicBezTo>
                  <a:lnTo>
                    <a:pt x="256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1"/>
            <p:cNvSpPr/>
            <p:nvPr/>
          </p:nvSpPr>
          <p:spPr>
            <a:xfrm>
              <a:off x="3100375" y="1324400"/>
              <a:ext cx="24425" cy="35450"/>
            </a:xfrm>
            <a:custGeom>
              <a:rect b="b" l="l" r="r" t="t"/>
              <a:pathLst>
                <a:path extrusionOk="0" h="1418" w="977">
                  <a:moveTo>
                    <a:pt x="572" y="0"/>
                  </a:moveTo>
                  <a:lnTo>
                    <a:pt x="1" y="1263"/>
                  </a:lnTo>
                  <a:cubicBezTo>
                    <a:pt x="120" y="1286"/>
                    <a:pt x="239" y="1346"/>
                    <a:pt x="334" y="1417"/>
                  </a:cubicBezTo>
                  <a:lnTo>
                    <a:pt x="358" y="1346"/>
                  </a:lnTo>
                  <a:lnTo>
                    <a:pt x="977" y="12"/>
                  </a:lnTo>
                  <a:lnTo>
                    <a:pt x="572" y="12"/>
                  </a:lnTo>
                  <a:lnTo>
                    <a:pt x="57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1"/>
            <p:cNvSpPr/>
            <p:nvPr/>
          </p:nvSpPr>
          <p:spPr>
            <a:xfrm>
              <a:off x="2658050" y="1324100"/>
              <a:ext cx="77725" cy="101225"/>
            </a:xfrm>
            <a:custGeom>
              <a:rect b="b" l="l" r="r" t="t"/>
              <a:pathLst>
                <a:path extrusionOk="0" h="4049" w="3109">
                  <a:moveTo>
                    <a:pt x="2668" y="1"/>
                  </a:moveTo>
                  <a:lnTo>
                    <a:pt x="1" y="3834"/>
                  </a:lnTo>
                  <a:cubicBezTo>
                    <a:pt x="120" y="3894"/>
                    <a:pt x="227" y="3953"/>
                    <a:pt x="298" y="4049"/>
                  </a:cubicBezTo>
                  <a:lnTo>
                    <a:pt x="310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1"/>
            <p:cNvSpPr/>
            <p:nvPr/>
          </p:nvSpPr>
          <p:spPr>
            <a:xfrm>
              <a:off x="3039950" y="1324100"/>
              <a:ext cx="46750" cy="37525"/>
            </a:xfrm>
            <a:custGeom>
              <a:rect b="b" l="l" r="r" t="t"/>
              <a:pathLst>
                <a:path extrusionOk="0" h="1501" w="1870">
                  <a:moveTo>
                    <a:pt x="1" y="1"/>
                  </a:moveTo>
                  <a:lnTo>
                    <a:pt x="1" y="12"/>
                  </a:lnTo>
                  <a:lnTo>
                    <a:pt x="1144" y="1239"/>
                  </a:lnTo>
                  <a:lnTo>
                    <a:pt x="1870" y="1501"/>
                  </a:lnTo>
                  <a:lnTo>
                    <a:pt x="1870" y="1489"/>
                  </a:lnTo>
                  <a:lnTo>
                    <a:pt x="48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1"/>
            <p:cNvSpPr/>
            <p:nvPr/>
          </p:nvSpPr>
          <p:spPr>
            <a:xfrm>
              <a:off x="3095625" y="1382750"/>
              <a:ext cx="10725" cy="6125"/>
            </a:xfrm>
            <a:custGeom>
              <a:rect b="b" l="l" r="r" t="t"/>
              <a:pathLst>
                <a:path extrusionOk="0" h="245" w="429">
                  <a:moveTo>
                    <a:pt x="405" y="0"/>
                  </a:moveTo>
                  <a:lnTo>
                    <a:pt x="405" y="0"/>
                  </a:lnTo>
                  <a:cubicBezTo>
                    <a:pt x="357" y="36"/>
                    <a:pt x="298" y="48"/>
                    <a:pt x="250" y="60"/>
                  </a:cubicBezTo>
                  <a:cubicBezTo>
                    <a:pt x="214" y="72"/>
                    <a:pt x="176" y="78"/>
                    <a:pt x="134" y="78"/>
                  </a:cubicBezTo>
                  <a:cubicBezTo>
                    <a:pt x="92" y="78"/>
                    <a:pt x="48" y="72"/>
                    <a:pt x="0" y="60"/>
                  </a:cubicBezTo>
                  <a:lnTo>
                    <a:pt x="0" y="60"/>
                  </a:lnTo>
                  <a:lnTo>
                    <a:pt x="107" y="179"/>
                  </a:lnTo>
                  <a:cubicBezTo>
                    <a:pt x="139" y="224"/>
                    <a:pt x="189" y="245"/>
                    <a:pt x="239" y="245"/>
                  </a:cubicBezTo>
                  <a:cubicBezTo>
                    <a:pt x="282" y="245"/>
                    <a:pt x="324" y="230"/>
                    <a:pt x="357" y="203"/>
                  </a:cubicBezTo>
                  <a:cubicBezTo>
                    <a:pt x="417" y="155"/>
                    <a:pt x="429" y="60"/>
                    <a:pt x="40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1"/>
            <p:cNvSpPr/>
            <p:nvPr/>
          </p:nvSpPr>
          <p:spPr>
            <a:xfrm>
              <a:off x="2519350" y="1324100"/>
              <a:ext cx="119375" cy="105400"/>
            </a:xfrm>
            <a:custGeom>
              <a:rect b="b" l="l" r="r" t="t"/>
              <a:pathLst>
                <a:path extrusionOk="0" h="4216" w="4775">
                  <a:moveTo>
                    <a:pt x="1" y="1"/>
                  </a:moveTo>
                  <a:lnTo>
                    <a:pt x="4477" y="4180"/>
                  </a:lnTo>
                  <a:lnTo>
                    <a:pt x="4549" y="4215"/>
                  </a:lnTo>
                  <a:cubicBezTo>
                    <a:pt x="4608" y="4108"/>
                    <a:pt x="4692" y="4037"/>
                    <a:pt x="4775" y="3953"/>
                  </a:cubicBezTo>
                  <a:lnTo>
                    <a:pt x="53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1"/>
            <p:cNvSpPr/>
            <p:nvPr/>
          </p:nvSpPr>
          <p:spPr>
            <a:xfrm>
              <a:off x="2959575" y="1324400"/>
              <a:ext cx="127425" cy="44675"/>
            </a:xfrm>
            <a:custGeom>
              <a:rect b="b" l="l" r="r" t="t"/>
              <a:pathLst>
                <a:path extrusionOk="0" h="1787" w="5097">
                  <a:moveTo>
                    <a:pt x="1" y="0"/>
                  </a:moveTo>
                  <a:lnTo>
                    <a:pt x="4847" y="1786"/>
                  </a:lnTo>
                  <a:lnTo>
                    <a:pt x="5001" y="1763"/>
                  </a:lnTo>
                  <a:cubicBezTo>
                    <a:pt x="5013" y="1655"/>
                    <a:pt x="5037" y="1560"/>
                    <a:pt x="5097" y="1489"/>
                  </a:cubicBezTo>
                  <a:lnTo>
                    <a:pt x="4370" y="1227"/>
                  </a:lnTo>
                  <a:lnTo>
                    <a:pt x="103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1"/>
            <p:cNvSpPr/>
            <p:nvPr/>
          </p:nvSpPr>
          <p:spPr>
            <a:xfrm>
              <a:off x="2669975" y="1368450"/>
              <a:ext cx="416425" cy="72950"/>
            </a:xfrm>
            <a:custGeom>
              <a:rect b="b" l="l" r="r" t="t"/>
              <a:pathLst>
                <a:path extrusionOk="0" h="2918" w="16657">
                  <a:moveTo>
                    <a:pt x="16585" y="1"/>
                  </a:moveTo>
                  <a:lnTo>
                    <a:pt x="16419" y="24"/>
                  </a:lnTo>
                  <a:lnTo>
                    <a:pt x="0" y="2560"/>
                  </a:lnTo>
                  <a:cubicBezTo>
                    <a:pt x="12" y="2584"/>
                    <a:pt x="12" y="2620"/>
                    <a:pt x="36" y="2644"/>
                  </a:cubicBezTo>
                  <a:cubicBezTo>
                    <a:pt x="60" y="2739"/>
                    <a:pt x="60" y="2822"/>
                    <a:pt x="60" y="2918"/>
                  </a:cubicBezTo>
                  <a:lnTo>
                    <a:pt x="16657" y="358"/>
                  </a:lnTo>
                  <a:cubicBezTo>
                    <a:pt x="16621" y="310"/>
                    <a:pt x="16609" y="251"/>
                    <a:pt x="16597" y="203"/>
                  </a:cubicBezTo>
                  <a:cubicBezTo>
                    <a:pt x="16585" y="132"/>
                    <a:pt x="16585" y="72"/>
                    <a:pt x="1658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1"/>
            <p:cNvSpPr/>
            <p:nvPr/>
          </p:nvSpPr>
          <p:spPr>
            <a:xfrm>
              <a:off x="2464575" y="1378875"/>
              <a:ext cx="629275" cy="804275"/>
            </a:xfrm>
            <a:custGeom>
              <a:rect b="b" l="l" r="r" t="t"/>
              <a:pathLst>
                <a:path extrusionOk="0" h="32171" w="25171">
                  <a:moveTo>
                    <a:pt x="24885" y="0"/>
                  </a:moveTo>
                  <a:lnTo>
                    <a:pt x="1" y="31945"/>
                  </a:lnTo>
                  <a:cubicBezTo>
                    <a:pt x="108" y="31992"/>
                    <a:pt x="203" y="32064"/>
                    <a:pt x="287" y="32171"/>
                  </a:cubicBezTo>
                  <a:lnTo>
                    <a:pt x="25171" y="203"/>
                  </a:lnTo>
                  <a:cubicBezTo>
                    <a:pt x="25063" y="155"/>
                    <a:pt x="24956" y="84"/>
                    <a:pt x="2488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1"/>
            <p:cNvSpPr/>
            <p:nvPr/>
          </p:nvSpPr>
          <p:spPr>
            <a:xfrm>
              <a:off x="2489575" y="1454775"/>
              <a:ext cx="155400" cy="285775"/>
            </a:xfrm>
            <a:custGeom>
              <a:rect b="b" l="l" r="r" t="t"/>
              <a:pathLst>
                <a:path extrusionOk="0" h="11431" w="6216">
                  <a:moveTo>
                    <a:pt x="5906" y="0"/>
                  </a:moveTo>
                  <a:lnTo>
                    <a:pt x="1" y="11264"/>
                  </a:lnTo>
                  <a:cubicBezTo>
                    <a:pt x="120" y="11311"/>
                    <a:pt x="227" y="11371"/>
                    <a:pt x="322" y="11430"/>
                  </a:cubicBezTo>
                  <a:lnTo>
                    <a:pt x="6216" y="179"/>
                  </a:lnTo>
                  <a:cubicBezTo>
                    <a:pt x="6097" y="143"/>
                    <a:pt x="6002" y="84"/>
                    <a:pt x="590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1"/>
            <p:cNvSpPr/>
            <p:nvPr/>
          </p:nvSpPr>
          <p:spPr>
            <a:xfrm>
              <a:off x="2481850" y="1387200"/>
              <a:ext cx="1500" cy="2400"/>
            </a:xfrm>
            <a:custGeom>
              <a:rect b="b" l="l" r="r" t="t"/>
              <a:pathLst>
                <a:path extrusionOk="0" h="96" w="60">
                  <a:moveTo>
                    <a:pt x="0" y="1"/>
                  </a:moveTo>
                  <a:lnTo>
                    <a:pt x="0" y="96"/>
                  </a:lnTo>
                  <a:cubicBezTo>
                    <a:pt x="24" y="60"/>
                    <a:pt x="36" y="36"/>
                    <a:pt x="60" y="25"/>
                  </a:cubicBez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1"/>
            <p:cNvSpPr/>
            <p:nvPr/>
          </p:nvSpPr>
          <p:spPr>
            <a:xfrm>
              <a:off x="2482450" y="1324400"/>
              <a:ext cx="12225" cy="56575"/>
            </a:xfrm>
            <a:custGeom>
              <a:rect b="b" l="l" r="r" t="t"/>
              <a:pathLst>
                <a:path extrusionOk="0" h="2263" w="489">
                  <a:moveTo>
                    <a:pt x="131" y="0"/>
                  </a:moveTo>
                  <a:lnTo>
                    <a:pt x="0" y="2132"/>
                  </a:lnTo>
                  <a:lnTo>
                    <a:pt x="357" y="2263"/>
                  </a:lnTo>
                  <a:lnTo>
                    <a:pt x="48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1"/>
            <p:cNvSpPr/>
            <p:nvPr/>
          </p:nvSpPr>
          <p:spPr>
            <a:xfrm>
              <a:off x="2461300" y="1397025"/>
              <a:ext cx="28600" cy="338450"/>
            </a:xfrm>
            <a:custGeom>
              <a:rect b="b" l="l" r="r" t="t"/>
              <a:pathLst>
                <a:path extrusionOk="0" h="13538" w="1144">
                  <a:moveTo>
                    <a:pt x="799" y="1"/>
                  </a:moveTo>
                  <a:lnTo>
                    <a:pt x="1" y="13455"/>
                  </a:lnTo>
                  <a:cubicBezTo>
                    <a:pt x="1" y="13478"/>
                    <a:pt x="1" y="13514"/>
                    <a:pt x="13" y="13538"/>
                  </a:cubicBezTo>
                  <a:cubicBezTo>
                    <a:pt x="60" y="13526"/>
                    <a:pt x="84" y="13514"/>
                    <a:pt x="132" y="13514"/>
                  </a:cubicBezTo>
                  <a:lnTo>
                    <a:pt x="358" y="13467"/>
                  </a:lnTo>
                  <a:lnTo>
                    <a:pt x="1144" y="203"/>
                  </a:lnTo>
                  <a:lnTo>
                    <a:pt x="1144" y="203"/>
                  </a:lnTo>
                  <a:cubicBezTo>
                    <a:pt x="1129" y="206"/>
                    <a:pt x="1114" y="207"/>
                    <a:pt x="1098" y="207"/>
                  </a:cubicBezTo>
                  <a:cubicBezTo>
                    <a:pt x="979" y="207"/>
                    <a:pt x="851" y="127"/>
                    <a:pt x="79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1"/>
            <p:cNvSpPr/>
            <p:nvPr/>
          </p:nvSpPr>
          <p:spPr>
            <a:xfrm>
              <a:off x="2299675" y="1324400"/>
              <a:ext cx="333400" cy="114025"/>
            </a:xfrm>
            <a:custGeom>
              <a:rect b="b" l="l" r="r" t="t"/>
              <a:pathLst>
                <a:path extrusionOk="0" h="4561" w="13336">
                  <a:moveTo>
                    <a:pt x="36" y="0"/>
                  </a:moveTo>
                  <a:lnTo>
                    <a:pt x="1" y="24"/>
                  </a:lnTo>
                  <a:lnTo>
                    <a:pt x="7299" y="2513"/>
                  </a:lnTo>
                  <a:lnTo>
                    <a:pt x="7359" y="2537"/>
                  </a:lnTo>
                  <a:cubicBezTo>
                    <a:pt x="7394" y="2501"/>
                    <a:pt x="7442" y="2477"/>
                    <a:pt x="7502" y="2453"/>
                  </a:cubicBezTo>
                  <a:cubicBezTo>
                    <a:pt x="7522" y="2451"/>
                    <a:pt x="7542" y="2449"/>
                    <a:pt x="7561" y="2449"/>
                  </a:cubicBezTo>
                  <a:cubicBezTo>
                    <a:pt x="7719" y="2449"/>
                    <a:pt x="7864" y="2533"/>
                    <a:pt x="7906" y="2691"/>
                  </a:cubicBezTo>
                  <a:lnTo>
                    <a:pt x="7906" y="2727"/>
                  </a:lnTo>
                  <a:lnTo>
                    <a:pt x="13240" y="4561"/>
                  </a:lnTo>
                  <a:cubicBezTo>
                    <a:pt x="13240" y="4430"/>
                    <a:pt x="13276" y="4322"/>
                    <a:pt x="13336" y="4215"/>
                  </a:cubicBezTo>
                  <a:lnTo>
                    <a:pt x="13264" y="4180"/>
                  </a:lnTo>
                  <a:lnTo>
                    <a:pt x="7668" y="2263"/>
                  </a:lnTo>
                  <a:lnTo>
                    <a:pt x="7311" y="2144"/>
                  </a:lnTo>
                  <a:lnTo>
                    <a:pt x="106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1"/>
            <p:cNvSpPr/>
            <p:nvPr/>
          </p:nvSpPr>
          <p:spPr>
            <a:xfrm>
              <a:off x="2163950" y="1324400"/>
              <a:ext cx="136950" cy="109550"/>
            </a:xfrm>
            <a:custGeom>
              <a:rect b="b" l="l" r="r" t="t"/>
              <a:pathLst>
                <a:path extrusionOk="0" h="4382" w="5478">
                  <a:moveTo>
                    <a:pt x="4918" y="0"/>
                  </a:moveTo>
                  <a:lnTo>
                    <a:pt x="0" y="4025"/>
                  </a:lnTo>
                  <a:lnTo>
                    <a:pt x="131" y="4382"/>
                  </a:lnTo>
                  <a:lnTo>
                    <a:pt x="5454" y="12"/>
                  </a:lnTo>
                  <a:lnTo>
                    <a:pt x="547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1"/>
            <p:cNvSpPr/>
            <p:nvPr/>
          </p:nvSpPr>
          <p:spPr>
            <a:xfrm>
              <a:off x="1971375" y="1430950"/>
              <a:ext cx="188425" cy="158400"/>
            </a:xfrm>
            <a:custGeom>
              <a:rect b="b" l="l" r="r" t="t"/>
              <a:pathLst>
                <a:path extrusionOk="0" h="6336" w="7537">
                  <a:moveTo>
                    <a:pt x="7406" y="1"/>
                  </a:moveTo>
                  <a:lnTo>
                    <a:pt x="0" y="6073"/>
                  </a:lnTo>
                  <a:cubicBezTo>
                    <a:pt x="95" y="6145"/>
                    <a:pt x="179" y="6228"/>
                    <a:pt x="238" y="6335"/>
                  </a:cubicBezTo>
                  <a:lnTo>
                    <a:pt x="7537" y="358"/>
                  </a:lnTo>
                  <a:lnTo>
                    <a:pt x="740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1"/>
            <p:cNvSpPr/>
            <p:nvPr/>
          </p:nvSpPr>
          <p:spPr>
            <a:xfrm>
              <a:off x="2269925" y="1742600"/>
              <a:ext cx="5075" cy="3000"/>
            </a:xfrm>
            <a:custGeom>
              <a:rect b="b" l="l" r="r" t="t"/>
              <a:pathLst>
                <a:path extrusionOk="0" h="120" w="203">
                  <a:moveTo>
                    <a:pt x="143" y="1"/>
                  </a:moveTo>
                  <a:cubicBezTo>
                    <a:pt x="95" y="1"/>
                    <a:pt x="48" y="1"/>
                    <a:pt x="0" y="13"/>
                  </a:cubicBezTo>
                  <a:cubicBezTo>
                    <a:pt x="36" y="96"/>
                    <a:pt x="107" y="120"/>
                    <a:pt x="202" y="120"/>
                  </a:cubicBezTo>
                  <a:lnTo>
                    <a:pt x="15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1"/>
            <p:cNvSpPr/>
            <p:nvPr/>
          </p:nvSpPr>
          <p:spPr>
            <a:xfrm>
              <a:off x="2117800" y="1324100"/>
              <a:ext cx="141425" cy="365850"/>
            </a:xfrm>
            <a:custGeom>
              <a:rect b="b" l="l" r="r" t="t"/>
              <a:pathLst>
                <a:path extrusionOk="0" h="14634" w="5657">
                  <a:moveTo>
                    <a:pt x="1" y="1"/>
                  </a:moveTo>
                  <a:lnTo>
                    <a:pt x="1549" y="4275"/>
                  </a:lnTo>
                  <a:lnTo>
                    <a:pt x="1680" y="4632"/>
                  </a:lnTo>
                  <a:lnTo>
                    <a:pt x="5335" y="14633"/>
                  </a:lnTo>
                  <a:cubicBezTo>
                    <a:pt x="5430" y="14574"/>
                    <a:pt x="5537" y="14514"/>
                    <a:pt x="5656" y="14479"/>
                  </a:cubicBezTo>
                  <a:lnTo>
                    <a:pt x="1977" y="4370"/>
                  </a:lnTo>
                  <a:lnTo>
                    <a:pt x="1846" y="4013"/>
                  </a:lnTo>
                  <a:lnTo>
                    <a:pt x="39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1"/>
            <p:cNvSpPr/>
            <p:nvPr/>
          </p:nvSpPr>
          <p:spPr>
            <a:xfrm>
              <a:off x="2450600" y="1814350"/>
              <a:ext cx="27100" cy="362275"/>
            </a:xfrm>
            <a:custGeom>
              <a:rect b="b" l="l" r="r" t="t"/>
              <a:pathLst>
                <a:path extrusionOk="0" h="14491" w="1084">
                  <a:moveTo>
                    <a:pt x="726" y="0"/>
                  </a:moveTo>
                  <a:lnTo>
                    <a:pt x="0" y="14490"/>
                  </a:lnTo>
                  <a:cubicBezTo>
                    <a:pt x="12" y="14490"/>
                    <a:pt x="12" y="14490"/>
                    <a:pt x="24" y="14466"/>
                  </a:cubicBezTo>
                  <a:cubicBezTo>
                    <a:pt x="87" y="14452"/>
                    <a:pt x="154" y="14446"/>
                    <a:pt x="220" y="14446"/>
                  </a:cubicBezTo>
                  <a:cubicBezTo>
                    <a:pt x="267" y="14446"/>
                    <a:pt x="313" y="14449"/>
                    <a:pt x="357" y="14454"/>
                  </a:cubicBezTo>
                  <a:lnTo>
                    <a:pt x="1084" y="0"/>
                  </a:lnTo>
                  <a:lnTo>
                    <a:pt x="1084" y="0"/>
                  </a:lnTo>
                  <a:cubicBezTo>
                    <a:pt x="1030" y="16"/>
                    <a:pt x="976" y="23"/>
                    <a:pt x="922" y="23"/>
                  </a:cubicBezTo>
                  <a:cubicBezTo>
                    <a:pt x="857" y="23"/>
                    <a:pt x="792" y="13"/>
                    <a:pt x="72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1"/>
            <p:cNvSpPr/>
            <p:nvPr/>
          </p:nvSpPr>
          <p:spPr>
            <a:xfrm>
              <a:off x="2273475" y="1738150"/>
              <a:ext cx="176850" cy="439950"/>
            </a:xfrm>
            <a:custGeom>
              <a:rect b="b" l="l" r="r" t="t"/>
              <a:pathLst>
                <a:path extrusionOk="0" h="17598" w="7074">
                  <a:moveTo>
                    <a:pt x="334" y="0"/>
                  </a:moveTo>
                  <a:cubicBezTo>
                    <a:pt x="239" y="72"/>
                    <a:pt x="132" y="131"/>
                    <a:pt x="1" y="167"/>
                  </a:cubicBezTo>
                  <a:lnTo>
                    <a:pt x="37" y="286"/>
                  </a:lnTo>
                  <a:lnTo>
                    <a:pt x="6514" y="17097"/>
                  </a:lnTo>
                  <a:lnTo>
                    <a:pt x="6930" y="17598"/>
                  </a:lnTo>
                  <a:cubicBezTo>
                    <a:pt x="6978" y="17562"/>
                    <a:pt x="7014" y="17550"/>
                    <a:pt x="7073" y="17538"/>
                  </a:cubicBezTo>
                  <a:lnTo>
                    <a:pt x="33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1"/>
            <p:cNvSpPr/>
            <p:nvPr/>
          </p:nvSpPr>
          <p:spPr>
            <a:xfrm>
              <a:off x="2293425" y="1714325"/>
              <a:ext cx="141725" cy="60150"/>
            </a:xfrm>
            <a:custGeom>
              <a:rect b="b" l="l" r="r" t="t"/>
              <a:pathLst>
                <a:path extrusionOk="0" h="2406" w="5669">
                  <a:moveTo>
                    <a:pt x="60" y="1"/>
                  </a:moveTo>
                  <a:cubicBezTo>
                    <a:pt x="60" y="120"/>
                    <a:pt x="48" y="251"/>
                    <a:pt x="1" y="370"/>
                  </a:cubicBezTo>
                  <a:lnTo>
                    <a:pt x="5620" y="2406"/>
                  </a:lnTo>
                  <a:cubicBezTo>
                    <a:pt x="5620" y="2287"/>
                    <a:pt x="5644" y="2156"/>
                    <a:pt x="5668" y="2037"/>
                  </a:cubicBezTo>
                  <a:lnTo>
                    <a:pt x="6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1"/>
            <p:cNvSpPr/>
            <p:nvPr/>
          </p:nvSpPr>
          <p:spPr>
            <a:xfrm>
              <a:off x="1976725" y="1600625"/>
              <a:ext cx="267625" cy="103300"/>
            </a:xfrm>
            <a:custGeom>
              <a:rect b="b" l="l" r="r" t="t"/>
              <a:pathLst>
                <a:path extrusionOk="0" h="4132" w="10705">
                  <a:moveTo>
                    <a:pt x="108" y="0"/>
                  </a:moveTo>
                  <a:cubicBezTo>
                    <a:pt x="108" y="120"/>
                    <a:pt x="60" y="239"/>
                    <a:pt x="0" y="334"/>
                  </a:cubicBezTo>
                  <a:lnTo>
                    <a:pt x="10490" y="4132"/>
                  </a:lnTo>
                  <a:cubicBezTo>
                    <a:pt x="10561" y="4013"/>
                    <a:pt x="10621" y="3906"/>
                    <a:pt x="10704" y="3822"/>
                  </a:cubicBezTo>
                  <a:lnTo>
                    <a:pt x="10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1"/>
            <p:cNvSpPr/>
            <p:nvPr/>
          </p:nvSpPr>
          <p:spPr>
            <a:xfrm>
              <a:off x="1969275" y="1610450"/>
              <a:ext cx="477475" cy="573900"/>
            </a:xfrm>
            <a:custGeom>
              <a:rect b="b" l="l" r="r" t="t"/>
              <a:pathLst>
                <a:path extrusionOk="0" h="22956" w="19099">
                  <a:moveTo>
                    <a:pt x="275" y="0"/>
                  </a:moveTo>
                  <a:cubicBezTo>
                    <a:pt x="203" y="108"/>
                    <a:pt x="108" y="179"/>
                    <a:pt x="1" y="262"/>
                  </a:cubicBezTo>
                  <a:lnTo>
                    <a:pt x="18825" y="22956"/>
                  </a:lnTo>
                  <a:cubicBezTo>
                    <a:pt x="18896" y="22848"/>
                    <a:pt x="18991" y="22777"/>
                    <a:pt x="19098" y="22717"/>
                  </a:cubicBezTo>
                  <a:lnTo>
                    <a:pt x="18682" y="22229"/>
                  </a:ln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1"/>
            <p:cNvSpPr/>
            <p:nvPr/>
          </p:nvSpPr>
          <p:spPr>
            <a:xfrm>
              <a:off x="1726400" y="1324400"/>
              <a:ext cx="224450" cy="261075"/>
            </a:xfrm>
            <a:custGeom>
              <a:rect b="b" l="l" r="r" t="t"/>
              <a:pathLst>
                <a:path extrusionOk="0" h="10443" w="8978">
                  <a:moveTo>
                    <a:pt x="0" y="0"/>
                  </a:moveTo>
                  <a:lnTo>
                    <a:pt x="8680" y="10442"/>
                  </a:lnTo>
                  <a:cubicBezTo>
                    <a:pt x="8763" y="10359"/>
                    <a:pt x="8870" y="10287"/>
                    <a:pt x="8978" y="10240"/>
                  </a:cubicBezTo>
                  <a:lnTo>
                    <a:pt x="47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1"/>
            <p:cNvSpPr/>
            <p:nvPr/>
          </p:nvSpPr>
          <p:spPr>
            <a:xfrm>
              <a:off x="1592450" y="1416675"/>
              <a:ext cx="110450" cy="205100"/>
            </a:xfrm>
            <a:custGeom>
              <a:rect b="b" l="l" r="r" t="t"/>
              <a:pathLst>
                <a:path extrusionOk="0" h="8204" w="4418">
                  <a:moveTo>
                    <a:pt x="334" y="0"/>
                  </a:moveTo>
                  <a:cubicBezTo>
                    <a:pt x="239" y="60"/>
                    <a:pt x="155" y="108"/>
                    <a:pt x="48" y="131"/>
                  </a:cubicBezTo>
                  <a:cubicBezTo>
                    <a:pt x="44" y="127"/>
                    <a:pt x="39" y="126"/>
                    <a:pt x="33" y="126"/>
                  </a:cubicBezTo>
                  <a:cubicBezTo>
                    <a:pt x="22" y="126"/>
                    <a:pt x="8" y="131"/>
                    <a:pt x="0" y="131"/>
                  </a:cubicBezTo>
                  <a:lnTo>
                    <a:pt x="4108" y="8204"/>
                  </a:lnTo>
                  <a:cubicBezTo>
                    <a:pt x="4203" y="8132"/>
                    <a:pt x="4299" y="8073"/>
                    <a:pt x="4418" y="8025"/>
                  </a:cubicBezTo>
                  <a:lnTo>
                    <a:pt x="33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1"/>
            <p:cNvSpPr/>
            <p:nvPr/>
          </p:nvSpPr>
          <p:spPr>
            <a:xfrm>
              <a:off x="1346575" y="1669975"/>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1"/>
            <p:cNvSpPr/>
            <p:nvPr/>
          </p:nvSpPr>
          <p:spPr>
            <a:xfrm>
              <a:off x="1593350" y="1324400"/>
              <a:ext cx="59850" cy="58675"/>
            </a:xfrm>
            <a:custGeom>
              <a:rect b="b" l="l" r="r" t="t"/>
              <a:pathLst>
                <a:path extrusionOk="0" h="2347" w="2394">
                  <a:moveTo>
                    <a:pt x="1905" y="0"/>
                  </a:moveTo>
                  <a:lnTo>
                    <a:pt x="0" y="2191"/>
                  </a:lnTo>
                  <a:cubicBezTo>
                    <a:pt x="119" y="2215"/>
                    <a:pt x="238" y="2275"/>
                    <a:pt x="334" y="2346"/>
                  </a:cubicBezTo>
                  <a:lnTo>
                    <a:pt x="239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1"/>
            <p:cNvSpPr/>
            <p:nvPr/>
          </p:nvSpPr>
          <p:spPr>
            <a:xfrm>
              <a:off x="1345100" y="1669375"/>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1"/>
            <p:cNvSpPr/>
            <p:nvPr/>
          </p:nvSpPr>
          <p:spPr>
            <a:xfrm>
              <a:off x="1348075" y="1670575"/>
              <a:ext cx="25" cy="25"/>
            </a:xfrm>
            <a:custGeom>
              <a:rect b="b" l="l" r="r" t="t"/>
              <a:pathLst>
                <a:path extrusionOk="0" h="1" w="1">
                  <a:moveTo>
                    <a:pt x="0" y="0"/>
                  </a:move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1"/>
            <p:cNvSpPr/>
            <p:nvPr/>
          </p:nvSpPr>
          <p:spPr>
            <a:xfrm>
              <a:off x="1354625" y="1406550"/>
              <a:ext cx="219700" cy="254225"/>
            </a:xfrm>
            <a:custGeom>
              <a:rect b="b" l="l" r="r" t="t"/>
              <a:pathLst>
                <a:path extrusionOk="0" h="10169" w="8788">
                  <a:moveTo>
                    <a:pt x="8573" y="1"/>
                  </a:moveTo>
                  <a:lnTo>
                    <a:pt x="215" y="9561"/>
                  </a:lnTo>
                  <a:lnTo>
                    <a:pt x="0" y="10169"/>
                  </a:lnTo>
                  <a:lnTo>
                    <a:pt x="0" y="10169"/>
                  </a:lnTo>
                  <a:lnTo>
                    <a:pt x="167" y="10157"/>
                  </a:lnTo>
                  <a:lnTo>
                    <a:pt x="8787" y="322"/>
                  </a:lnTo>
                  <a:cubicBezTo>
                    <a:pt x="8692" y="227"/>
                    <a:pt x="8620" y="120"/>
                    <a:pt x="857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1"/>
            <p:cNvSpPr/>
            <p:nvPr/>
          </p:nvSpPr>
          <p:spPr>
            <a:xfrm>
              <a:off x="1345700" y="1669675"/>
              <a:ext cx="600" cy="325"/>
            </a:xfrm>
            <a:custGeom>
              <a:rect b="b" l="l" r="r" t="t"/>
              <a:pathLst>
                <a:path extrusionOk="0" h="13" w="24">
                  <a:moveTo>
                    <a:pt x="0" y="1"/>
                  </a:moveTo>
                  <a:cubicBezTo>
                    <a:pt x="0" y="13"/>
                    <a:pt x="24" y="13"/>
                    <a:pt x="24" y="13"/>
                  </a:cubicBezTo>
                  <a:cubicBezTo>
                    <a:pt x="24" y="1"/>
                    <a:pt x="0" y="1"/>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1"/>
            <p:cNvSpPr/>
            <p:nvPr/>
          </p:nvSpPr>
          <p:spPr>
            <a:xfrm>
              <a:off x="1348675" y="1635750"/>
              <a:ext cx="339650" cy="34250"/>
            </a:xfrm>
            <a:custGeom>
              <a:rect b="b" l="l" r="r" t="t"/>
              <a:pathLst>
                <a:path extrusionOk="0" h="1370" w="13586">
                  <a:moveTo>
                    <a:pt x="13550" y="0"/>
                  </a:moveTo>
                  <a:lnTo>
                    <a:pt x="393" y="989"/>
                  </a:lnTo>
                  <a:lnTo>
                    <a:pt x="226" y="1001"/>
                  </a:lnTo>
                  <a:lnTo>
                    <a:pt x="131" y="1274"/>
                  </a:lnTo>
                  <a:lnTo>
                    <a:pt x="131" y="1286"/>
                  </a:lnTo>
                  <a:cubicBezTo>
                    <a:pt x="119" y="1298"/>
                    <a:pt x="119" y="1310"/>
                    <a:pt x="107" y="1334"/>
                  </a:cubicBezTo>
                  <a:lnTo>
                    <a:pt x="95" y="1346"/>
                  </a:lnTo>
                  <a:cubicBezTo>
                    <a:pt x="75" y="1356"/>
                    <a:pt x="63" y="1358"/>
                    <a:pt x="52" y="1366"/>
                  </a:cubicBezTo>
                  <a:lnTo>
                    <a:pt x="52" y="1366"/>
                  </a:lnTo>
                  <a:lnTo>
                    <a:pt x="13585" y="346"/>
                  </a:lnTo>
                  <a:cubicBezTo>
                    <a:pt x="13585" y="334"/>
                    <a:pt x="13585" y="334"/>
                    <a:pt x="13573" y="322"/>
                  </a:cubicBezTo>
                  <a:cubicBezTo>
                    <a:pt x="13550" y="227"/>
                    <a:pt x="13538" y="119"/>
                    <a:pt x="13550" y="0"/>
                  </a:cubicBezTo>
                  <a:close/>
                  <a:moveTo>
                    <a:pt x="52" y="1366"/>
                  </a:moveTo>
                  <a:lnTo>
                    <a:pt x="0" y="1370"/>
                  </a:lnTo>
                  <a:lnTo>
                    <a:pt x="48" y="1370"/>
                  </a:lnTo>
                  <a:cubicBezTo>
                    <a:pt x="49" y="1368"/>
                    <a:pt x="51" y="1367"/>
                    <a:pt x="52" y="1366"/>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1"/>
            <p:cNvSpPr/>
            <p:nvPr/>
          </p:nvSpPr>
          <p:spPr>
            <a:xfrm>
              <a:off x="1346575" y="1669975"/>
              <a:ext cx="1225" cy="625"/>
            </a:xfrm>
            <a:custGeom>
              <a:rect b="b" l="l" r="r" t="t"/>
              <a:pathLst>
                <a:path extrusionOk="0" h="25" w="49">
                  <a:moveTo>
                    <a:pt x="49" y="24"/>
                  </a:moveTo>
                  <a:cubicBezTo>
                    <a:pt x="25" y="24"/>
                    <a:pt x="13" y="24"/>
                    <a:pt x="1" y="1"/>
                  </a:cubicBezTo>
                  <a:cubicBezTo>
                    <a:pt x="13" y="24"/>
                    <a:pt x="25" y="24"/>
                    <a:pt x="49"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1"/>
            <p:cNvSpPr/>
            <p:nvPr/>
          </p:nvSpPr>
          <p:spPr>
            <a:xfrm>
              <a:off x="1346575" y="1669975"/>
              <a:ext cx="25" cy="25"/>
            </a:xfrm>
            <a:custGeom>
              <a:rect b="b" l="l" r="r" t="t"/>
              <a:pathLst>
                <a:path extrusionOk="0" h="1" w="1">
                  <a:moveTo>
                    <a:pt x="1" y="1"/>
                  </a:moveTo>
                  <a:lnTo>
                    <a:pt x="1" y="1"/>
                  </a:ln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1"/>
            <p:cNvSpPr/>
            <p:nvPr/>
          </p:nvSpPr>
          <p:spPr>
            <a:xfrm>
              <a:off x="1345100" y="1669375"/>
              <a:ext cx="325" cy="325"/>
            </a:xfrm>
            <a:custGeom>
              <a:rect b="b" l="l" r="r" t="t"/>
              <a:pathLst>
                <a:path extrusionOk="0" h="13" w="13">
                  <a:moveTo>
                    <a:pt x="0" y="1"/>
                  </a:moveTo>
                  <a:lnTo>
                    <a:pt x="0" y="1"/>
                  </a:lnTo>
                  <a:lnTo>
                    <a:pt x="12" y="13"/>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1"/>
            <p:cNvSpPr/>
            <p:nvPr/>
          </p:nvSpPr>
          <p:spPr>
            <a:xfrm>
              <a:off x="1349275" y="1670125"/>
              <a:ext cx="300" cy="475"/>
            </a:xfrm>
            <a:custGeom>
              <a:rect b="b" l="l" r="r" t="t"/>
              <a:pathLst>
                <a:path extrusionOk="0" h="19" w="12">
                  <a:moveTo>
                    <a:pt x="10" y="1"/>
                  </a:moveTo>
                  <a:cubicBezTo>
                    <a:pt x="9" y="1"/>
                    <a:pt x="6" y="7"/>
                    <a:pt x="0" y="18"/>
                  </a:cubicBezTo>
                  <a:lnTo>
                    <a:pt x="12" y="18"/>
                  </a:lnTo>
                  <a:cubicBezTo>
                    <a:pt x="12" y="7"/>
                    <a:pt x="12" y="1"/>
                    <a:pt x="1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1"/>
            <p:cNvSpPr/>
            <p:nvPr/>
          </p:nvSpPr>
          <p:spPr>
            <a:xfrm>
              <a:off x="1351050" y="1669075"/>
              <a:ext cx="325" cy="325"/>
            </a:xfrm>
            <a:custGeom>
              <a:rect b="b" l="l" r="r" t="t"/>
              <a:pathLst>
                <a:path extrusionOk="0" h="13" w="13">
                  <a:moveTo>
                    <a:pt x="0" y="13"/>
                  </a:moveTo>
                  <a:lnTo>
                    <a:pt x="0" y="13"/>
                  </a:lnTo>
                  <a:lnTo>
                    <a:pt x="1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1"/>
            <p:cNvSpPr/>
            <p:nvPr/>
          </p:nvSpPr>
          <p:spPr>
            <a:xfrm>
              <a:off x="992675" y="1324400"/>
              <a:ext cx="353050" cy="345000"/>
            </a:xfrm>
            <a:custGeom>
              <a:rect b="b" l="l" r="r" t="t"/>
              <a:pathLst>
                <a:path extrusionOk="0" h="13800" w="14122">
                  <a:moveTo>
                    <a:pt x="0" y="0"/>
                  </a:moveTo>
                  <a:lnTo>
                    <a:pt x="14085" y="13800"/>
                  </a:lnTo>
                  <a:cubicBezTo>
                    <a:pt x="14038" y="13752"/>
                    <a:pt x="14026" y="13681"/>
                    <a:pt x="14038" y="13609"/>
                  </a:cubicBezTo>
                  <a:lnTo>
                    <a:pt x="14121" y="13335"/>
                  </a:lnTo>
                  <a:lnTo>
                    <a:pt x="5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1"/>
            <p:cNvSpPr/>
            <p:nvPr/>
          </p:nvSpPr>
          <p:spPr>
            <a:xfrm>
              <a:off x="1346275" y="1669975"/>
              <a:ext cx="325" cy="25"/>
            </a:xfrm>
            <a:custGeom>
              <a:rect b="b" l="l" r="r" t="t"/>
              <a:pathLst>
                <a:path extrusionOk="0" h="1" w="13">
                  <a:moveTo>
                    <a:pt x="1" y="1"/>
                  </a:moveTo>
                  <a:lnTo>
                    <a:pt x="1" y="1"/>
                  </a:lnTo>
                  <a:lnTo>
                    <a:pt x="1" y="1"/>
                  </a:lnTo>
                  <a:cubicBezTo>
                    <a:pt x="13" y="1"/>
                    <a:pt x="13" y="1"/>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1"/>
            <p:cNvSpPr/>
            <p:nvPr/>
          </p:nvSpPr>
          <p:spPr>
            <a:xfrm>
              <a:off x="1348075" y="1670575"/>
              <a:ext cx="25" cy="25"/>
            </a:xfrm>
            <a:custGeom>
              <a:rect b="b" l="l" r="r" t="t"/>
              <a:pathLst>
                <a:path extrusionOk="0" h="1" w="1">
                  <a:moveTo>
                    <a:pt x="0" y="0"/>
                  </a:moveTo>
                  <a:lnTo>
                    <a:pt x="0" y="0"/>
                  </a:ln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1"/>
            <p:cNvSpPr/>
            <p:nvPr/>
          </p:nvSpPr>
          <p:spPr>
            <a:xfrm>
              <a:off x="1351050" y="1669375"/>
              <a:ext cx="25" cy="25"/>
            </a:xfrm>
            <a:custGeom>
              <a:rect b="b" l="l" r="r" t="t"/>
              <a:pathLst>
                <a:path extrusionOk="0" h="1" w="1">
                  <a:moveTo>
                    <a:pt x="0" y="1"/>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1"/>
            <p:cNvSpPr/>
            <p:nvPr/>
          </p:nvSpPr>
          <p:spPr>
            <a:xfrm>
              <a:off x="1351950" y="1667600"/>
              <a:ext cx="25" cy="325"/>
            </a:xfrm>
            <a:custGeom>
              <a:rect b="b" l="l" r="r" t="t"/>
              <a:pathLst>
                <a:path extrusionOk="0" h="13" w="1">
                  <a:moveTo>
                    <a:pt x="0" y="0"/>
                  </a:moveTo>
                  <a:cubicBezTo>
                    <a:pt x="0" y="0"/>
                    <a:pt x="0" y="12"/>
                    <a:pt x="0" y="0"/>
                  </a:cubicBezTo>
                  <a:cubicBezTo>
                    <a:pt x="0" y="12"/>
                    <a:pt x="0"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1"/>
            <p:cNvSpPr/>
            <p:nvPr/>
          </p:nvSpPr>
          <p:spPr>
            <a:xfrm>
              <a:off x="1343300" y="1324400"/>
              <a:ext cx="127425" cy="346500"/>
            </a:xfrm>
            <a:custGeom>
              <a:rect b="b" l="l" r="r" t="t"/>
              <a:pathLst>
                <a:path extrusionOk="0" h="13860" w="5097">
                  <a:moveTo>
                    <a:pt x="4716" y="0"/>
                  </a:moveTo>
                  <a:lnTo>
                    <a:pt x="120" y="13335"/>
                  </a:lnTo>
                  <a:lnTo>
                    <a:pt x="25" y="13609"/>
                  </a:lnTo>
                  <a:cubicBezTo>
                    <a:pt x="1" y="13681"/>
                    <a:pt x="25" y="13752"/>
                    <a:pt x="72" y="13800"/>
                  </a:cubicBezTo>
                  <a:lnTo>
                    <a:pt x="84" y="13812"/>
                  </a:lnTo>
                  <a:cubicBezTo>
                    <a:pt x="84" y="13812"/>
                    <a:pt x="96" y="13812"/>
                    <a:pt x="96" y="13824"/>
                  </a:cubicBezTo>
                  <a:cubicBezTo>
                    <a:pt x="96" y="13824"/>
                    <a:pt x="120" y="13824"/>
                    <a:pt x="120" y="13847"/>
                  </a:cubicBezTo>
                  <a:lnTo>
                    <a:pt x="132" y="13847"/>
                  </a:lnTo>
                  <a:cubicBezTo>
                    <a:pt x="144" y="13847"/>
                    <a:pt x="156" y="13859"/>
                    <a:pt x="180" y="13859"/>
                  </a:cubicBezTo>
                  <a:cubicBezTo>
                    <a:pt x="180" y="13847"/>
                    <a:pt x="180" y="13847"/>
                    <a:pt x="191" y="13847"/>
                  </a:cubicBezTo>
                  <a:lnTo>
                    <a:pt x="251" y="13847"/>
                  </a:lnTo>
                  <a:cubicBezTo>
                    <a:pt x="263" y="13847"/>
                    <a:pt x="275" y="13824"/>
                    <a:pt x="299" y="13812"/>
                  </a:cubicBezTo>
                  <a:lnTo>
                    <a:pt x="310" y="13800"/>
                  </a:lnTo>
                  <a:cubicBezTo>
                    <a:pt x="322" y="13788"/>
                    <a:pt x="322" y="13764"/>
                    <a:pt x="334" y="13752"/>
                  </a:cubicBezTo>
                  <a:lnTo>
                    <a:pt x="334" y="13740"/>
                  </a:lnTo>
                  <a:lnTo>
                    <a:pt x="430" y="13466"/>
                  </a:lnTo>
                  <a:lnTo>
                    <a:pt x="632" y="12847"/>
                  </a:lnTo>
                  <a:lnTo>
                    <a:pt x="509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1"/>
            <p:cNvSpPr/>
            <p:nvPr/>
          </p:nvSpPr>
          <p:spPr>
            <a:xfrm>
              <a:off x="2236875" y="1685475"/>
              <a:ext cx="58075" cy="57750"/>
            </a:xfrm>
            <a:custGeom>
              <a:rect b="b" l="l" r="r" t="t"/>
              <a:pathLst>
                <a:path extrusionOk="0" h="2310" w="2323">
                  <a:moveTo>
                    <a:pt x="1174" y="0"/>
                  </a:moveTo>
                  <a:cubicBezTo>
                    <a:pt x="1081" y="0"/>
                    <a:pt x="987" y="12"/>
                    <a:pt x="893" y="35"/>
                  </a:cubicBezTo>
                  <a:cubicBezTo>
                    <a:pt x="774" y="71"/>
                    <a:pt x="655" y="119"/>
                    <a:pt x="572" y="190"/>
                  </a:cubicBezTo>
                  <a:cubicBezTo>
                    <a:pt x="465" y="250"/>
                    <a:pt x="370" y="333"/>
                    <a:pt x="298" y="428"/>
                  </a:cubicBezTo>
                  <a:cubicBezTo>
                    <a:pt x="227" y="512"/>
                    <a:pt x="155" y="631"/>
                    <a:pt x="108" y="738"/>
                  </a:cubicBezTo>
                  <a:cubicBezTo>
                    <a:pt x="12" y="964"/>
                    <a:pt x="0" y="1202"/>
                    <a:pt x="60" y="1440"/>
                  </a:cubicBezTo>
                  <a:cubicBezTo>
                    <a:pt x="200" y="1948"/>
                    <a:pt x="665" y="2309"/>
                    <a:pt x="1168" y="2309"/>
                  </a:cubicBezTo>
                  <a:cubicBezTo>
                    <a:pt x="1219" y="2309"/>
                    <a:pt x="1270" y="2305"/>
                    <a:pt x="1322" y="2298"/>
                  </a:cubicBezTo>
                  <a:cubicBezTo>
                    <a:pt x="1370" y="2298"/>
                    <a:pt x="1417" y="2286"/>
                    <a:pt x="1465" y="2274"/>
                  </a:cubicBezTo>
                  <a:lnTo>
                    <a:pt x="1477" y="2274"/>
                  </a:lnTo>
                  <a:cubicBezTo>
                    <a:pt x="1596" y="2238"/>
                    <a:pt x="1715" y="2202"/>
                    <a:pt x="1798" y="2119"/>
                  </a:cubicBezTo>
                  <a:cubicBezTo>
                    <a:pt x="2025" y="1976"/>
                    <a:pt x="2191" y="1762"/>
                    <a:pt x="2263" y="1512"/>
                  </a:cubicBezTo>
                  <a:cubicBezTo>
                    <a:pt x="2310" y="1393"/>
                    <a:pt x="2322" y="1274"/>
                    <a:pt x="2322" y="1143"/>
                  </a:cubicBezTo>
                  <a:cubicBezTo>
                    <a:pt x="2322" y="1071"/>
                    <a:pt x="2310" y="964"/>
                    <a:pt x="2298" y="869"/>
                  </a:cubicBezTo>
                  <a:cubicBezTo>
                    <a:pt x="2157" y="345"/>
                    <a:pt x="1684" y="0"/>
                    <a:pt x="117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1"/>
            <p:cNvSpPr/>
            <p:nvPr/>
          </p:nvSpPr>
          <p:spPr>
            <a:xfrm>
              <a:off x="2434225" y="1733500"/>
              <a:ext cx="85450" cy="81450"/>
            </a:xfrm>
            <a:custGeom>
              <a:rect b="b" l="l" r="r" t="t"/>
              <a:pathLst>
                <a:path extrusionOk="0" h="3258" w="3418">
                  <a:moveTo>
                    <a:pt x="1610" y="0"/>
                  </a:moveTo>
                  <a:cubicBezTo>
                    <a:pt x="1558" y="0"/>
                    <a:pt x="1505" y="3"/>
                    <a:pt x="1453" y="8"/>
                  </a:cubicBezTo>
                  <a:cubicBezTo>
                    <a:pt x="1381" y="19"/>
                    <a:pt x="1310" y="19"/>
                    <a:pt x="1227" y="55"/>
                  </a:cubicBezTo>
                  <a:cubicBezTo>
                    <a:pt x="1191" y="67"/>
                    <a:pt x="1155" y="79"/>
                    <a:pt x="1108" y="79"/>
                  </a:cubicBezTo>
                  <a:cubicBezTo>
                    <a:pt x="560" y="281"/>
                    <a:pt x="179" y="722"/>
                    <a:pt x="36" y="1258"/>
                  </a:cubicBezTo>
                  <a:cubicBezTo>
                    <a:pt x="12" y="1377"/>
                    <a:pt x="0" y="1496"/>
                    <a:pt x="0" y="1627"/>
                  </a:cubicBezTo>
                  <a:cubicBezTo>
                    <a:pt x="0" y="1770"/>
                    <a:pt x="12" y="1901"/>
                    <a:pt x="36" y="2032"/>
                  </a:cubicBezTo>
                  <a:cubicBezTo>
                    <a:pt x="203" y="2686"/>
                    <a:pt x="750" y="3151"/>
                    <a:pt x="1381" y="3234"/>
                  </a:cubicBezTo>
                  <a:cubicBezTo>
                    <a:pt x="1501" y="3258"/>
                    <a:pt x="1620" y="3258"/>
                    <a:pt x="1739" y="3258"/>
                  </a:cubicBezTo>
                  <a:cubicBezTo>
                    <a:pt x="1822" y="3258"/>
                    <a:pt x="1929" y="3234"/>
                    <a:pt x="2012" y="3210"/>
                  </a:cubicBezTo>
                  <a:cubicBezTo>
                    <a:pt x="2882" y="2984"/>
                    <a:pt x="3417" y="2091"/>
                    <a:pt x="3191" y="1210"/>
                  </a:cubicBezTo>
                  <a:cubicBezTo>
                    <a:pt x="3084" y="817"/>
                    <a:pt x="2834" y="484"/>
                    <a:pt x="2524" y="281"/>
                  </a:cubicBezTo>
                  <a:cubicBezTo>
                    <a:pt x="2417" y="198"/>
                    <a:pt x="2310" y="162"/>
                    <a:pt x="2191" y="115"/>
                  </a:cubicBezTo>
                  <a:cubicBezTo>
                    <a:pt x="2020" y="39"/>
                    <a:pt x="1818" y="0"/>
                    <a:pt x="161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1"/>
            <p:cNvSpPr/>
            <p:nvPr/>
          </p:nvSpPr>
          <p:spPr>
            <a:xfrm>
              <a:off x="2630075" y="1418625"/>
              <a:ext cx="41100" cy="40925"/>
            </a:xfrm>
            <a:custGeom>
              <a:rect b="b" l="l" r="r" t="t"/>
              <a:pathLst>
                <a:path extrusionOk="0" h="1637" w="1644">
                  <a:moveTo>
                    <a:pt x="848" y="0"/>
                  </a:moveTo>
                  <a:cubicBezTo>
                    <a:pt x="779" y="0"/>
                    <a:pt x="706" y="10"/>
                    <a:pt x="632" y="30"/>
                  </a:cubicBezTo>
                  <a:cubicBezTo>
                    <a:pt x="525" y="53"/>
                    <a:pt x="417" y="101"/>
                    <a:pt x="334" y="161"/>
                  </a:cubicBezTo>
                  <a:cubicBezTo>
                    <a:pt x="239" y="232"/>
                    <a:pt x="167" y="315"/>
                    <a:pt x="108" y="411"/>
                  </a:cubicBezTo>
                  <a:cubicBezTo>
                    <a:pt x="48" y="518"/>
                    <a:pt x="24" y="637"/>
                    <a:pt x="1" y="756"/>
                  </a:cubicBezTo>
                  <a:cubicBezTo>
                    <a:pt x="1" y="851"/>
                    <a:pt x="1" y="923"/>
                    <a:pt x="36" y="1006"/>
                  </a:cubicBezTo>
                  <a:cubicBezTo>
                    <a:pt x="84" y="1173"/>
                    <a:pt x="155" y="1327"/>
                    <a:pt x="274" y="1423"/>
                  </a:cubicBezTo>
                  <a:cubicBezTo>
                    <a:pt x="358" y="1506"/>
                    <a:pt x="465" y="1577"/>
                    <a:pt x="584" y="1601"/>
                  </a:cubicBezTo>
                  <a:cubicBezTo>
                    <a:pt x="650" y="1625"/>
                    <a:pt x="721" y="1637"/>
                    <a:pt x="794" y="1637"/>
                  </a:cubicBezTo>
                  <a:cubicBezTo>
                    <a:pt x="867" y="1637"/>
                    <a:pt x="941" y="1625"/>
                    <a:pt x="1013" y="1601"/>
                  </a:cubicBezTo>
                  <a:cubicBezTo>
                    <a:pt x="1358" y="1530"/>
                    <a:pt x="1596" y="1232"/>
                    <a:pt x="1632" y="887"/>
                  </a:cubicBezTo>
                  <a:cubicBezTo>
                    <a:pt x="1644" y="803"/>
                    <a:pt x="1632" y="708"/>
                    <a:pt x="1596" y="625"/>
                  </a:cubicBezTo>
                  <a:cubicBezTo>
                    <a:pt x="1584" y="589"/>
                    <a:pt x="1584" y="565"/>
                    <a:pt x="1572" y="530"/>
                  </a:cubicBezTo>
                  <a:cubicBezTo>
                    <a:pt x="1548" y="446"/>
                    <a:pt x="1489" y="351"/>
                    <a:pt x="1417" y="268"/>
                  </a:cubicBezTo>
                  <a:cubicBezTo>
                    <a:pt x="1322" y="172"/>
                    <a:pt x="1227" y="101"/>
                    <a:pt x="1120" y="53"/>
                  </a:cubicBezTo>
                  <a:cubicBezTo>
                    <a:pt x="1037" y="19"/>
                    <a:pt x="945" y="0"/>
                    <a:pt x="84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1"/>
            <p:cNvSpPr/>
            <p:nvPr/>
          </p:nvSpPr>
          <p:spPr>
            <a:xfrm>
              <a:off x="2338375" y="1395450"/>
              <a:ext cx="32475" cy="28775"/>
            </a:xfrm>
            <a:custGeom>
              <a:rect b="b" l="l" r="r" t="t"/>
              <a:pathLst>
                <a:path extrusionOk="0" h="1151" w="1299">
                  <a:moveTo>
                    <a:pt x="645" y="0"/>
                  </a:moveTo>
                  <a:cubicBezTo>
                    <a:pt x="601" y="0"/>
                    <a:pt x="557" y="5"/>
                    <a:pt x="512" y="16"/>
                  </a:cubicBezTo>
                  <a:cubicBezTo>
                    <a:pt x="191" y="87"/>
                    <a:pt x="1" y="421"/>
                    <a:pt x="96" y="718"/>
                  </a:cubicBezTo>
                  <a:cubicBezTo>
                    <a:pt x="157" y="982"/>
                    <a:pt x="399" y="1151"/>
                    <a:pt x="653" y="1151"/>
                  </a:cubicBezTo>
                  <a:cubicBezTo>
                    <a:pt x="698" y="1151"/>
                    <a:pt x="742" y="1146"/>
                    <a:pt x="786" y="1135"/>
                  </a:cubicBezTo>
                  <a:cubicBezTo>
                    <a:pt x="1108" y="1064"/>
                    <a:pt x="1298" y="730"/>
                    <a:pt x="1203" y="433"/>
                  </a:cubicBezTo>
                  <a:cubicBezTo>
                    <a:pt x="1132" y="169"/>
                    <a:pt x="897" y="0"/>
                    <a:pt x="64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1"/>
            <p:cNvSpPr/>
            <p:nvPr/>
          </p:nvSpPr>
          <p:spPr>
            <a:xfrm>
              <a:off x="3084300" y="1355525"/>
              <a:ext cx="30375" cy="29150"/>
            </a:xfrm>
            <a:custGeom>
              <a:rect b="b" l="l" r="r" t="t"/>
              <a:pathLst>
                <a:path extrusionOk="0" h="1166" w="1215">
                  <a:moveTo>
                    <a:pt x="581" y="1"/>
                  </a:moveTo>
                  <a:cubicBezTo>
                    <a:pt x="531" y="1"/>
                    <a:pt x="483" y="9"/>
                    <a:pt x="441" y="18"/>
                  </a:cubicBezTo>
                  <a:cubicBezTo>
                    <a:pt x="310" y="53"/>
                    <a:pt x="191" y="137"/>
                    <a:pt x="108" y="244"/>
                  </a:cubicBezTo>
                  <a:lnTo>
                    <a:pt x="108" y="256"/>
                  </a:lnTo>
                  <a:cubicBezTo>
                    <a:pt x="48" y="339"/>
                    <a:pt x="24" y="434"/>
                    <a:pt x="1" y="530"/>
                  </a:cubicBezTo>
                  <a:cubicBezTo>
                    <a:pt x="1" y="589"/>
                    <a:pt x="1" y="660"/>
                    <a:pt x="24" y="732"/>
                  </a:cubicBezTo>
                  <a:cubicBezTo>
                    <a:pt x="36" y="791"/>
                    <a:pt x="48" y="839"/>
                    <a:pt x="84" y="887"/>
                  </a:cubicBezTo>
                  <a:cubicBezTo>
                    <a:pt x="96" y="899"/>
                    <a:pt x="96" y="911"/>
                    <a:pt x="108" y="934"/>
                  </a:cubicBezTo>
                  <a:cubicBezTo>
                    <a:pt x="191" y="1030"/>
                    <a:pt x="286" y="1113"/>
                    <a:pt x="405" y="1137"/>
                  </a:cubicBezTo>
                  <a:cubicBezTo>
                    <a:pt x="429" y="1137"/>
                    <a:pt x="453" y="1149"/>
                    <a:pt x="465" y="1149"/>
                  </a:cubicBezTo>
                  <a:cubicBezTo>
                    <a:pt x="508" y="1159"/>
                    <a:pt x="546" y="1165"/>
                    <a:pt x="583" y="1165"/>
                  </a:cubicBezTo>
                  <a:cubicBezTo>
                    <a:pt x="629" y="1165"/>
                    <a:pt x="674" y="1156"/>
                    <a:pt x="727" y="1137"/>
                  </a:cubicBezTo>
                  <a:cubicBezTo>
                    <a:pt x="786" y="1125"/>
                    <a:pt x="822" y="1113"/>
                    <a:pt x="870" y="1077"/>
                  </a:cubicBezTo>
                  <a:cubicBezTo>
                    <a:pt x="1096" y="946"/>
                    <a:pt x="1215" y="696"/>
                    <a:pt x="1132" y="434"/>
                  </a:cubicBezTo>
                  <a:cubicBezTo>
                    <a:pt x="1108" y="339"/>
                    <a:pt x="1048" y="232"/>
                    <a:pt x="977" y="160"/>
                  </a:cubicBezTo>
                  <a:cubicBezTo>
                    <a:pt x="882" y="77"/>
                    <a:pt x="763" y="18"/>
                    <a:pt x="644" y="6"/>
                  </a:cubicBezTo>
                  <a:cubicBezTo>
                    <a:pt x="623" y="2"/>
                    <a:pt x="602" y="1"/>
                    <a:pt x="58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1"/>
            <p:cNvSpPr/>
            <p:nvPr/>
          </p:nvSpPr>
          <p:spPr>
            <a:xfrm>
              <a:off x="1937425" y="1579200"/>
              <a:ext cx="42300" cy="40575"/>
            </a:xfrm>
            <a:custGeom>
              <a:rect b="b" l="l" r="r" t="t"/>
              <a:pathLst>
                <a:path extrusionOk="0" h="1623" w="1692">
                  <a:moveTo>
                    <a:pt x="863" y="1"/>
                  </a:moveTo>
                  <a:cubicBezTo>
                    <a:pt x="799" y="1"/>
                    <a:pt x="734" y="8"/>
                    <a:pt x="668" y="24"/>
                  </a:cubicBezTo>
                  <a:lnTo>
                    <a:pt x="537" y="60"/>
                  </a:lnTo>
                  <a:cubicBezTo>
                    <a:pt x="418" y="107"/>
                    <a:pt x="322" y="179"/>
                    <a:pt x="239" y="274"/>
                  </a:cubicBezTo>
                  <a:cubicBezTo>
                    <a:pt x="72" y="465"/>
                    <a:pt x="1" y="738"/>
                    <a:pt x="72" y="1000"/>
                  </a:cubicBezTo>
                  <a:cubicBezTo>
                    <a:pt x="163" y="1363"/>
                    <a:pt x="492" y="1623"/>
                    <a:pt x="857" y="1623"/>
                  </a:cubicBezTo>
                  <a:cubicBezTo>
                    <a:pt x="924" y="1623"/>
                    <a:pt x="992" y="1614"/>
                    <a:pt x="1060" y="1596"/>
                  </a:cubicBezTo>
                  <a:cubicBezTo>
                    <a:pt x="1132" y="1584"/>
                    <a:pt x="1203" y="1548"/>
                    <a:pt x="1263" y="1524"/>
                  </a:cubicBezTo>
                  <a:cubicBezTo>
                    <a:pt x="1382" y="1453"/>
                    <a:pt x="1477" y="1358"/>
                    <a:pt x="1549" y="1250"/>
                  </a:cubicBezTo>
                  <a:cubicBezTo>
                    <a:pt x="1561" y="1238"/>
                    <a:pt x="1572" y="1215"/>
                    <a:pt x="1596" y="1191"/>
                  </a:cubicBezTo>
                  <a:cubicBezTo>
                    <a:pt x="1656" y="1096"/>
                    <a:pt x="1680" y="977"/>
                    <a:pt x="1691" y="857"/>
                  </a:cubicBezTo>
                  <a:cubicBezTo>
                    <a:pt x="1691" y="762"/>
                    <a:pt x="1691" y="691"/>
                    <a:pt x="1668" y="596"/>
                  </a:cubicBezTo>
                  <a:cubicBezTo>
                    <a:pt x="1656" y="536"/>
                    <a:pt x="1620" y="476"/>
                    <a:pt x="1596" y="417"/>
                  </a:cubicBezTo>
                  <a:cubicBezTo>
                    <a:pt x="1537" y="322"/>
                    <a:pt x="1453" y="215"/>
                    <a:pt x="1358" y="155"/>
                  </a:cubicBezTo>
                  <a:cubicBezTo>
                    <a:pt x="1209" y="59"/>
                    <a:pt x="1041" y="1"/>
                    <a:pt x="8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1"/>
            <p:cNvSpPr/>
            <p:nvPr/>
          </p:nvSpPr>
          <p:spPr>
            <a:xfrm>
              <a:off x="2435125" y="2175825"/>
              <a:ext cx="44075" cy="41075"/>
            </a:xfrm>
            <a:custGeom>
              <a:rect b="b" l="l" r="r" t="t"/>
              <a:pathLst>
                <a:path extrusionOk="0" h="1643" w="1763">
                  <a:moveTo>
                    <a:pt x="867" y="0"/>
                  </a:moveTo>
                  <a:cubicBezTo>
                    <a:pt x="796" y="0"/>
                    <a:pt x="723" y="8"/>
                    <a:pt x="655" y="31"/>
                  </a:cubicBezTo>
                  <a:cubicBezTo>
                    <a:pt x="643" y="31"/>
                    <a:pt x="643" y="31"/>
                    <a:pt x="631" y="43"/>
                  </a:cubicBezTo>
                  <a:cubicBezTo>
                    <a:pt x="583" y="55"/>
                    <a:pt x="524" y="67"/>
                    <a:pt x="476" y="102"/>
                  </a:cubicBezTo>
                  <a:cubicBezTo>
                    <a:pt x="369" y="162"/>
                    <a:pt x="274" y="233"/>
                    <a:pt x="191" y="341"/>
                  </a:cubicBezTo>
                  <a:cubicBezTo>
                    <a:pt x="60" y="531"/>
                    <a:pt x="0" y="769"/>
                    <a:pt x="60" y="1019"/>
                  </a:cubicBezTo>
                  <a:cubicBezTo>
                    <a:pt x="150" y="1390"/>
                    <a:pt x="484" y="1642"/>
                    <a:pt x="843" y="1642"/>
                  </a:cubicBezTo>
                  <a:cubicBezTo>
                    <a:pt x="911" y="1642"/>
                    <a:pt x="980" y="1633"/>
                    <a:pt x="1048" y="1615"/>
                  </a:cubicBezTo>
                  <a:cubicBezTo>
                    <a:pt x="1476" y="1519"/>
                    <a:pt x="1762" y="1067"/>
                    <a:pt x="1643" y="638"/>
                  </a:cubicBezTo>
                  <a:cubicBezTo>
                    <a:pt x="1607" y="519"/>
                    <a:pt x="1548" y="400"/>
                    <a:pt x="1476" y="305"/>
                  </a:cubicBezTo>
                  <a:cubicBezTo>
                    <a:pt x="1381" y="210"/>
                    <a:pt x="1298" y="126"/>
                    <a:pt x="1179" y="67"/>
                  </a:cubicBezTo>
                  <a:cubicBezTo>
                    <a:pt x="1119" y="43"/>
                    <a:pt x="1048" y="31"/>
                    <a:pt x="988" y="7"/>
                  </a:cubicBezTo>
                  <a:cubicBezTo>
                    <a:pt x="949" y="3"/>
                    <a:pt x="908" y="0"/>
                    <a:pt x="8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1"/>
            <p:cNvSpPr/>
            <p:nvPr/>
          </p:nvSpPr>
          <p:spPr>
            <a:xfrm>
              <a:off x="874500" y="1324400"/>
              <a:ext cx="61050" cy="39475"/>
            </a:xfrm>
            <a:custGeom>
              <a:rect b="b" l="l" r="r" t="t"/>
              <a:pathLst>
                <a:path extrusionOk="0" h="1579" w="2442">
                  <a:moveTo>
                    <a:pt x="120" y="0"/>
                  </a:moveTo>
                  <a:cubicBezTo>
                    <a:pt x="12" y="215"/>
                    <a:pt x="1" y="465"/>
                    <a:pt x="60" y="715"/>
                  </a:cubicBezTo>
                  <a:cubicBezTo>
                    <a:pt x="182" y="1234"/>
                    <a:pt x="670" y="1579"/>
                    <a:pt x="1188" y="1579"/>
                  </a:cubicBezTo>
                  <a:cubicBezTo>
                    <a:pt x="1276" y="1579"/>
                    <a:pt x="1365" y="1569"/>
                    <a:pt x="1453" y="1548"/>
                  </a:cubicBezTo>
                  <a:cubicBezTo>
                    <a:pt x="2060" y="1394"/>
                    <a:pt x="2441" y="762"/>
                    <a:pt x="2287" y="143"/>
                  </a:cubicBezTo>
                  <a:cubicBezTo>
                    <a:pt x="2275" y="108"/>
                    <a:pt x="2263" y="48"/>
                    <a:pt x="223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1"/>
            <p:cNvSpPr/>
            <p:nvPr/>
          </p:nvSpPr>
          <p:spPr>
            <a:xfrm>
              <a:off x="1687100" y="1615750"/>
              <a:ext cx="48250" cy="45975"/>
            </a:xfrm>
            <a:custGeom>
              <a:rect b="b" l="l" r="r" t="t"/>
              <a:pathLst>
                <a:path extrusionOk="0" h="1839" w="1930">
                  <a:moveTo>
                    <a:pt x="912" y="0"/>
                  </a:moveTo>
                  <a:cubicBezTo>
                    <a:pt x="839" y="0"/>
                    <a:pt x="765" y="9"/>
                    <a:pt x="691" y="26"/>
                  </a:cubicBezTo>
                  <a:cubicBezTo>
                    <a:pt x="679" y="26"/>
                    <a:pt x="655" y="50"/>
                    <a:pt x="632" y="50"/>
                  </a:cubicBezTo>
                  <a:cubicBezTo>
                    <a:pt x="513" y="86"/>
                    <a:pt x="417" y="146"/>
                    <a:pt x="322" y="229"/>
                  </a:cubicBezTo>
                  <a:cubicBezTo>
                    <a:pt x="155" y="372"/>
                    <a:pt x="36" y="586"/>
                    <a:pt x="13" y="800"/>
                  </a:cubicBezTo>
                  <a:cubicBezTo>
                    <a:pt x="1" y="908"/>
                    <a:pt x="1" y="1027"/>
                    <a:pt x="24" y="1146"/>
                  </a:cubicBezTo>
                  <a:cubicBezTo>
                    <a:pt x="24" y="1158"/>
                    <a:pt x="24" y="1158"/>
                    <a:pt x="36" y="1181"/>
                  </a:cubicBezTo>
                  <a:cubicBezTo>
                    <a:pt x="158" y="1566"/>
                    <a:pt x="529" y="1839"/>
                    <a:pt x="930" y="1839"/>
                  </a:cubicBezTo>
                  <a:cubicBezTo>
                    <a:pt x="1001" y="1839"/>
                    <a:pt x="1072" y="1830"/>
                    <a:pt x="1144" y="1812"/>
                  </a:cubicBezTo>
                  <a:cubicBezTo>
                    <a:pt x="1620" y="1693"/>
                    <a:pt x="1929" y="1193"/>
                    <a:pt x="1810" y="705"/>
                  </a:cubicBezTo>
                  <a:cubicBezTo>
                    <a:pt x="1699" y="279"/>
                    <a:pt x="1328" y="0"/>
                    <a:pt x="91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1"/>
            <p:cNvSpPr/>
            <p:nvPr/>
          </p:nvSpPr>
          <p:spPr>
            <a:xfrm>
              <a:off x="2480650" y="1385525"/>
              <a:ext cx="17900" cy="16475"/>
            </a:xfrm>
            <a:custGeom>
              <a:rect b="b" l="l" r="r" t="t"/>
              <a:pathLst>
                <a:path extrusionOk="0" h="659" w="716">
                  <a:moveTo>
                    <a:pt x="365" y="1"/>
                  </a:moveTo>
                  <a:cubicBezTo>
                    <a:pt x="342" y="1"/>
                    <a:pt x="320" y="3"/>
                    <a:pt x="298" y="8"/>
                  </a:cubicBezTo>
                  <a:cubicBezTo>
                    <a:pt x="239" y="32"/>
                    <a:pt x="191" y="56"/>
                    <a:pt x="144" y="92"/>
                  </a:cubicBezTo>
                  <a:cubicBezTo>
                    <a:pt x="84" y="103"/>
                    <a:pt x="72" y="127"/>
                    <a:pt x="60" y="163"/>
                  </a:cubicBezTo>
                  <a:cubicBezTo>
                    <a:pt x="13" y="234"/>
                    <a:pt x="1" y="330"/>
                    <a:pt x="25" y="413"/>
                  </a:cubicBezTo>
                  <a:cubicBezTo>
                    <a:pt x="25" y="425"/>
                    <a:pt x="48" y="437"/>
                    <a:pt x="48" y="461"/>
                  </a:cubicBezTo>
                  <a:cubicBezTo>
                    <a:pt x="99" y="573"/>
                    <a:pt x="203" y="659"/>
                    <a:pt x="336" y="659"/>
                  </a:cubicBezTo>
                  <a:cubicBezTo>
                    <a:pt x="358" y="659"/>
                    <a:pt x="382" y="656"/>
                    <a:pt x="406" y="651"/>
                  </a:cubicBezTo>
                  <a:lnTo>
                    <a:pt x="441" y="651"/>
                  </a:lnTo>
                  <a:cubicBezTo>
                    <a:pt x="620" y="603"/>
                    <a:pt x="715" y="449"/>
                    <a:pt x="703" y="282"/>
                  </a:cubicBezTo>
                  <a:lnTo>
                    <a:pt x="703" y="246"/>
                  </a:lnTo>
                  <a:cubicBezTo>
                    <a:pt x="652" y="93"/>
                    <a:pt x="504" y="1"/>
                    <a:pt x="3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1"/>
            <p:cNvSpPr/>
            <p:nvPr/>
          </p:nvSpPr>
          <p:spPr>
            <a:xfrm>
              <a:off x="1565650" y="1378450"/>
              <a:ext cx="45875" cy="41525"/>
            </a:xfrm>
            <a:custGeom>
              <a:rect b="b" l="l" r="r" t="t"/>
              <a:pathLst>
                <a:path extrusionOk="0" h="1661" w="1835">
                  <a:moveTo>
                    <a:pt x="929" y="1"/>
                  </a:moveTo>
                  <a:cubicBezTo>
                    <a:pt x="856" y="1"/>
                    <a:pt x="787" y="10"/>
                    <a:pt x="715" y="29"/>
                  </a:cubicBezTo>
                  <a:cubicBezTo>
                    <a:pt x="275" y="124"/>
                    <a:pt x="1" y="589"/>
                    <a:pt x="120" y="1041"/>
                  </a:cubicBezTo>
                  <a:cubicBezTo>
                    <a:pt x="120" y="1065"/>
                    <a:pt x="132" y="1089"/>
                    <a:pt x="156" y="1113"/>
                  </a:cubicBezTo>
                  <a:cubicBezTo>
                    <a:pt x="191" y="1232"/>
                    <a:pt x="275" y="1351"/>
                    <a:pt x="358" y="1422"/>
                  </a:cubicBezTo>
                  <a:cubicBezTo>
                    <a:pt x="516" y="1570"/>
                    <a:pt x="730" y="1661"/>
                    <a:pt x="948" y="1661"/>
                  </a:cubicBezTo>
                  <a:cubicBezTo>
                    <a:pt x="993" y="1661"/>
                    <a:pt x="1039" y="1657"/>
                    <a:pt x="1084" y="1648"/>
                  </a:cubicBezTo>
                  <a:cubicBezTo>
                    <a:pt x="1108" y="1648"/>
                    <a:pt x="1120" y="1648"/>
                    <a:pt x="1144" y="1637"/>
                  </a:cubicBezTo>
                  <a:cubicBezTo>
                    <a:pt x="1251" y="1601"/>
                    <a:pt x="1334" y="1565"/>
                    <a:pt x="1430" y="1506"/>
                  </a:cubicBezTo>
                  <a:cubicBezTo>
                    <a:pt x="1692" y="1303"/>
                    <a:pt x="1834" y="970"/>
                    <a:pt x="1751" y="625"/>
                  </a:cubicBezTo>
                  <a:cubicBezTo>
                    <a:pt x="1715" y="422"/>
                    <a:pt x="1608" y="279"/>
                    <a:pt x="1453" y="172"/>
                  </a:cubicBezTo>
                  <a:cubicBezTo>
                    <a:pt x="1358" y="101"/>
                    <a:pt x="1239" y="41"/>
                    <a:pt x="1120" y="17"/>
                  </a:cubicBezTo>
                  <a:cubicBezTo>
                    <a:pt x="1050" y="7"/>
                    <a:pt x="988" y="1"/>
                    <a:pt x="92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12" name="Shape 141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413" name="Shape 1413"/>
        <p:cNvGrpSpPr/>
        <p:nvPr/>
      </p:nvGrpSpPr>
      <p:grpSpPr>
        <a:xfrm>
          <a:off x="0" y="0"/>
          <a:ext cx="0" cy="0"/>
          <a:chOff x="0" y="0"/>
          <a:chExt cx="0" cy="0"/>
        </a:xfrm>
      </p:grpSpPr>
      <p:grpSp>
        <p:nvGrpSpPr>
          <p:cNvPr id="1414" name="Google Shape;1414;p13"/>
          <p:cNvGrpSpPr/>
          <p:nvPr/>
        </p:nvGrpSpPr>
        <p:grpSpPr>
          <a:xfrm rot="10800000">
            <a:off x="-22204" y="145"/>
            <a:ext cx="2094212" cy="1053578"/>
            <a:chOff x="4905075" y="2588800"/>
            <a:chExt cx="982875" cy="494475"/>
          </a:xfrm>
        </p:grpSpPr>
        <p:sp>
          <p:nvSpPr>
            <p:cNvPr id="1415" name="Google Shape;1415;p13"/>
            <p:cNvSpPr/>
            <p:nvPr/>
          </p:nvSpPr>
          <p:spPr>
            <a:xfrm>
              <a:off x="5082475" y="3000200"/>
              <a:ext cx="30675" cy="83075"/>
            </a:xfrm>
            <a:custGeom>
              <a:rect b="b" l="l" r="r" t="t"/>
              <a:pathLst>
                <a:path extrusionOk="0" h="3323" w="1227">
                  <a:moveTo>
                    <a:pt x="1048" y="1"/>
                  </a:moveTo>
                  <a:lnTo>
                    <a:pt x="0" y="3322"/>
                  </a:lnTo>
                  <a:lnTo>
                    <a:pt x="191" y="3322"/>
                  </a:lnTo>
                  <a:lnTo>
                    <a:pt x="1227" y="48"/>
                  </a:lnTo>
                  <a:cubicBezTo>
                    <a:pt x="1167" y="48"/>
                    <a:pt x="1108" y="36"/>
                    <a:pt x="1048"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3"/>
            <p:cNvSpPr/>
            <p:nvPr/>
          </p:nvSpPr>
          <p:spPr>
            <a:xfrm>
              <a:off x="4905075" y="3083250"/>
              <a:ext cx="300" cy="25"/>
            </a:xfrm>
            <a:custGeom>
              <a:rect b="b" l="l" r="r" t="t"/>
              <a:pathLst>
                <a:path extrusionOk="0" fill="none" h="1" w="12">
                  <a:moveTo>
                    <a:pt x="12" y="0"/>
                  </a:move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3"/>
            <p:cNvSpPr/>
            <p:nvPr/>
          </p:nvSpPr>
          <p:spPr>
            <a:xfrm>
              <a:off x="5122050" y="2993050"/>
              <a:ext cx="87550" cy="45875"/>
            </a:xfrm>
            <a:custGeom>
              <a:rect b="b" l="l" r="r" t="t"/>
              <a:pathLst>
                <a:path extrusionOk="0" h="1835" w="3502">
                  <a:moveTo>
                    <a:pt x="72" y="1"/>
                  </a:moveTo>
                  <a:cubicBezTo>
                    <a:pt x="60" y="60"/>
                    <a:pt x="36" y="108"/>
                    <a:pt x="1" y="156"/>
                  </a:cubicBezTo>
                  <a:lnTo>
                    <a:pt x="3501" y="1834"/>
                  </a:lnTo>
                  <a:lnTo>
                    <a:pt x="3442" y="1608"/>
                  </a:lnTo>
                  <a:lnTo>
                    <a:pt x="9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3"/>
            <p:cNvSpPr/>
            <p:nvPr/>
          </p:nvSpPr>
          <p:spPr>
            <a:xfrm>
              <a:off x="5213425" y="3035925"/>
              <a:ext cx="97675" cy="47050"/>
            </a:xfrm>
            <a:custGeom>
              <a:rect b="b" l="l" r="r" t="t"/>
              <a:pathLst>
                <a:path extrusionOk="0" h="1882" w="3907">
                  <a:moveTo>
                    <a:pt x="1" y="0"/>
                  </a:moveTo>
                  <a:lnTo>
                    <a:pt x="61" y="227"/>
                  </a:lnTo>
                  <a:lnTo>
                    <a:pt x="3501" y="1881"/>
                  </a:lnTo>
                  <a:lnTo>
                    <a:pt x="3906" y="1881"/>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3"/>
            <p:cNvSpPr/>
            <p:nvPr/>
          </p:nvSpPr>
          <p:spPr>
            <a:xfrm>
              <a:off x="4919950" y="2993050"/>
              <a:ext cx="185175" cy="90225"/>
            </a:xfrm>
            <a:custGeom>
              <a:rect b="b" l="l" r="r" t="t"/>
              <a:pathLst>
                <a:path extrusionOk="0" h="3609" w="7407">
                  <a:moveTo>
                    <a:pt x="7335" y="1"/>
                  </a:moveTo>
                  <a:lnTo>
                    <a:pt x="0" y="3608"/>
                  </a:lnTo>
                  <a:lnTo>
                    <a:pt x="417" y="3608"/>
                  </a:lnTo>
                  <a:lnTo>
                    <a:pt x="7406" y="179"/>
                  </a:lnTo>
                  <a:cubicBezTo>
                    <a:pt x="7394" y="167"/>
                    <a:pt x="7394" y="156"/>
                    <a:pt x="7382" y="156"/>
                  </a:cubicBezTo>
                  <a:cubicBezTo>
                    <a:pt x="7370" y="96"/>
                    <a:pt x="7347" y="48"/>
                    <a:pt x="733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3"/>
            <p:cNvSpPr/>
            <p:nvPr/>
          </p:nvSpPr>
          <p:spPr>
            <a:xfrm>
              <a:off x="4909525" y="2607000"/>
              <a:ext cx="182500" cy="476275"/>
            </a:xfrm>
            <a:custGeom>
              <a:rect b="b" l="l" r="r" t="t"/>
              <a:pathLst>
                <a:path extrusionOk="0" h="19051" w="7300">
                  <a:moveTo>
                    <a:pt x="7121" y="0"/>
                  </a:moveTo>
                  <a:lnTo>
                    <a:pt x="1" y="19050"/>
                  </a:lnTo>
                  <a:lnTo>
                    <a:pt x="191" y="19050"/>
                  </a:lnTo>
                  <a:lnTo>
                    <a:pt x="7299" y="60"/>
                  </a:lnTo>
                  <a:cubicBezTo>
                    <a:pt x="7240" y="48"/>
                    <a:pt x="7192" y="24"/>
                    <a:pt x="712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3"/>
            <p:cNvSpPr/>
            <p:nvPr/>
          </p:nvSpPr>
          <p:spPr>
            <a:xfrm>
              <a:off x="5113425" y="2823400"/>
              <a:ext cx="33075" cy="158075"/>
            </a:xfrm>
            <a:custGeom>
              <a:rect b="b" l="l" r="r" t="t"/>
              <a:pathLst>
                <a:path extrusionOk="0" h="6323" w="1323">
                  <a:moveTo>
                    <a:pt x="1143" y="0"/>
                  </a:moveTo>
                  <a:lnTo>
                    <a:pt x="0" y="6299"/>
                  </a:lnTo>
                  <a:cubicBezTo>
                    <a:pt x="60" y="6299"/>
                    <a:pt x="120" y="6311"/>
                    <a:pt x="179" y="6322"/>
                  </a:cubicBezTo>
                  <a:lnTo>
                    <a:pt x="1322" y="36"/>
                  </a:lnTo>
                  <a:cubicBezTo>
                    <a:pt x="1263" y="36"/>
                    <a:pt x="1203" y="24"/>
                    <a:pt x="114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3"/>
            <p:cNvSpPr/>
            <p:nvPr/>
          </p:nvSpPr>
          <p:spPr>
            <a:xfrm>
              <a:off x="5201525" y="2989775"/>
              <a:ext cx="925" cy="1225"/>
            </a:xfrm>
            <a:custGeom>
              <a:rect b="b" l="l" r="r" t="t"/>
              <a:pathLst>
                <a:path extrusionOk="0" h="49" w="37">
                  <a:moveTo>
                    <a:pt x="13" y="1"/>
                  </a:moveTo>
                  <a:cubicBezTo>
                    <a:pt x="13" y="13"/>
                    <a:pt x="1" y="37"/>
                    <a:pt x="1" y="48"/>
                  </a:cubicBezTo>
                  <a:lnTo>
                    <a:pt x="36" y="48"/>
                  </a:lnTo>
                  <a:lnTo>
                    <a:pt x="1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3"/>
            <p:cNvSpPr/>
            <p:nvPr/>
          </p:nvSpPr>
          <p:spPr>
            <a:xfrm>
              <a:off x="5156275" y="2820425"/>
              <a:ext cx="44975" cy="165800"/>
            </a:xfrm>
            <a:custGeom>
              <a:rect b="b" l="l" r="r" t="t"/>
              <a:pathLst>
                <a:path extrusionOk="0" h="6632" w="1799">
                  <a:moveTo>
                    <a:pt x="144" y="0"/>
                  </a:moveTo>
                  <a:cubicBezTo>
                    <a:pt x="132" y="24"/>
                    <a:pt x="120" y="36"/>
                    <a:pt x="96" y="36"/>
                  </a:cubicBezTo>
                  <a:cubicBezTo>
                    <a:pt x="72" y="48"/>
                    <a:pt x="25" y="84"/>
                    <a:pt x="1" y="95"/>
                  </a:cubicBezTo>
                  <a:lnTo>
                    <a:pt x="1608" y="6584"/>
                  </a:lnTo>
                  <a:cubicBezTo>
                    <a:pt x="1627" y="6573"/>
                    <a:pt x="1649" y="6568"/>
                    <a:pt x="1671" y="6568"/>
                  </a:cubicBezTo>
                  <a:cubicBezTo>
                    <a:pt x="1718" y="6568"/>
                    <a:pt x="1766" y="6591"/>
                    <a:pt x="1799" y="6632"/>
                  </a:cubicBezTo>
                  <a:lnTo>
                    <a:pt x="156" y="48"/>
                  </a:lnTo>
                  <a:cubicBezTo>
                    <a:pt x="156" y="36"/>
                    <a:pt x="144" y="12"/>
                    <a:pt x="14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3"/>
            <p:cNvSpPr/>
            <p:nvPr/>
          </p:nvSpPr>
          <p:spPr>
            <a:xfrm>
              <a:off x="5198850" y="2995450"/>
              <a:ext cx="26525" cy="87825"/>
            </a:xfrm>
            <a:custGeom>
              <a:rect b="b" l="l" r="r" t="t"/>
              <a:pathLst>
                <a:path extrusionOk="0" h="3513" w="1061">
                  <a:moveTo>
                    <a:pt x="1" y="0"/>
                  </a:moveTo>
                  <a:lnTo>
                    <a:pt x="382" y="1512"/>
                  </a:lnTo>
                  <a:lnTo>
                    <a:pt x="441" y="1750"/>
                  </a:lnTo>
                  <a:lnTo>
                    <a:pt x="870" y="3512"/>
                  </a:lnTo>
                  <a:lnTo>
                    <a:pt x="1060" y="3512"/>
                  </a:lnTo>
                  <a:lnTo>
                    <a:pt x="644" y="1857"/>
                  </a:lnTo>
                  <a:lnTo>
                    <a:pt x="584" y="1619"/>
                  </a:ln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3"/>
            <p:cNvSpPr/>
            <p:nvPr/>
          </p:nvSpPr>
          <p:spPr>
            <a:xfrm>
              <a:off x="5123550" y="2988600"/>
              <a:ext cx="175625" cy="8950"/>
            </a:xfrm>
            <a:custGeom>
              <a:rect b="b" l="l" r="r" t="t"/>
              <a:pathLst>
                <a:path extrusionOk="0" h="358" w="7025">
                  <a:moveTo>
                    <a:pt x="0" y="0"/>
                  </a:moveTo>
                  <a:lnTo>
                    <a:pt x="0" y="0"/>
                  </a:lnTo>
                  <a:cubicBezTo>
                    <a:pt x="12" y="60"/>
                    <a:pt x="12" y="119"/>
                    <a:pt x="0" y="179"/>
                  </a:cubicBezTo>
                  <a:lnTo>
                    <a:pt x="24" y="179"/>
                  </a:lnTo>
                  <a:lnTo>
                    <a:pt x="3001" y="262"/>
                  </a:lnTo>
                  <a:lnTo>
                    <a:pt x="3191" y="262"/>
                  </a:lnTo>
                  <a:lnTo>
                    <a:pt x="6989" y="357"/>
                  </a:lnTo>
                  <a:lnTo>
                    <a:pt x="6977" y="286"/>
                  </a:lnTo>
                  <a:lnTo>
                    <a:pt x="6977" y="274"/>
                  </a:lnTo>
                  <a:lnTo>
                    <a:pt x="6977" y="262"/>
                  </a:lnTo>
                  <a:lnTo>
                    <a:pt x="6977" y="238"/>
                  </a:lnTo>
                  <a:lnTo>
                    <a:pt x="6977" y="226"/>
                  </a:lnTo>
                  <a:cubicBezTo>
                    <a:pt x="6977" y="226"/>
                    <a:pt x="6977" y="215"/>
                    <a:pt x="6989" y="215"/>
                  </a:cubicBezTo>
                  <a:lnTo>
                    <a:pt x="7025" y="167"/>
                  </a:lnTo>
                  <a:lnTo>
                    <a:pt x="3155" y="60"/>
                  </a:lnTo>
                  <a:lnTo>
                    <a:pt x="3120" y="95"/>
                  </a:lnTo>
                  <a:cubicBezTo>
                    <a:pt x="3108" y="119"/>
                    <a:pt x="3096" y="131"/>
                    <a:pt x="3060" y="155"/>
                  </a:cubicBezTo>
                  <a:cubicBezTo>
                    <a:pt x="3038" y="166"/>
                    <a:pt x="3013" y="171"/>
                    <a:pt x="2986" y="171"/>
                  </a:cubicBezTo>
                  <a:cubicBezTo>
                    <a:pt x="2927" y="171"/>
                    <a:pt x="2863" y="145"/>
                    <a:pt x="2822" y="95"/>
                  </a:cubicBezTo>
                  <a:lnTo>
                    <a:pt x="2822" y="72"/>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3"/>
            <p:cNvSpPr/>
            <p:nvPr/>
          </p:nvSpPr>
          <p:spPr>
            <a:xfrm>
              <a:off x="5302725" y="2995150"/>
              <a:ext cx="138750" cy="88125"/>
            </a:xfrm>
            <a:custGeom>
              <a:rect b="b" l="l" r="r" t="t"/>
              <a:pathLst>
                <a:path extrusionOk="0" h="3525" w="5550">
                  <a:moveTo>
                    <a:pt x="37" y="0"/>
                  </a:moveTo>
                  <a:lnTo>
                    <a:pt x="1" y="36"/>
                  </a:lnTo>
                  <a:lnTo>
                    <a:pt x="37" y="214"/>
                  </a:lnTo>
                  <a:lnTo>
                    <a:pt x="5216" y="3524"/>
                  </a:lnTo>
                  <a:lnTo>
                    <a:pt x="5549" y="3524"/>
                  </a:lnTo>
                  <a:lnTo>
                    <a:pt x="3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3"/>
            <p:cNvSpPr/>
            <p:nvPr/>
          </p:nvSpPr>
          <p:spPr>
            <a:xfrm>
              <a:off x="5297675" y="2995725"/>
              <a:ext cx="21750" cy="84275"/>
            </a:xfrm>
            <a:custGeom>
              <a:rect b="b" l="l" r="r" t="t"/>
              <a:pathLst>
                <a:path extrusionOk="0" h="3371" w="870">
                  <a:moveTo>
                    <a:pt x="191" y="1"/>
                  </a:moveTo>
                  <a:lnTo>
                    <a:pt x="179" y="49"/>
                  </a:lnTo>
                  <a:cubicBezTo>
                    <a:pt x="156" y="72"/>
                    <a:pt x="122" y="90"/>
                    <a:pt x="89" y="90"/>
                  </a:cubicBezTo>
                  <a:cubicBezTo>
                    <a:pt x="71" y="90"/>
                    <a:pt x="53" y="85"/>
                    <a:pt x="36" y="72"/>
                  </a:cubicBezTo>
                  <a:cubicBezTo>
                    <a:pt x="12" y="60"/>
                    <a:pt x="12" y="37"/>
                    <a:pt x="0" y="13"/>
                  </a:cubicBezTo>
                  <a:lnTo>
                    <a:pt x="0" y="13"/>
                  </a:lnTo>
                  <a:lnTo>
                    <a:pt x="12" y="96"/>
                  </a:lnTo>
                  <a:lnTo>
                    <a:pt x="691" y="3370"/>
                  </a:lnTo>
                  <a:cubicBezTo>
                    <a:pt x="751" y="3335"/>
                    <a:pt x="810" y="3335"/>
                    <a:pt x="870" y="3335"/>
                  </a:cubicBezTo>
                  <a:lnTo>
                    <a:pt x="215" y="180"/>
                  </a:lnTo>
                  <a:lnTo>
                    <a:pt x="19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3"/>
            <p:cNvSpPr/>
            <p:nvPr/>
          </p:nvSpPr>
          <p:spPr>
            <a:xfrm>
              <a:off x="5349175" y="2817450"/>
              <a:ext cx="69375" cy="103300"/>
            </a:xfrm>
            <a:custGeom>
              <a:rect b="b" l="l" r="r" t="t"/>
              <a:pathLst>
                <a:path extrusionOk="0" h="4132" w="2775">
                  <a:moveTo>
                    <a:pt x="2620" y="0"/>
                  </a:moveTo>
                  <a:lnTo>
                    <a:pt x="0" y="3977"/>
                  </a:lnTo>
                  <a:lnTo>
                    <a:pt x="119" y="4132"/>
                  </a:lnTo>
                  <a:lnTo>
                    <a:pt x="2774" y="95"/>
                  </a:lnTo>
                  <a:cubicBezTo>
                    <a:pt x="2715" y="72"/>
                    <a:pt x="2667" y="36"/>
                    <a:pt x="262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3"/>
            <p:cNvSpPr/>
            <p:nvPr/>
          </p:nvSpPr>
          <p:spPr>
            <a:xfrm>
              <a:off x="5297975" y="2921625"/>
              <a:ext cx="51825" cy="76825"/>
            </a:xfrm>
            <a:custGeom>
              <a:rect b="b" l="l" r="r" t="t"/>
              <a:pathLst>
                <a:path extrusionOk="0" h="3073" w="2073">
                  <a:moveTo>
                    <a:pt x="1953" y="0"/>
                  </a:moveTo>
                  <a:lnTo>
                    <a:pt x="48" y="2882"/>
                  </a:lnTo>
                  <a:lnTo>
                    <a:pt x="12" y="2917"/>
                  </a:lnTo>
                  <a:cubicBezTo>
                    <a:pt x="12" y="2917"/>
                    <a:pt x="12" y="2941"/>
                    <a:pt x="0" y="2941"/>
                  </a:cubicBezTo>
                  <a:lnTo>
                    <a:pt x="0" y="2953"/>
                  </a:lnTo>
                  <a:lnTo>
                    <a:pt x="0" y="2965"/>
                  </a:lnTo>
                  <a:lnTo>
                    <a:pt x="0" y="2977"/>
                  </a:lnTo>
                  <a:lnTo>
                    <a:pt x="0" y="3001"/>
                  </a:lnTo>
                  <a:cubicBezTo>
                    <a:pt x="0" y="3024"/>
                    <a:pt x="12" y="3036"/>
                    <a:pt x="48" y="3060"/>
                  </a:cubicBezTo>
                  <a:cubicBezTo>
                    <a:pt x="60" y="3068"/>
                    <a:pt x="74" y="3072"/>
                    <a:pt x="90" y="3072"/>
                  </a:cubicBezTo>
                  <a:cubicBezTo>
                    <a:pt x="121" y="3072"/>
                    <a:pt x="155" y="3056"/>
                    <a:pt x="179" y="3024"/>
                  </a:cubicBezTo>
                  <a:lnTo>
                    <a:pt x="191" y="2989"/>
                  </a:lnTo>
                  <a:lnTo>
                    <a:pt x="227" y="2953"/>
                  </a:lnTo>
                  <a:lnTo>
                    <a:pt x="2072" y="155"/>
                  </a:lnTo>
                  <a:lnTo>
                    <a:pt x="195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3"/>
            <p:cNvSpPr/>
            <p:nvPr/>
          </p:nvSpPr>
          <p:spPr>
            <a:xfrm>
              <a:off x="5247975" y="2787475"/>
              <a:ext cx="2700" cy="1425"/>
            </a:xfrm>
            <a:custGeom>
              <a:rect b="b" l="l" r="r" t="t"/>
              <a:pathLst>
                <a:path extrusionOk="0" h="57" w="108">
                  <a:moveTo>
                    <a:pt x="48" y="1"/>
                  </a:moveTo>
                  <a:cubicBezTo>
                    <a:pt x="32" y="1"/>
                    <a:pt x="15" y="4"/>
                    <a:pt x="0" y="8"/>
                  </a:cubicBezTo>
                  <a:lnTo>
                    <a:pt x="48" y="56"/>
                  </a:lnTo>
                  <a:cubicBezTo>
                    <a:pt x="60" y="44"/>
                    <a:pt x="95" y="44"/>
                    <a:pt x="107" y="20"/>
                  </a:cubicBezTo>
                  <a:cubicBezTo>
                    <a:pt x="93" y="6"/>
                    <a:pt x="71" y="1"/>
                    <a:pt x="48"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3"/>
            <p:cNvSpPr/>
            <p:nvPr/>
          </p:nvSpPr>
          <p:spPr>
            <a:xfrm>
              <a:off x="5264925" y="2810300"/>
              <a:ext cx="211375" cy="272375"/>
            </a:xfrm>
            <a:custGeom>
              <a:rect b="b" l="l" r="r" t="t"/>
              <a:pathLst>
                <a:path extrusionOk="0" h="10895" w="8455">
                  <a:moveTo>
                    <a:pt x="132" y="0"/>
                  </a:moveTo>
                  <a:cubicBezTo>
                    <a:pt x="84" y="48"/>
                    <a:pt x="36" y="96"/>
                    <a:pt x="1" y="119"/>
                  </a:cubicBezTo>
                  <a:lnTo>
                    <a:pt x="3287" y="4429"/>
                  </a:lnTo>
                  <a:lnTo>
                    <a:pt x="3406" y="4572"/>
                  </a:lnTo>
                  <a:lnTo>
                    <a:pt x="8228" y="10895"/>
                  </a:lnTo>
                  <a:lnTo>
                    <a:pt x="8454" y="10895"/>
                  </a:lnTo>
                  <a:lnTo>
                    <a:pt x="3489" y="4406"/>
                  </a:lnTo>
                  <a:lnTo>
                    <a:pt x="3370" y="4263"/>
                  </a:lnTo>
                  <a:lnTo>
                    <a:pt x="13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3"/>
            <p:cNvSpPr/>
            <p:nvPr/>
          </p:nvSpPr>
          <p:spPr>
            <a:xfrm>
              <a:off x="5094375" y="2607000"/>
              <a:ext cx="50025" cy="177725"/>
            </a:xfrm>
            <a:custGeom>
              <a:rect b="b" l="l" r="r" t="t"/>
              <a:pathLst>
                <a:path extrusionOk="0" h="7109" w="2001">
                  <a:moveTo>
                    <a:pt x="179" y="0"/>
                  </a:moveTo>
                  <a:cubicBezTo>
                    <a:pt x="120" y="48"/>
                    <a:pt x="60" y="60"/>
                    <a:pt x="0" y="60"/>
                  </a:cubicBezTo>
                  <a:lnTo>
                    <a:pt x="1822" y="7108"/>
                  </a:lnTo>
                  <a:cubicBezTo>
                    <a:pt x="1882" y="7085"/>
                    <a:pt x="1941" y="7073"/>
                    <a:pt x="2001" y="7073"/>
                  </a:cubicBez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3"/>
            <p:cNvSpPr/>
            <p:nvPr/>
          </p:nvSpPr>
          <p:spPr>
            <a:xfrm>
              <a:off x="5098850" y="2605500"/>
              <a:ext cx="150325" cy="186375"/>
            </a:xfrm>
            <a:custGeom>
              <a:rect b="b" l="l" r="r" t="t"/>
              <a:pathLst>
                <a:path extrusionOk="0" h="7455" w="6013">
                  <a:moveTo>
                    <a:pt x="60" y="1"/>
                  </a:moveTo>
                  <a:cubicBezTo>
                    <a:pt x="48" y="13"/>
                    <a:pt x="12" y="25"/>
                    <a:pt x="0" y="49"/>
                  </a:cubicBezTo>
                  <a:lnTo>
                    <a:pt x="5882" y="7454"/>
                  </a:lnTo>
                  <a:cubicBezTo>
                    <a:pt x="5906" y="7407"/>
                    <a:pt x="5965" y="7371"/>
                    <a:pt x="6013" y="7335"/>
                  </a:cubicBezTo>
                  <a:lnTo>
                    <a:pt x="5965" y="7276"/>
                  </a:lnTo>
                  <a:lnTo>
                    <a:pt x="322" y="179"/>
                  </a:lnTo>
                  <a:lnTo>
                    <a:pt x="6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3"/>
            <p:cNvSpPr/>
            <p:nvPr/>
          </p:nvSpPr>
          <p:spPr>
            <a:xfrm>
              <a:off x="5270300" y="2802250"/>
              <a:ext cx="141400" cy="10750"/>
            </a:xfrm>
            <a:custGeom>
              <a:rect b="b" l="l" r="r" t="t"/>
              <a:pathLst>
                <a:path extrusionOk="0" h="430" w="5656">
                  <a:moveTo>
                    <a:pt x="48" y="1"/>
                  </a:moveTo>
                  <a:lnTo>
                    <a:pt x="0" y="179"/>
                  </a:lnTo>
                  <a:lnTo>
                    <a:pt x="5656" y="430"/>
                  </a:lnTo>
                  <a:cubicBezTo>
                    <a:pt x="5644" y="370"/>
                    <a:pt x="5644" y="310"/>
                    <a:pt x="5656" y="251"/>
                  </a:cubicBezTo>
                  <a:lnTo>
                    <a:pt x="4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3"/>
            <p:cNvSpPr/>
            <p:nvPr/>
          </p:nvSpPr>
          <p:spPr>
            <a:xfrm>
              <a:off x="5167300" y="2797500"/>
              <a:ext cx="75625" cy="7750"/>
            </a:xfrm>
            <a:custGeom>
              <a:rect b="b" l="l" r="r" t="t"/>
              <a:pathLst>
                <a:path extrusionOk="0" h="310" w="3025">
                  <a:moveTo>
                    <a:pt x="1" y="0"/>
                  </a:moveTo>
                  <a:lnTo>
                    <a:pt x="1" y="0"/>
                  </a:lnTo>
                  <a:cubicBezTo>
                    <a:pt x="12" y="60"/>
                    <a:pt x="36" y="119"/>
                    <a:pt x="36" y="179"/>
                  </a:cubicBezTo>
                  <a:lnTo>
                    <a:pt x="3025" y="310"/>
                  </a:lnTo>
                  <a:cubicBezTo>
                    <a:pt x="3013" y="262"/>
                    <a:pt x="3013" y="191"/>
                    <a:pt x="3013" y="131"/>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3"/>
            <p:cNvSpPr/>
            <p:nvPr/>
          </p:nvSpPr>
          <p:spPr>
            <a:xfrm>
              <a:off x="5100325" y="2601350"/>
              <a:ext cx="313750" cy="206300"/>
            </a:xfrm>
            <a:custGeom>
              <a:rect b="b" l="l" r="r" t="t"/>
              <a:pathLst>
                <a:path extrusionOk="0" h="8252" w="12550">
                  <a:moveTo>
                    <a:pt x="108" y="0"/>
                  </a:moveTo>
                  <a:cubicBezTo>
                    <a:pt x="96" y="60"/>
                    <a:pt x="48" y="107"/>
                    <a:pt x="1" y="155"/>
                  </a:cubicBezTo>
                  <a:lnTo>
                    <a:pt x="286" y="345"/>
                  </a:lnTo>
                  <a:lnTo>
                    <a:pt x="12455" y="8251"/>
                  </a:lnTo>
                  <a:cubicBezTo>
                    <a:pt x="12478" y="8192"/>
                    <a:pt x="12502" y="8132"/>
                    <a:pt x="12550" y="8085"/>
                  </a:cubicBezTo>
                  <a:lnTo>
                    <a:pt x="10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3"/>
            <p:cNvSpPr/>
            <p:nvPr/>
          </p:nvSpPr>
          <p:spPr>
            <a:xfrm>
              <a:off x="5428950" y="2814475"/>
              <a:ext cx="164325" cy="108950"/>
            </a:xfrm>
            <a:custGeom>
              <a:rect b="b" l="l" r="r" t="t"/>
              <a:pathLst>
                <a:path extrusionOk="0" h="4358" w="6573">
                  <a:moveTo>
                    <a:pt x="107" y="0"/>
                  </a:moveTo>
                  <a:cubicBezTo>
                    <a:pt x="72" y="60"/>
                    <a:pt x="48" y="107"/>
                    <a:pt x="0" y="155"/>
                  </a:cubicBezTo>
                  <a:lnTo>
                    <a:pt x="6501" y="4358"/>
                  </a:lnTo>
                  <a:cubicBezTo>
                    <a:pt x="6513" y="4322"/>
                    <a:pt x="6513" y="4286"/>
                    <a:pt x="6549" y="4251"/>
                  </a:cubicBezTo>
                  <a:cubicBezTo>
                    <a:pt x="6549" y="4227"/>
                    <a:pt x="6560" y="4215"/>
                    <a:pt x="6572" y="4203"/>
                  </a:cubicBezTo>
                  <a:lnTo>
                    <a:pt x="10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3"/>
            <p:cNvSpPr/>
            <p:nvPr/>
          </p:nvSpPr>
          <p:spPr>
            <a:xfrm>
              <a:off x="5542350" y="2760000"/>
              <a:ext cx="82775" cy="84250"/>
            </a:xfrm>
            <a:custGeom>
              <a:rect b="b" l="l" r="r" t="t"/>
              <a:pathLst>
                <a:path extrusionOk="0" h="3370" w="3311">
                  <a:moveTo>
                    <a:pt x="119" y="0"/>
                  </a:moveTo>
                  <a:cubicBezTo>
                    <a:pt x="84" y="36"/>
                    <a:pt x="48" y="95"/>
                    <a:pt x="0" y="131"/>
                  </a:cubicBezTo>
                  <a:lnTo>
                    <a:pt x="3167" y="3370"/>
                  </a:lnTo>
                  <a:cubicBezTo>
                    <a:pt x="3191" y="3334"/>
                    <a:pt x="3227" y="3298"/>
                    <a:pt x="3275" y="3274"/>
                  </a:cubicBezTo>
                  <a:cubicBezTo>
                    <a:pt x="3287" y="3274"/>
                    <a:pt x="3287" y="3251"/>
                    <a:pt x="3310" y="3251"/>
                  </a:cubicBezTo>
                  <a:lnTo>
                    <a:pt x="11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3"/>
            <p:cNvSpPr/>
            <p:nvPr/>
          </p:nvSpPr>
          <p:spPr>
            <a:xfrm>
              <a:off x="5525375" y="2931750"/>
              <a:ext cx="73550" cy="151525"/>
            </a:xfrm>
            <a:custGeom>
              <a:rect b="b" l="l" r="r" t="t"/>
              <a:pathLst>
                <a:path extrusionOk="0" h="6061" w="2942">
                  <a:moveTo>
                    <a:pt x="2763" y="0"/>
                  </a:moveTo>
                  <a:lnTo>
                    <a:pt x="1" y="6060"/>
                  </a:lnTo>
                  <a:lnTo>
                    <a:pt x="203" y="6060"/>
                  </a:lnTo>
                  <a:lnTo>
                    <a:pt x="2942" y="72"/>
                  </a:lnTo>
                  <a:cubicBezTo>
                    <a:pt x="2882" y="72"/>
                    <a:pt x="2834" y="60"/>
                    <a:pt x="2775" y="36"/>
                  </a:cubicBezTo>
                  <a:cubicBezTo>
                    <a:pt x="2763" y="12"/>
                    <a:pt x="2763" y="0"/>
                    <a:pt x="276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3"/>
            <p:cNvSpPr/>
            <p:nvPr/>
          </p:nvSpPr>
          <p:spPr>
            <a:xfrm>
              <a:off x="5603675" y="2928475"/>
              <a:ext cx="78000" cy="52400"/>
            </a:xfrm>
            <a:custGeom>
              <a:rect b="b" l="l" r="r" t="t"/>
              <a:pathLst>
                <a:path extrusionOk="0" h="2096" w="3120">
                  <a:moveTo>
                    <a:pt x="119" y="0"/>
                  </a:moveTo>
                  <a:cubicBezTo>
                    <a:pt x="107" y="12"/>
                    <a:pt x="107" y="24"/>
                    <a:pt x="95" y="60"/>
                  </a:cubicBezTo>
                  <a:lnTo>
                    <a:pt x="0" y="143"/>
                  </a:lnTo>
                  <a:lnTo>
                    <a:pt x="3072" y="2096"/>
                  </a:lnTo>
                  <a:lnTo>
                    <a:pt x="3120" y="1917"/>
                  </a:lnTo>
                  <a:lnTo>
                    <a:pt x="11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3"/>
            <p:cNvSpPr/>
            <p:nvPr/>
          </p:nvSpPr>
          <p:spPr>
            <a:xfrm>
              <a:off x="5600700" y="2860600"/>
              <a:ext cx="29775" cy="58950"/>
            </a:xfrm>
            <a:custGeom>
              <a:rect b="b" l="l" r="r" t="t"/>
              <a:pathLst>
                <a:path extrusionOk="0" h="2358" w="1191">
                  <a:moveTo>
                    <a:pt x="1000" y="1"/>
                  </a:moveTo>
                  <a:lnTo>
                    <a:pt x="0" y="2263"/>
                  </a:lnTo>
                  <a:cubicBezTo>
                    <a:pt x="36" y="2287"/>
                    <a:pt x="83" y="2287"/>
                    <a:pt x="107" y="2310"/>
                  </a:cubicBezTo>
                  <a:cubicBezTo>
                    <a:pt x="143" y="2322"/>
                    <a:pt x="155" y="2346"/>
                    <a:pt x="167" y="2358"/>
                  </a:cubicBezTo>
                  <a:lnTo>
                    <a:pt x="1191" y="36"/>
                  </a:lnTo>
                  <a:cubicBezTo>
                    <a:pt x="1131" y="36"/>
                    <a:pt x="1060" y="36"/>
                    <a:pt x="100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3"/>
            <p:cNvSpPr/>
            <p:nvPr/>
          </p:nvSpPr>
          <p:spPr>
            <a:xfrm>
              <a:off x="5706050" y="2684400"/>
              <a:ext cx="25" cy="25"/>
            </a:xfrm>
            <a:custGeom>
              <a:rect b="b" l="l" r="r" t="t"/>
              <a:pathLst>
                <a:path extrusionOk="0" h="1" w="1">
                  <a:moveTo>
                    <a:pt x="1" y="0"/>
                  </a:move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3"/>
            <p:cNvSpPr/>
            <p:nvPr/>
          </p:nvSpPr>
          <p:spPr>
            <a:xfrm>
              <a:off x="5634325" y="2690050"/>
              <a:ext cx="68475" cy="154200"/>
            </a:xfrm>
            <a:custGeom>
              <a:rect b="b" l="l" r="r" t="t"/>
              <a:pathLst>
                <a:path extrusionOk="0" h="6168" w="2739">
                  <a:moveTo>
                    <a:pt x="2739" y="0"/>
                  </a:moveTo>
                  <a:lnTo>
                    <a:pt x="2656" y="24"/>
                  </a:lnTo>
                  <a:lnTo>
                    <a:pt x="0" y="6049"/>
                  </a:lnTo>
                  <a:cubicBezTo>
                    <a:pt x="60" y="6084"/>
                    <a:pt x="108" y="6132"/>
                    <a:pt x="143" y="6168"/>
                  </a:cubicBezTo>
                  <a:lnTo>
                    <a:pt x="2727" y="322"/>
                  </a:lnTo>
                  <a:lnTo>
                    <a:pt x="273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3"/>
            <p:cNvSpPr/>
            <p:nvPr/>
          </p:nvSpPr>
          <p:spPr>
            <a:xfrm>
              <a:off x="5704575" y="2684400"/>
              <a:ext cx="25" cy="25"/>
            </a:xfrm>
            <a:custGeom>
              <a:rect b="b" l="l" r="r" t="t"/>
              <a:pathLst>
                <a:path extrusionOk="0" h="1" w="1">
                  <a:moveTo>
                    <a:pt x="0" y="0"/>
                  </a:move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3"/>
            <p:cNvSpPr/>
            <p:nvPr/>
          </p:nvSpPr>
          <p:spPr>
            <a:xfrm>
              <a:off x="5705475" y="2684400"/>
              <a:ext cx="0" cy="25"/>
            </a:xfrm>
            <a:custGeom>
              <a:rect b="b" l="l" r="r" t="t"/>
              <a:pathLst>
                <a:path extrusionOk="0" h="1" w="0">
                  <a:moveTo>
                    <a:pt x="0" y="0"/>
                  </a:move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3"/>
            <p:cNvSpPr/>
            <p:nvPr/>
          </p:nvSpPr>
          <p:spPr>
            <a:xfrm>
              <a:off x="5544725" y="2684975"/>
              <a:ext cx="159275" cy="67000"/>
            </a:xfrm>
            <a:custGeom>
              <a:rect b="b" l="l" r="r" t="t"/>
              <a:pathLst>
                <a:path extrusionOk="0" h="2680" w="6371">
                  <a:moveTo>
                    <a:pt x="6370" y="1"/>
                  </a:moveTo>
                  <a:cubicBezTo>
                    <a:pt x="6360" y="1"/>
                    <a:pt x="6352" y="5"/>
                    <a:pt x="6346" y="11"/>
                  </a:cubicBezTo>
                  <a:lnTo>
                    <a:pt x="6346" y="11"/>
                  </a:lnTo>
                  <a:lnTo>
                    <a:pt x="6370" y="1"/>
                  </a:lnTo>
                  <a:close/>
                  <a:moveTo>
                    <a:pt x="6346" y="11"/>
                  </a:moveTo>
                  <a:lnTo>
                    <a:pt x="1" y="2537"/>
                  </a:lnTo>
                  <a:lnTo>
                    <a:pt x="1" y="2549"/>
                  </a:lnTo>
                  <a:cubicBezTo>
                    <a:pt x="60" y="2561"/>
                    <a:pt x="72" y="2620"/>
                    <a:pt x="84" y="2680"/>
                  </a:cubicBezTo>
                  <a:lnTo>
                    <a:pt x="6251" y="227"/>
                  </a:lnTo>
                  <a:lnTo>
                    <a:pt x="6323" y="203"/>
                  </a:lnTo>
                  <a:lnTo>
                    <a:pt x="6323" y="60"/>
                  </a:lnTo>
                  <a:lnTo>
                    <a:pt x="6323" y="48"/>
                  </a:lnTo>
                  <a:lnTo>
                    <a:pt x="6323" y="37"/>
                  </a:lnTo>
                  <a:cubicBezTo>
                    <a:pt x="6323" y="25"/>
                    <a:pt x="6335" y="25"/>
                    <a:pt x="6335" y="25"/>
                  </a:cubicBezTo>
                  <a:cubicBezTo>
                    <a:pt x="6335" y="25"/>
                    <a:pt x="6339" y="17"/>
                    <a:pt x="6346" y="1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3"/>
            <p:cNvSpPr/>
            <p:nvPr/>
          </p:nvSpPr>
          <p:spPr>
            <a:xfrm>
              <a:off x="5705750" y="2684400"/>
              <a:ext cx="25" cy="25"/>
            </a:xfrm>
            <a:custGeom>
              <a:rect b="b" l="l" r="r" t="t"/>
              <a:pathLst>
                <a:path extrusionOk="0" h="1" w="1">
                  <a:moveTo>
                    <a:pt x="1" y="0"/>
                  </a:moveTo>
                  <a:lnTo>
                    <a:pt x="1" y="0"/>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3"/>
            <p:cNvSpPr/>
            <p:nvPr/>
          </p:nvSpPr>
          <p:spPr>
            <a:xfrm>
              <a:off x="5706050" y="2684400"/>
              <a:ext cx="25" cy="25"/>
            </a:xfrm>
            <a:custGeom>
              <a:rect b="b" l="l" r="r" t="t"/>
              <a:pathLst>
                <a:path extrusionOk="0" h="1" w="1">
                  <a:moveTo>
                    <a:pt x="1" y="0"/>
                  </a:moveTo>
                  <a:lnTo>
                    <a:pt x="1" y="0"/>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3"/>
            <p:cNvSpPr/>
            <p:nvPr/>
          </p:nvSpPr>
          <p:spPr>
            <a:xfrm>
              <a:off x="5705475" y="2684400"/>
              <a:ext cx="300" cy="25"/>
            </a:xfrm>
            <a:custGeom>
              <a:rect b="b" l="l" r="r" t="t"/>
              <a:pathLst>
                <a:path extrusionOk="0" h="1" w="12">
                  <a:moveTo>
                    <a:pt x="12" y="0"/>
                  </a:moveTo>
                  <a:lnTo>
                    <a:pt x="12" y="0"/>
                  </a:lnTo>
                  <a:cubicBezTo>
                    <a:pt x="0" y="0"/>
                    <a:pt x="0" y="0"/>
                    <a:pt x="12" y="0"/>
                  </a:cubicBezTo>
                  <a:cubicBezTo>
                    <a:pt x="0" y="0"/>
                    <a:pt x="0" y="0"/>
                    <a:pt x="12" y="0"/>
                  </a:cubicBezTo>
                  <a:cubicBezTo>
                    <a:pt x="0" y="0"/>
                    <a:pt x="0" y="0"/>
                    <a:pt x="1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3"/>
            <p:cNvSpPr/>
            <p:nvPr/>
          </p:nvSpPr>
          <p:spPr>
            <a:xfrm>
              <a:off x="5706350" y="2684400"/>
              <a:ext cx="181600" cy="98250"/>
            </a:xfrm>
            <a:custGeom>
              <a:rect b="b" l="l" r="r" t="t"/>
              <a:pathLst>
                <a:path extrusionOk="0" h="3930" w="7264">
                  <a:moveTo>
                    <a:pt x="1" y="0"/>
                  </a:moveTo>
                  <a:lnTo>
                    <a:pt x="18" y="9"/>
                  </a:lnTo>
                  <a:lnTo>
                    <a:pt x="18" y="9"/>
                  </a:lnTo>
                  <a:cubicBezTo>
                    <a:pt x="13" y="5"/>
                    <a:pt x="7" y="2"/>
                    <a:pt x="1" y="0"/>
                  </a:cubicBezTo>
                  <a:close/>
                  <a:moveTo>
                    <a:pt x="18" y="9"/>
                  </a:moveTo>
                  <a:cubicBezTo>
                    <a:pt x="40" y="25"/>
                    <a:pt x="48" y="54"/>
                    <a:pt x="48" y="83"/>
                  </a:cubicBezTo>
                  <a:lnTo>
                    <a:pt x="48" y="238"/>
                  </a:lnTo>
                  <a:lnTo>
                    <a:pt x="7264" y="3929"/>
                  </a:lnTo>
                  <a:lnTo>
                    <a:pt x="7264" y="3715"/>
                  </a:lnTo>
                  <a:lnTo>
                    <a:pt x="18" y="9"/>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3"/>
            <p:cNvSpPr/>
            <p:nvPr/>
          </p:nvSpPr>
          <p:spPr>
            <a:xfrm>
              <a:off x="5703075" y="2685575"/>
              <a:ext cx="325" cy="325"/>
            </a:xfrm>
            <a:custGeom>
              <a:rect b="b" l="l" r="r" t="t"/>
              <a:pathLst>
                <a:path extrusionOk="0" h="13" w="13">
                  <a:moveTo>
                    <a:pt x="13" y="1"/>
                  </a:moveTo>
                  <a:cubicBezTo>
                    <a:pt x="1" y="1"/>
                    <a:pt x="1" y="1"/>
                    <a:pt x="1" y="13"/>
                  </a:cubicBezTo>
                  <a:cubicBezTo>
                    <a:pt x="1" y="13"/>
                    <a:pt x="1" y="1"/>
                    <a:pt x="1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3"/>
            <p:cNvSpPr/>
            <p:nvPr/>
          </p:nvSpPr>
          <p:spPr>
            <a:xfrm>
              <a:off x="5704575" y="2684400"/>
              <a:ext cx="25" cy="25"/>
            </a:xfrm>
            <a:custGeom>
              <a:rect b="b" l="l" r="r" t="t"/>
              <a:pathLst>
                <a:path extrusionOk="0" h="1" w="1">
                  <a:moveTo>
                    <a:pt x="0" y="0"/>
                  </a:moveTo>
                  <a:lnTo>
                    <a:pt x="0" y="0"/>
                  </a:ln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3"/>
            <p:cNvSpPr/>
            <p:nvPr/>
          </p:nvSpPr>
          <p:spPr>
            <a:xfrm>
              <a:off x="5703375" y="2685575"/>
              <a:ext cx="25" cy="25"/>
            </a:xfrm>
            <a:custGeom>
              <a:rect b="b" l="l" r="r" t="t"/>
              <a:pathLst>
                <a:path extrusionOk="0" h="1" w="1">
                  <a:moveTo>
                    <a:pt x="1" y="1"/>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3"/>
            <p:cNvSpPr/>
            <p:nvPr/>
          </p:nvSpPr>
          <p:spPr>
            <a:xfrm>
              <a:off x="5806975" y="2990975"/>
              <a:ext cx="80975" cy="92300"/>
            </a:xfrm>
            <a:custGeom>
              <a:rect b="b" l="l" r="r" t="t"/>
              <a:pathLst>
                <a:path extrusionOk="0" h="3692" w="3239">
                  <a:moveTo>
                    <a:pt x="3239" y="0"/>
                  </a:moveTo>
                  <a:lnTo>
                    <a:pt x="0" y="3691"/>
                  </a:lnTo>
                  <a:lnTo>
                    <a:pt x="250" y="3691"/>
                  </a:lnTo>
                  <a:lnTo>
                    <a:pt x="3239" y="262"/>
                  </a:lnTo>
                  <a:lnTo>
                    <a:pt x="323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3"/>
            <p:cNvSpPr/>
            <p:nvPr/>
          </p:nvSpPr>
          <p:spPr>
            <a:xfrm>
              <a:off x="5690575" y="3002575"/>
              <a:ext cx="6875" cy="80700"/>
            </a:xfrm>
            <a:custGeom>
              <a:rect b="b" l="l" r="r" t="t"/>
              <a:pathLst>
                <a:path extrusionOk="0" h="3228" w="275">
                  <a:moveTo>
                    <a:pt x="96" y="1"/>
                  </a:moveTo>
                  <a:lnTo>
                    <a:pt x="1" y="3227"/>
                  </a:lnTo>
                  <a:lnTo>
                    <a:pt x="179" y="3227"/>
                  </a:lnTo>
                  <a:lnTo>
                    <a:pt x="275" y="60"/>
                  </a:lnTo>
                  <a:cubicBezTo>
                    <a:pt x="215" y="37"/>
                    <a:pt x="155" y="25"/>
                    <a:pt x="9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3"/>
            <p:cNvSpPr/>
            <p:nvPr/>
          </p:nvSpPr>
          <p:spPr>
            <a:xfrm>
              <a:off x="5695050" y="2684400"/>
              <a:ext cx="12825" cy="278925"/>
            </a:xfrm>
            <a:custGeom>
              <a:rect b="b" l="l" r="r" t="t"/>
              <a:pathLst>
                <a:path extrusionOk="0" h="11157" w="513">
                  <a:moveTo>
                    <a:pt x="393" y="0"/>
                  </a:moveTo>
                  <a:cubicBezTo>
                    <a:pt x="381" y="0"/>
                    <a:pt x="381" y="0"/>
                    <a:pt x="369" y="12"/>
                  </a:cubicBezTo>
                  <a:cubicBezTo>
                    <a:pt x="357" y="12"/>
                    <a:pt x="357" y="24"/>
                    <a:pt x="357" y="24"/>
                  </a:cubicBezTo>
                  <a:cubicBezTo>
                    <a:pt x="357" y="24"/>
                    <a:pt x="357" y="48"/>
                    <a:pt x="334" y="48"/>
                  </a:cubicBezTo>
                  <a:lnTo>
                    <a:pt x="334" y="60"/>
                  </a:lnTo>
                  <a:lnTo>
                    <a:pt x="334" y="191"/>
                  </a:lnTo>
                  <a:lnTo>
                    <a:pt x="322" y="524"/>
                  </a:lnTo>
                  <a:lnTo>
                    <a:pt x="0" y="11156"/>
                  </a:lnTo>
                  <a:lnTo>
                    <a:pt x="179" y="11120"/>
                  </a:lnTo>
                  <a:lnTo>
                    <a:pt x="512" y="202"/>
                  </a:lnTo>
                  <a:lnTo>
                    <a:pt x="512" y="60"/>
                  </a:lnTo>
                  <a:cubicBezTo>
                    <a:pt x="500" y="60"/>
                    <a:pt x="488" y="12"/>
                    <a:pt x="44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3"/>
            <p:cNvSpPr/>
            <p:nvPr/>
          </p:nvSpPr>
          <p:spPr>
            <a:xfrm>
              <a:off x="5680150" y="2962925"/>
              <a:ext cx="44675" cy="40925"/>
            </a:xfrm>
            <a:custGeom>
              <a:rect b="b" l="l" r="r" t="t"/>
              <a:pathLst>
                <a:path extrusionOk="0" h="1637" w="1787">
                  <a:moveTo>
                    <a:pt x="818" y="1"/>
                  </a:moveTo>
                  <a:cubicBezTo>
                    <a:pt x="796" y="1"/>
                    <a:pt x="773" y="2"/>
                    <a:pt x="751" y="3"/>
                  </a:cubicBezTo>
                  <a:cubicBezTo>
                    <a:pt x="692" y="3"/>
                    <a:pt x="632" y="15"/>
                    <a:pt x="572" y="51"/>
                  </a:cubicBezTo>
                  <a:cubicBezTo>
                    <a:pt x="513" y="63"/>
                    <a:pt x="453" y="99"/>
                    <a:pt x="394" y="122"/>
                  </a:cubicBezTo>
                  <a:cubicBezTo>
                    <a:pt x="239" y="229"/>
                    <a:pt x="132" y="360"/>
                    <a:pt x="72" y="527"/>
                  </a:cubicBezTo>
                  <a:cubicBezTo>
                    <a:pt x="37" y="587"/>
                    <a:pt x="25" y="646"/>
                    <a:pt x="25" y="706"/>
                  </a:cubicBezTo>
                  <a:cubicBezTo>
                    <a:pt x="1" y="884"/>
                    <a:pt x="37" y="1075"/>
                    <a:pt x="144" y="1242"/>
                  </a:cubicBezTo>
                  <a:cubicBezTo>
                    <a:pt x="227" y="1384"/>
                    <a:pt x="370" y="1492"/>
                    <a:pt x="525" y="1563"/>
                  </a:cubicBezTo>
                  <a:cubicBezTo>
                    <a:pt x="596" y="1599"/>
                    <a:pt x="644" y="1611"/>
                    <a:pt x="715" y="1623"/>
                  </a:cubicBezTo>
                  <a:cubicBezTo>
                    <a:pt x="764" y="1632"/>
                    <a:pt x="813" y="1636"/>
                    <a:pt x="861" y="1636"/>
                  </a:cubicBezTo>
                  <a:cubicBezTo>
                    <a:pt x="1002" y="1636"/>
                    <a:pt x="1142" y="1598"/>
                    <a:pt x="1275" y="1527"/>
                  </a:cubicBezTo>
                  <a:cubicBezTo>
                    <a:pt x="1656" y="1289"/>
                    <a:pt x="1787" y="777"/>
                    <a:pt x="1537" y="396"/>
                  </a:cubicBezTo>
                  <a:cubicBezTo>
                    <a:pt x="1371" y="142"/>
                    <a:pt x="1103" y="1"/>
                    <a:pt x="81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3"/>
            <p:cNvSpPr/>
            <p:nvPr/>
          </p:nvSpPr>
          <p:spPr>
            <a:xfrm>
              <a:off x="5242300" y="2786925"/>
              <a:ext cx="29500" cy="28675"/>
            </a:xfrm>
            <a:custGeom>
              <a:rect b="b" l="l" r="r" t="t"/>
              <a:pathLst>
                <a:path extrusionOk="0" h="1147" w="1180">
                  <a:moveTo>
                    <a:pt x="590" y="1"/>
                  </a:moveTo>
                  <a:cubicBezTo>
                    <a:pt x="504" y="1"/>
                    <a:pt x="417" y="18"/>
                    <a:pt x="334" y="54"/>
                  </a:cubicBezTo>
                  <a:cubicBezTo>
                    <a:pt x="322" y="66"/>
                    <a:pt x="287" y="66"/>
                    <a:pt x="275" y="78"/>
                  </a:cubicBezTo>
                  <a:cubicBezTo>
                    <a:pt x="215" y="114"/>
                    <a:pt x="168" y="150"/>
                    <a:pt x="144" y="197"/>
                  </a:cubicBezTo>
                  <a:cubicBezTo>
                    <a:pt x="49" y="304"/>
                    <a:pt x="1" y="423"/>
                    <a:pt x="1" y="554"/>
                  </a:cubicBezTo>
                  <a:cubicBezTo>
                    <a:pt x="1" y="614"/>
                    <a:pt x="25" y="673"/>
                    <a:pt x="37" y="733"/>
                  </a:cubicBezTo>
                  <a:cubicBezTo>
                    <a:pt x="49" y="781"/>
                    <a:pt x="72" y="828"/>
                    <a:pt x="96" y="864"/>
                  </a:cubicBezTo>
                  <a:cubicBezTo>
                    <a:pt x="213" y="1051"/>
                    <a:pt x="407" y="1146"/>
                    <a:pt x="603" y="1146"/>
                  </a:cubicBezTo>
                  <a:cubicBezTo>
                    <a:pt x="707" y="1146"/>
                    <a:pt x="811" y="1120"/>
                    <a:pt x="906" y="1066"/>
                  </a:cubicBezTo>
                  <a:cubicBezTo>
                    <a:pt x="965" y="1031"/>
                    <a:pt x="1001" y="983"/>
                    <a:pt x="1037" y="947"/>
                  </a:cubicBezTo>
                  <a:cubicBezTo>
                    <a:pt x="1084" y="900"/>
                    <a:pt x="1108" y="840"/>
                    <a:pt x="1120" y="792"/>
                  </a:cubicBezTo>
                  <a:lnTo>
                    <a:pt x="1168" y="614"/>
                  </a:lnTo>
                  <a:cubicBezTo>
                    <a:pt x="1180" y="495"/>
                    <a:pt x="1156" y="376"/>
                    <a:pt x="1084" y="269"/>
                  </a:cubicBezTo>
                  <a:cubicBezTo>
                    <a:pt x="976" y="94"/>
                    <a:pt x="787" y="1"/>
                    <a:pt x="59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3"/>
            <p:cNvSpPr/>
            <p:nvPr/>
          </p:nvSpPr>
          <p:spPr>
            <a:xfrm>
              <a:off x="5124150" y="2783375"/>
              <a:ext cx="44375" cy="41000"/>
            </a:xfrm>
            <a:custGeom>
              <a:rect b="b" l="l" r="r" t="t"/>
              <a:pathLst>
                <a:path extrusionOk="0" h="1640" w="1775">
                  <a:moveTo>
                    <a:pt x="916" y="0"/>
                  </a:moveTo>
                  <a:cubicBezTo>
                    <a:pt x="884" y="0"/>
                    <a:pt x="853" y="2"/>
                    <a:pt x="822" y="6"/>
                  </a:cubicBezTo>
                  <a:lnTo>
                    <a:pt x="643" y="53"/>
                  </a:lnTo>
                  <a:cubicBezTo>
                    <a:pt x="595" y="65"/>
                    <a:pt x="548" y="101"/>
                    <a:pt x="512" y="113"/>
                  </a:cubicBezTo>
                  <a:cubicBezTo>
                    <a:pt x="119" y="351"/>
                    <a:pt x="0" y="863"/>
                    <a:pt x="238" y="1244"/>
                  </a:cubicBezTo>
                  <a:cubicBezTo>
                    <a:pt x="345" y="1423"/>
                    <a:pt x="524" y="1542"/>
                    <a:pt x="703" y="1601"/>
                  </a:cubicBezTo>
                  <a:cubicBezTo>
                    <a:pt x="762" y="1613"/>
                    <a:pt x="822" y="1637"/>
                    <a:pt x="881" y="1637"/>
                  </a:cubicBezTo>
                  <a:cubicBezTo>
                    <a:pt x="904" y="1639"/>
                    <a:pt x="926" y="1640"/>
                    <a:pt x="949" y="1640"/>
                  </a:cubicBezTo>
                  <a:cubicBezTo>
                    <a:pt x="1057" y="1640"/>
                    <a:pt x="1164" y="1617"/>
                    <a:pt x="1262" y="1577"/>
                  </a:cubicBezTo>
                  <a:cubicBezTo>
                    <a:pt x="1298" y="1566"/>
                    <a:pt x="1346" y="1542"/>
                    <a:pt x="1369" y="1518"/>
                  </a:cubicBezTo>
                  <a:cubicBezTo>
                    <a:pt x="1381" y="1506"/>
                    <a:pt x="1405" y="1482"/>
                    <a:pt x="1417" y="1482"/>
                  </a:cubicBezTo>
                  <a:cubicBezTo>
                    <a:pt x="1655" y="1304"/>
                    <a:pt x="1774" y="1042"/>
                    <a:pt x="1762" y="756"/>
                  </a:cubicBezTo>
                  <a:cubicBezTo>
                    <a:pt x="1762" y="696"/>
                    <a:pt x="1738" y="637"/>
                    <a:pt x="1727" y="577"/>
                  </a:cubicBezTo>
                  <a:cubicBezTo>
                    <a:pt x="1715" y="518"/>
                    <a:pt x="1679" y="458"/>
                    <a:pt x="1643" y="399"/>
                  </a:cubicBezTo>
                  <a:cubicBezTo>
                    <a:pt x="1483" y="142"/>
                    <a:pt x="1197" y="0"/>
                    <a:pt x="9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3"/>
            <p:cNvSpPr/>
            <p:nvPr/>
          </p:nvSpPr>
          <p:spPr>
            <a:xfrm>
              <a:off x="5311075" y="3079075"/>
              <a:ext cx="15800" cy="3900"/>
            </a:xfrm>
            <a:custGeom>
              <a:rect b="b" l="l" r="r" t="t"/>
              <a:pathLst>
                <a:path extrusionOk="0" h="156" w="632">
                  <a:moveTo>
                    <a:pt x="346" y="1"/>
                  </a:moveTo>
                  <a:cubicBezTo>
                    <a:pt x="310" y="1"/>
                    <a:pt x="238" y="13"/>
                    <a:pt x="179" y="36"/>
                  </a:cubicBezTo>
                  <a:cubicBezTo>
                    <a:pt x="143" y="48"/>
                    <a:pt x="131" y="48"/>
                    <a:pt x="95" y="60"/>
                  </a:cubicBezTo>
                  <a:cubicBezTo>
                    <a:pt x="60" y="96"/>
                    <a:pt x="24" y="108"/>
                    <a:pt x="0" y="155"/>
                  </a:cubicBezTo>
                  <a:lnTo>
                    <a:pt x="631" y="155"/>
                  </a:lnTo>
                  <a:cubicBezTo>
                    <a:pt x="560" y="60"/>
                    <a:pt x="453" y="1"/>
                    <a:pt x="34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3"/>
            <p:cNvSpPr/>
            <p:nvPr/>
          </p:nvSpPr>
          <p:spPr>
            <a:xfrm>
              <a:off x="5102400" y="2980750"/>
              <a:ext cx="21475" cy="20375"/>
            </a:xfrm>
            <a:custGeom>
              <a:rect b="b" l="l" r="r" t="t"/>
              <a:pathLst>
                <a:path extrusionOk="0" h="815" w="859">
                  <a:moveTo>
                    <a:pt x="486" y="0"/>
                  </a:moveTo>
                  <a:cubicBezTo>
                    <a:pt x="471" y="0"/>
                    <a:pt x="456" y="2"/>
                    <a:pt x="441" y="5"/>
                  </a:cubicBezTo>
                  <a:cubicBezTo>
                    <a:pt x="370" y="5"/>
                    <a:pt x="287" y="17"/>
                    <a:pt x="227" y="64"/>
                  </a:cubicBezTo>
                  <a:cubicBezTo>
                    <a:pt x="84" y="159"/>
                    <a:pt x="1" y="326"/>
                    <a:pt x="37" y="493"/>
                  </a:cubicBezTo>
                  <a:cubicBezTo>
                    <a:pt x="49" y="540"/>
                    <a:pt x="72" y="588"/>
                    <a:pt x="96" y="624"/>
                  </a:cubicBezTo>
                  <a:cubicBezTo>
                    <a:pt x="108" y="648"/>
                    <a:pt x="108" y="659"/>
                    <a:pt x="132" y="659"/>
                  </a:cubicBezTo>
                  <a:cubicBezTo>
                    <a:pt x="156" y="707"/>
                    <a:pt x="203" y="731"/>
                    <a:pt x="251" y="767"/>
                  </a:cubicBezTo>
                  <a:cubicBezTo>
                    <a:pt x="311" y="790"/>
                    <a:pt x="370" y="814"/>
                    <a:pt x="430" y="814"/>
                  </a:cubicBezTo>
                  <a:cubicBezTo>
                    <a:pt x="501" y="814"/>
                    <a:pt x="584" y="790"/>
                    <a:pt x="668" y="755"/>
                  </a:cubicBezTo>
                  <a:cubicBezTo>
                    <a:pt x="703" y="719"/>
                    <a:pt x="751" y="695"/>
                    <a:pt x="787" y="648"/>
                  </a:cubicBezTo>
                  <a:cubicBezTo>
                    <a:pt x="811" y="600"/>
                    <a:pt x="846" y="540"/>
                    <a:pt x="858" y="493"/>
                  </a:cubicBezTo>
                  <a:cubicBezTo>
                    <a:pt x="858" y="433"/>
                    <a:pt x="858" y="374"/>
                    <a:pt x="846" y="314"/>
                  </a:cubicBezTo>
                  <a:cubicBezTo>
                    <a:pt x="822" y="278"/>
                    <a:pt x="811" y="243"/>
                    <a:pt x="799" y="195"/>
                  </a:cubicBezTo>
                  <a:cubicBezTo>
                    <a:pt x="751" y="124"/>
                    <a:pt x="692" y="64"/>
                    <a:pt x="620" y="40"/>
                  </a:cubicBezTo>
                  <a:cubicBezTo>
                    <a:pt x="575" y="14"/>
                    <a:pt x="531" y="0"/>
                    <a:pt x="48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3"/>
            <p:cNvSpPr/>
            <p:nvPr/>
          </p:nvSpPr>
          <p:spPr>
            <a:xfrm>
              <a:off x="5251825" y="2953700"/>
              <a:ext cx="16700" cy="14600"/>
            </a:xfrm>
            <a:custGeom>
              <a:rect b="b" l="l" r="r" t="t"/>
              <a:pathLst>
                <a:path extrusionOk="0" h="584" w="668">
                  <a:moveTo>
                    <a:pt x="336" y="1"/>
                  </a:moveTo>
                  <a:cubicBezTo>
                    <a:pt x="282" y="1"/>
                    <a:pt x="227" y="16"/>
                    <a:pt x="179" y="51"/>
                  </a:cubicBezTo>
                  <a:cubicBezTo>
                    <a:pt x="49" y="134"/>
                    <a:pt x="1" y="313"/>
                    <a:pt x="84" y="444"/>
                  </a:cubicBezTo>
                  <a:cubicBezTo>
                    <a:pt x="146" y="536"/>
                    <a:pt x="241" y="583"/>
                    <a:pt x="337" y="583"/>
                  </a:cubicBezTo>
                  <a:cubicBezTo>
                    <a:pt x="390" y="583"/>
                    <a:pt x="442" y="569"/>
                    <a:pt x="489" y="539"/>
                  </a:cubicBezTo>
                  <a:cubicBezTo>
                    <a:pt x="620" y="444"/>
                    <a:pt x="668" y="265"/>
                    <a:pt x="584" y="134"/>
                  </a:cubicBezTo>
                  <a:cubicBezTo>
                    <a:pt x="531" y="50"/>
                    <a:pt x="434" y="1"/>
                    <a:pt x="3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3"/>
            <p:cNvSpPr/>
            <p:nvPr/>
          </p:nvSpPr>
          <p:spPr>
            <a:xfrm>
              <a:off x="5411075" y="2800425"/>
              <a:ext cx="21175" cy="20450"/>
            </a:xfrm>
            <a:custGeom>
              <a:rect b="b" l="l" r="r" t="t"/>
              <a:pathLst>
                <a:path extrusionOk="0" h="818" w="847">
                  <a:moveTo>
                    <a:pt x="425" y="1"/>
                  </a:moveTo>
                  <a:cubicBezTo>
                    <a:pt x="350" y="1"/>
                    <a:pt x="274" y="20"/>
                    <a:pt x="203" y="62"/>
                  </a:cubicBezTo>
                  <a:cubicBezTo>
                    <a:pt x="179" y="74"/>
                    <a:pt x="144" y="98"/>
                    <a:pt x="120" y="133"/>
                  </a:cubicBezTo>
                  <a:cubicBezTo>
                    <a:pt x="72" y="181"/>
                    <a:pt x="48" y="241"/>
                    <a:pt x="25" y="300"/>
                  </a:cubicBezTo>
                  <a:cubicBezTo>
                    <a:pt x="25" y="312"/>
                    <a:pt x="25" y="324"/>
                    <a:pt x="13" y="324"/>
                  </a:cubicBezTo>
                  <a:cubicBezTo>
                    <a:pt x="1" y="383"/>
                    <a:pt x="1" y="443"/>
                    <a:pt x="13" y="503"/>
                  </a:cubicBezTo>
                  <a:cubicBezTo>
                    <a:pt x="25" y="550"/>
                    <a:pt x="48" y="586"/>
                    <a:pt x="60" y="622"/>
                  </a:cubicBezTo>
                  <a:cubicBezTo>
                    <a:pt x="72" y="657"/>
                    <a:pt x="108" y="681"/>
                    <a:pt x="120" y="705"/>
                  </a:cubicBezTo>
                  <a:cubicBezTo>
                    <a:pt x="167" y="741"/>
                    <a:pt x="227" y="776"/>
                    <a:pt x="263" y="788"/>
                  </a:cubicBezTo>
                  <a:cubicBezTo>
                    <a:pt x="312" y="808"/>
                    <a:pt x="362" y="818"/>
                    <a:pt x="411" y="818"/>
                  </a:cubicBezTo>
                  <a:cubicBezTo>
                    <a:pt x="479" y="818"/>
                    <a:pt x="546" y="799"/>
                    <a:pt x="608" y="764"/>
                  </a:cubicBezTo>
                  <a:cubicBezTo>
                    <a:pt x="620" y="741"/>
                    <a:pt x="656" y="729"/>
                    <a:pt x="667" y="717"/>
                  </a:cubicBezTo>
                  <a:cubicBezTo>
                    <a:pt x="739" y="669"/>
                    <a:pt x="787" y="622"/>
                    <a:pt x="798" y="562"/>
                  </a:cubicBezTo>
                  <a:cubicBezTo>
                    <a:pt x="846" y="443"/>
                    <a:pt x="846" y="312"/>
                    <a:pt x="775" y="193"/>
                  </a:cubicBezTo>
                  <a:cubicBezTo>
                    <a:pt x="697" y="69"/>
                    <a:pt x="564" y="1"/>
                    <a:pt x="4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3"/>
            <p:cNvSpPr/>
            <p:nvPr/>
          </p:nvSpPr>
          <p:spPr>
            <a:xfrm>
              <a:off x="5081275" y="2588800"/>
              <a:ext cx="22950" cy="20300"/>
            </a:xfrm>
            <a:custGeom>
              <a:rect b="b" l="l" r="r" t="t"/>
              <a:pathLst>
                <a:path extrusionOk="0" h="812" w="918">
                  <a:moveTo>
                    <a:pt x="476" y="0"/>
                  </a:moveTo>
                  <a:cubicBezTo>
                    <a:pt x="403" y="0"/>
                    <a:pt x="329" y="20"/>
                    <a:pt x="263" y="62"/>
                  </a:cubicBezTo>
                  <a:cubicBezTo>
                    <a:pt x="60" y="181"/>
                    <a:pt x="1" y="431"/>
                    <a:pt x="120" y="621"/>
                  </a:cubicBezTo>
                  <a:cubicBezTo>
                    <a:pt x="155" y="681"/>
                    <a:pt x="203" y="728"/>
                    <a:pt x="263" y="752"/>
                  </a:cubicBezTo>
                  <a:cubicBezTo>
                    <a:pt x="322" y="788"/>
                    <a:pt x="358" y="812"/>
                    <a:pt x="441" y="812"/>
                  </a:cubicBezTo>
                  <a:lnTo>
                    <a:pt x="536" y="812"/>
                  </a:lnTo>
                  <a:cubicBezTo>
                    <a:pt x="584" y="776"/>
                    <a:pt x="644" y="752"/>
                    <a:pt x="703" y="728"/>
                  </a:cubicBezTo>
                  <a:cubicBezTo>
                    <a:pt x="739" y="717"/>
                    <a:pt x="751" y="693"/>
                    <a:pt x="763" y="681"/>
                  </a:cubicBezTo>
                  <a:cubicBezTo>
                    <a:pt x="810" y="633"/>
                    <a:pt x="834" y="574"/>
                    <a:pt x="870" y="538"/>
                  </a:cubicBezTo>
                  <a:cubicBezTo>
                    <a:pt x="917" y="419"/>
                    <a:pt x="894" y="300"/>
                    <a:pt x="822" y="193"/>
                  </a:cubicBezTo>
                  <a:cubicBezTo>
                    <a:pt x="745" y="69"/>
                    <a:pt x="612" y="0"/>
                    <a:pt x="47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3"/>
            <p:cNvSpPr/>
            <p:nvPr/>
          </p:nvSpPr>
          <p:spPr>
            <a:xfrm>
              <a:off x="5522700" y="2742050"/>
              <a:ext cx="24425" cy="23250"/>
            </a:xfrm>
            <a:custGeom>
              <a:rect b="b" l="l" r="r" t="t"/>
              <a:pathLst>
                <a:path extrusionOk="0" h="930" w="977">
                  <a:moveTo>
                    <a:pt x="525" y="0"/>
                  </a:moveTo>
                  <a:cubicBezTo>
                    <a:pt x="442" y="0"/>
                    <a:pt x="359" y="24"/>
                    <a:pt x="286" y="75"/>
                  </a:cubicBezTo>
                  <a:cubicBezTo>
                    <a:pt x="72" y="206"/>
                    <a:pt x="1" y="492"/>
                    <a:pt x="132" y="706"/>
                  </a:cubicBezTo>
                  <a:cubicBezTo>
                    <a:pt x="216" y="853"/>
                    <a:pt x="367" y="930"/>
                    <a:pt x="523" y="930"/>
                  </a:cubicBezTo>
                  <a:cubicBezTo>
                    <a:pt x="608" y="930"/>
                    <a:pt x="695" y="907"/>
                    <a:pt x="774" y="861"/>
                  </a:cubicBezTo>
                  <a:cubicBezTo>
                    <a:pt x="786" y="861"/>
                    <a:pt x="786" y="849"/>
                    <a:pt x="798" y="849"/>
                  </a:cubicBezTo>
                  <a:cubicBezTo>
                    <a:pt x="834" y="813"/>
                    <a:pt x="858" y="778"/>
                    <a:pt x="905" y="718"/>
                  </a:cubicBezTo>
                  <a:cubicBezTo>
                    <a:pt x="965" y="623"/>
                    <a:pt x="977" y="504"/>
                    <a:pt x="965" y="385"/>
                  </a:cubicBezTo>
                  <a:cubicBezTo>
                    <a:pt x="953" y="325"/>
                    <a:pt x="941" y="278"/>
                    <a:pt x="905" y="218"/>
                  </a:cubicBezTo>
                  <a:lnTo>
                    <a:pt x="905" y="206"/>
                  </a:lnTo>
                  <a:cubicBezTo>
                    <a:pt x="821" y="76"/>
                    <a:pt x="674" y="0"/>
                    <a:pt x="52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3"/>
            <p:cNvSpPr/>
            <p:nvPr/>
          </p:nvSpPr>
          <p:spPr>
            <a:xfrm>
              <a:off x="5589975" y="2916675"/>
              <a:ext cx="17875" cy="16275"/>
            </a:xfrm>
            <a:custGeom>
              <a:rect b="b" l="l" r="r" t="t"/>
              <a:pathLst>
                <a:path extrusionOk="0" h="651" w="715">
                  <a:moveTo>
                    <a:pt x="368" y="1"/>
                  </a:moveTo>
                  <a:cubicBezTo>
                    <a:pt x="286" y="1"/>
                    <a:pt x="195" y="37"/>
                    <a:pt x="119" y="103"/>
                  </a:cubicBezTo>
                  <a:lnTo>
                    <a:pt x="72" y="139"/>
                  </a:lnTo>
                  <a:cubicBezTo>
                    <a:pt x="48" y="174"/>
                    <a:pt x="48" y="222"/>
                    <a:pt x="36" y="258"/>
                  </a:cubicBezTo>
                  <a:cubicBezTo>
                    <a:pt x="0" y="377"/>
                    <a:pt x="60" y="520"/>
                    <a:pt x="167" y="591"/>
                  </a:cubicBezTo>
                  <a:lnTo>
                    <a:pt x="179" y="603"/>
                  </a:lnTo>
                  <a:cubicBezTo>
                    <a:pt x="227" y="639"/>
                    <a:pt x="286" y="651"/>
                    <a:pt x="346" y="651"/>
                  </a:cubicBezTo>
                  <a:cubicBezTo>
                    <a:pt x="417" y="651"/>
                    <a:pt x="489" y="639"/>
                    <a:pt x="548" y="591"/>
                  </a:cubicBezTo>
                  <a:cubicBezTo>
                    <a:pt x="596" y="591"/>
                    <a:pt x="631" y="555"/>
                    <a:pt x="643" y="508"/>
                  </a:cubicBezTo>
                  <a:cubicBezTo>
                    <a:pt x="655" y="496"/>
                    <a:pt x="655" y="484"/>
                    <a:pt x="667" y="460"/>
                  </a:cubicBezTo>
                  <a:cubicBezTo>
                    <a:pt x="715" y="341"/>
                    <a:pt x="691" y="186"/>
                    <a:pt x="596" y="103"/>
                  </a:cubicBezTo>
                  <a:cubicBezTo>
                    <a:pt x="584" y="79"/>
                    <a:pt x="572" y="67"/>
                    <a:pt x="536" y="55"/>
                  </a:cubicBezTo>
                  <a:cubicBezTo>
                    <a:pt x="512" y="44"/>
                    <a:pt x="465" y="20"/>
                    <a:pt x="429" y="8"/>
                  </a:cubicBezTo>
                  <a:cubicBezTo>
                    <a:pt x="410" y="3"/>
                    <a:pt x="389" y="1"/>
                    <a:pt x="36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3"/>
            <p:cNvSpPr/>
            <p:nvPr/>
          </p:nvSpPr>
          <p:spPr>
            <a:xfrm>
              <a:off x="5193500" y="2984600"/>
              <a:ext cx="9250" cy="8725"/>
            </a:xfrm>
            <a:custGeom>
              <a:rect b="b" l="l" r="r" t="t"/>
              <a:pathLst>
                <a:path extrusionOk="0" h="349" w="370">
                  <a:moveTo>
                    <a:pt x="180" y="1"/>
                  </a:moveTo>
                  <a:cubicBezTo>
                    <a:pt x="158" y="1"/>
                    <a:pt x="138" y="6"/>
                    <a:pt x="119" y="17"/>
                  </a:cubicBezTo>
                  <a:cubicBezTo>
                    <a:pt x="119" y="17"/>
                    <a:pt x="96" y="17"/>
                    <a:pt x="96" y="29"/>
                  </a:cubicBezTo>
                  <a:cubicBezTo>
                    <a:pt x="24" y="77"/>
                    <a:pt x="0" y="160"/>
                    <a:pt x="36" y="255"/>
                  </a:cubicBezTo>
                  <a:lnTo>
                    <a:pt x="36" y="267"/>
                  </a:lnTo>
                  <a:cubicBezTo>
                    <a:pt x="77" y="316"/>
                    <a:pt x="134" y="349"/>
                    <a:pt x="194" y="349"/>
                  </a:cubicBezTo>
                  <a:cubicBezTo>
                    <a:pt x="221" y="349"/>
                    <a:pt x="248" y="342"/>
                    <a:pt x="274" y="327"/>
                  </a:cubicBezTo>
                  <a:cubicBezTo>
                    <a:pt x="310" y="315"/>
                    <a:pt x="322" y="303"/>
                    <a:pt x="334" y="267"/>
                  </a:cubicBezTo>
                  <a:cubicBezTo>
                    <a:pt x="346" y="255"/>
                    <a:pt x="346" y="244"/>
                    <a:pt x="346" y="220"/>
                  </a:cubicBezTo>
                  <a:cubicBezTo>
                    <a:pt x="369" y="184"/>
                    <a:pt x="346" y="136"/>
                    <a:pt x="334" y="89"/>
                  </a:cubicBezTo>
                  <a:cubicBezTo>
                    <a:pt x="334" y="77"/>
                    <a:pt x="322" y="77"/>
                    <a:pt x="322" y="77"/>
                  </a:cubicBezTo>
                  <a:cubicBezTo>
                    <a:pt x="281" y="28"/>
                    <a:pt x="228" y="1"/>
                    <a:pt x="18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3"/>
            <p:cNvSpPr/>
            <p:nvPr/>
          </p:nvSpPr>
          <p:spPr>
            <a:xfrm>
              <a:off x="5617950" y="2840125"/>
              <a:ext cx="23550" cy="21200"/>
            </a:xfrm>
            <a:custGeom>
              <a:rect b="b" l="l" r="r" t="t"/>
              <a:pathLst>
                <a:path extrusionOk="0" h="848" w="942">
                  <a:moveTo>
                    <a:pt x="468" y="1"/>
                  </a:moveTo>
                  <a:cubicBezTo>
                    <a:pt x="402" y="1"/>
                    <a:pt x="334" y="16"/>
                    <a:pt x="263" y="46"/>
                  </a:cubicBezTo>
                  <a:cubicBezTo>
                    <a:pt x="251" y="46"/>
                    <a:pt x="251" y="69"/>
                    <a:pt x="239" y="69"/>
                  </a:cubicBezTo>
                  <a:cubicBezTo>
                    <a:pt x="191" y="93"/>
                    <a:pt x="143" y="129"/>
                    <a:pt x="120" y="165"/>
                  </a:cubicBezTo>
                  <a:cubicBezTo>
                    <a:pt x="12" y="308"/>
                    <a:pt x="1" y="498"/>
                    <a:pt x="108" y="641"/>
                  </a:cubicBezTo>
                  <a:cubicBezTo>
                    <a:pt x="143" y="736"/>
                    <a:pt x="227" y="784"/>
                    <a:pt x="310" y="820"/>
                  </a:cubicBezTo>
                  <a:cubicBezTo>
                    <a:pt x="362" y="837"/>
                    <a:pt x="408" y="848"/>
                    <a:pt x="453" y="848"/>
                  </a:cubicBezTo>
                  <a:cubicBezTo>
                    <a:pt x="469" y="848"/>
                    <a:pt x="485" y="847"/>
                    <a:pt x="501" y="843"/>
                  </a:cubicBezTo>
                  <a:cubicBezTo>
                    <a:pt x="560" y="843"/>
                    <a:pt x="620" y="808"/>
                    <a:pt x="679" y="784"/>
                  </a:cubicBezTo>
                  <a:cubicBezTo>
                    <a:pt x="882" y="665"/>
                    <a:pt x="941" y="403"/>
                    <a:pt x="822" y="200"/>
                  </a:cubicBezTo>
                  <a:cubicBezTo>
                    <a:pt x="822" y="188"/>
                    <a:pt x="798" y="165"/>
                    <a:pt x="798" y="165"/>
                  </a:cubicBezTo>
                  <a:cubicBezTo>
                    <a:pt x="763" y="105"/>
                    <a:pt x="715" y="81"/>
                    <a:pt x="655" y="46"/>
                  </a:cubicBezTo>
                  <a:cubicBezTo>
                    <a:pt x="596" y="16"/>
                    <a:pt x="533" y="1"/>
                    <a:pt x="46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9" name="Google Shape;1469;p13"/>
          <p:cNvGrpSpPr/>
          <p:nvPr/>
        </p:nvGrpSpPr>
        <p:grpSpPr>
          <a:xfrm flipH="1" rot="10800000">
            <a:off x="7049796" y="145"/>
            <a:ext cx="2094212" cy="1053578"/>
            <a:chOff x="4905075" y="2588800"/>
            <a:chExt cx="982875" cy="494475"/>
          </a:xfrm>
        </p:grpSpPr>
        <p:sp>
          <p:nvSpPr>
            <p:cNvPr id="1470" name="Google Shape;1470;p13"/>
            <p:cNvSpPr/>
            <p:nvPr/>
          </p:nvSpPr>
          <p:spPr>
            <a:xfrm>
              <a:off x="5082475" y="3000200"/>
              <a:ext cx="30675" cy="83075"/>
            </a:xfrm>
            <a:custGeom>
              <a:rect b="b" l="l" r="r" t="t"/>
              <a:pathLst>
                <a:path extrusionOk="0" h="3323" w="1227">
                  <a:moveTo>
                    <a:pt x="1048" y="1"/>
                  </a:moveTo>
                  <a:lnTo>
                    <a:pt x="0" y="3322"/>
                  </a:lnTo>
                  <a:lnTo>
                    <a:pt x="191" y="3322"/>
                  </a:lnTo>
                  <a:lnTo>
                    <a:pt x="1227" y="48"/>
                  </a:lnTo>
                  <a:cubicBezTo>
                    <a:pt x="1167" y="48"/>
                    <a:pt x="1108" y="36"/>
                    <a:pt x="1048"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3"/>
            <p:cNvSpPr/>
            <p:nvPr/>
          </p:nvSpPr>
          <p:spPr>
            <a:xfrm>
              <a:off x="4905075" y="3083250"/>
              <a:ext cx="300" cy="25"/>
            </a:xfrm>
            <a:custGeom>
              <a:rect b="b" l="l" r="r" t="t"/>
              <a:pathLst>
                <a:path extrusionOk="0" fill="none" h="1" w="12">
                  <a:moveTo>
                    <a:pt x="12" y="0"/>
                  </a:move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3"/>
            <p:cNvSpPr/>
            <p:nvPr/>
          </p:nvSpPr>
          <p:spPr>
            <a:xfrm>
              <a:off x="5122050" y="2993050"/>
              <a:ext cx="87550" cy="45875"/>
            </a:xfrm>
            <a:custGeom>
              <a:rect b="b" l="l" r="r" t="t"/>
              <a:pathLst>
                <a:path extrusionOk="0" h="1835" w="3502">
                  <a:moveTo>
                    <a:pt x="72" y="1"/>
                  </a:moveTo>
                  <a:cubicBezTo>
                    <a:pt x="60" y="60"/>
                    <a:pt x="36" y="108"/>
                    <a:pt x="1" y="156"/>
                  </a:cubicBezTo>
                  <a:lnTo>
                    <a:pt x="3501" y="1834"/>
                  </a:lnTo>
                  <a:lnTo>
                    <a:pt x="3442" y="1608"/>
                  </a:lnTo>
                  <a:lnTo>
                    <a:pt x="9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3"/>
            <p:cNvSpPr/>
            <p:nvPr/>
          </p:nvSpPr>
          <p:spPr>
            <a:xfrm>
              <a:off x="5213425" y="3035925"/>
              <a:ext cx="97675" cy="47050"/>
            </a:xfrm>
            <a:custGeom>
              <a:rect b="b" l="l" r="r" t="t"/>
              <a:pathLst>
                <a:path extrusionOk="0" h="1882" w="3907">
                  <a:moveTo>
                    <a:pt x="1" y="0"/>
                  </a:moveTo>
                  <a:lnTo>
                    <a:pt x="61" y="227"/>
                  </a:lnTo>
                  <a:lnTo>
                    <a:pt x="3501" y="1881"/>
                  </a:lnTo>
                  <a:lnTo>
                    <a:pt x="3906" y="1881"/>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3"/>
            <p:cNvSpPr/>
            <p:nvPr/>
          </p:nvSpPr>
          <p:spPr>
            <a:xfrm>
              <a:off x="4919950" y="2993050"/>
              <a:ext cx="185175" cy="90225"/>
            </a:xfrm>
            <a:custGeom>
              <a:rect b="b" l="l" r="r" t="t"/>
              <a:pathLst>
                <a:path extrusionOk="0" h="3609" w="7407">
                  <a:moveTo>
                    <a:pt x="7335" y="1"/>
                  </a:moveTo>
                  <a:lnTo>
                    <a:pt x="0" y="3608"/>
                  </a:lnTo>
                  <a:lnTo>
                    <a:pt x="417" y="3608"/>
                  </a:lnTo>
                  <a:lnTo>
                    <a:pt x="7406" y="179"/>
                  </a:lnTo>
                  <a:cubicBezTo>
                    <a:pt x="7394" y="167"/>
                    <a:pt x="7394" y="156"/>
                    <a:pt x="7382" y="156"/>
                  </a:cubicBezTo>
                  <a:cubicBezTo>
                    <a:pt x="7370" y="96"/>
                    <a:pt x="7347" y="48"/>
                    <a:pt x="733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3"/>
            <p:cNvSpPr/>
            <p:nvPr/>
          </p:nvSpPr>
          <p:spPr>
            <a:xfrm>
              <a:off x="4909525" y="2607000"/>
              <a:ext cx="182500" cy="476275"/>
            </a:xfrm>
            <a:custGeom>
              <a:rect b="b" l="l" r="r" t="t"/>
              <a:pathLst>
                <a:path extrusionOk="0" h="19051" w="7300">
                  <a:moveTo>
                    <a:pt x="7121" y="0"/>
                  </a:moveTo>
                  <a:lnTo>
                    <a:pt x="1" y="19050"/>
                  </a:lnTo>
                  <a:lnTo>
                    <a:pt x="191" y="19050"/>
                  </a:lnTo>
                  <a:lnTo>
                    <a:pt x="7299" y="60"/>
                  </a:lnTo>
                  <a:cubicBezTo>
                    <a:pt x="7240" y="48"/>
                    <a:pt x="7192" y="24"/>
                    <a:pt x="712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3"/>
            <p:cNvSpPr/>
            <p:nvPr/>
          </p:nvSpPr>
          <p:spPr>
            <a:xfrm>
              <a:off x="5113425" y="2823400"/>
              <a:ext cx="33075" cy="158075"/>
            </a:xfrm>
            <a:custGeom>
              <a:rect b="b" l="l" r="r" t="t"/>
              <a:pathLst>
                <a:path extrusionOk="0" h="6323" w="1323">
                  <a:moveTo>
                    <a:pt x="1143" y="0"/>
                  </a:moveTo>
                  <a:lnTo>
                    <a:pt x="0" y="6299"/>
                  </a:lnTo>
                  <a:cubicBezTo>
                    <a:pt x="60" y="6299"/>
                    <a:pt x="120" y="6311"/>
                    <a:pt x="179" y="6322"/>
                  </a:cubicBezTo>
                  <a:lnTo>
                    <a:pt x="1322" y="36"/>
                  </a:lnTo>
                  <a:cubicBezTo>
                    <a:pt x="1263" y="36"/>
                    <a:pt x="1203" y="24"/>
                    <a:pt x="114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3"/>
            <p:cNvSpPr/>
            <p:nvPr/>
          </p:nvSpPr>
          <p:spPr>
            <a:xfrm>
              <a:off x="5201525" y="2989775"/>
              <a:ext cx="925" cy="1225"/>
            </a:xfrm>
            <a:custGeom>
              <a:rect b="b" l="l" r="r" t="t"/>
              <a:pathLst>
                <a:path extrusionOk="0" h="49" w="37">
                  <a:moveTo>
                    <a:pt x="13" y="1"/>
                  </a:moveTo>
                  <a:cubicBezTo>
                    <a:pt x="13" y="13"/>
                    <a:pt x="1" y="37"/>
                    <a:pt x="1" y="48"/>
                  </a:cubicBezTo>
                  <a:lnTo>
                    <a:pt x="36" y="48"/>
                  </a:lnTo>
                  <a:lnTo>
                    <a:pt x="1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3"/>
            <p:cNvSpPr/>
            <p:nvPr/>
          </p:nvSpPr>
          <p:spPr>
            <a:xfrm>
              <a:off x="5156275" y="2820425"/>
              <a:ext cx="44975" cy="165800"/>
            </a:xfrm>
            <a:custGeom>
              <a:rect b="b" l="l" r="r" t="t"/>
              <a:pathLst>
                <a:path extrusionOk="0" h="6632" w="1799">
                  <a:moveTo>
                    <a:pt x="144" y="0"/>
                  </a:moveTo>
                  <a:cubicBezTo>
                    <a:pt x="132" y="24"/>
                    <a:pt x="120" y="36"/>
                    <a:pt x="96" y="36"/>
                  </a:cubicBezTo>
                  <a:cubicBezTo>
                    <a:pt x="72" y="48"/>
                    <a:pt x="25" y="84"/>
                    <a:pt x="1" y="95"/>
                  </a:cubicBezTo>
                  <a:lnTo>
                    <a:pt x="1608" y="6584"/>
                  </a:lnTo>
                  <a:cubicBezTo>
                    <a:pt x="1627" y="6573"/>
                    <a:pt x="1649" y="6568"/>
                    <a:pt x="1671" y="6568"/>
                  </a:cubicBezTo>
                  <a:cubicBezTo>
                    <a:pt x="1718" y="6568"/>
                    <a:pt x="1766" y="6591"/>
                    <a:pt x="1799" y="6632"/>
                  </a:cubicBezTo>
                  <a:lnTo>
                    <a:pt x="156" y="48"/>
                  </a:lnTo>
                  <a:cubicBezTo>
                    <a:pt x="156" y="36"/>
                    <a:pt x="144" y="12"/>
                    <a:pt x="14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3"/>
            <p:cNvSpPr/>
            <p:nvPr/>
          </p:nvSpPr>
          <p:spPr>
            <a:xfrm>
              <a:off x="5198850" y="2995450"/>
              <a:ext cx="26525" cy="87825"/>
            </a:xfrm>
            <a:custGeom>
              <a:rect b="b" l="l" r="r" t="t"/>
              <a:pathLst>
                <a:path extrusionOk="0" h="3513" w="1061">
                  <a:moveTo>
                    <a:pt x="1" y="0"/>
                  </a:moveTo>
                  <a:lnTo>
                    <a:pt x="382" y="1512"/>
                  </a:lnTo>
                  <a:lnTo>
                    <a:pt x="441" y="1750"/>
                  </a:lnTo>
                  <a:lnTo>
                    <a:pt x="870" y="3512"/>
                  </a:lnTo>
                  <a:lnTo>
                    <a:pt x="1060" y="3512"/>
                  </a:lnTo>
                  <a:lnTo>
                    <a:pt x="644" y="1857"/>
                  </a:lnTo>
                  <a:lnTo>
                    <a:pt x="584" y="1619"/>
                  </a:ln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3"/>
            <p:cNvSpPr/>
            <p:nvPr/>
          </p:nvSpPr>
          <p:spPr>
            <a:xfrm>
              <a:off x="5123550" y="2988600"/>
              <a:ext cx="175625" cy="8950"/>
            </a:xfrm>
            <a:custGeom>
              <a:rect b="b" l="l" r="r" t="t"/>
              <a:pathLst>
                <a:path extrusionOk="0" h="358" w="7025">
                  <a:moveTo>
                    <a:pt x="0" y="0"/>
                  </a:moveTo>
                  <a:lnTo>
                    <a:pt x="0" y="0"/>
                  </a:lnTo>
                  <a:cubicBezTo>
                    <a:pt x="12" y="60"/>
                    <a:pt x="12" y="119"/>
                    <a:pt x="0" y="179"/>
                  </a:cubicBezTo>
                  <a:lnTo>
                    <a:pt x="24" y="179"/>
                  </a:lnTo>
                  <a:lnTo>
                    <a:pt x="3001" y="262"/>
                  </a:lnTo>
                  <a:lnTo>
                    <a:pt x="3191" y="262"/>
                  </a:lnTo>
                  <a:lnTo>
                    <a:pt x="6989" y="357"/>
                  </a:lnTo>
                  <a:lnTo>
                    <a:pt x="6977" y="286"/>
                  </a:lnTo>
                  <a:lnTo>
                    <a:pt x="6977" y="274"/>
                  </a:lnTo>
                  <a:lnTo>
                    <a:pt x="6977" y="262"/>
                  </a:lnTo>
                  <a:lnTo>
                    <a:pt x="6977" y="238"/>
                  </a:lnTo>
                  <a:lnTo>
                    <a:pt x="6977" y="226"/>
                  </a:lnTo>
                  <a:cubicBezTo>
                    <a:pt x="6977" y="226"/>
                    <a:pt x="6977" y="215"/>
                    <a:pt x="6989" y="215"/>
                  </a:cubicBezTo>
                  <a:lnTo>
                    <a:pt x="7025" y="167"/>
                  </a:lnTo>
                  <a:lnTo>
                    <a:pt x="3155" y="60"/>
                  </a:lnTo>
                  <a:lnTo>
                    <a:pt x="3120" y="95"/>
                  </a:lnTo>
                  <a:cubicBezTo>
                    <a:pt x="3108" y="119"/>
                    <a:pt x="3096" y="131"/>
                    <a:pt x="3060" y="155"/>
                  </a:cubicBezTo>
                  <a:cubicBezTo>
                    <a:pt x="3038" y="166"/>
                    <a:pt x="3013" y="171"/>
                    <a:pt x="2986" y="171"/>
                  </a:cubicBezTo>
                  <a:cubicBezTo>
                    <a:pt x="2927" y="171"/>
                    <a:pt x="2863" y="145"/>
                    <a:pt x="2822" y="95"/>
                  </a:cubicBezTo>
                  <a:lnTo>
                    <a:pt x="2822" y="72"/>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3"/>
            <p:cNvSpPr/>
            <p:nvPr/>
          </p:nvSpPr>
          <p:spPr>
            <a:xfrm>
              <a:off x="5302725" y="2995150"/>
              <a:ext cx="138750" cy="88125"/>
            </a:xfrm>
            <a:custGeom>
              <a:rect b="b" l="l" r="r" t="t"/>
              <a:pathLst>
                <a:path extrusionOk="0" h="3525" w="5550">
                  <a:moveTo>
                    <a:pt x="37" y="0"/>
                  </a:moveTo>
                  <a:lnTo>
                    <a:pt x="1" y="36"/>
                  </a:lnTo>
                  <a:lnTo>
                    <a:pt x="37" y="214"/>
                  </a:lnTo>
                  <a:lnTo>
                    <a:pt x="5216" y="3524"/>
                  </a:lnTo>
                  <a:lnTo>
                    <a:pt x="5549" y="3524"/>
                  </a:lnTo>
                  <a:lnTo>
                    <a:pt x="3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3"/>
            <p:cNvSpPr/>
            <p:nvPr/>
          </p:nvSpPr>
          <p:spPr>
            <a:xfrm>
              <a:off x="5297675" y="2995725"/>
              <a:ext cx="21750" cy="84275"/>
            </a:xfrm>
            <a:custGeom>
              <a:rect b="b" l="l" r="r" t="t"/>
              <a:pathLst>
                <a:path extrusionOk="0" h="3371" w="870">
                  <a:moveTo>
                    <a:pt x="191" y="1"/>
                  </a:moveTo>
                  <a:lnTo>
                    <a:pt x="179" y="49"/>
                  </a:lnTo>
                  <a:cubicBezTo>
                    <a:pt x="156" y="72"/>
                    <a:pt x="122" y="90"/>
                    <a:pt x="89" y="90"/>
                  </a:cubicBezTo>
                  <a:cubicBezTo>
                    <a:pt x="71" y="90"/>
                    <a:pt x="53" y="85"/>
                    <a:pt x="36" y="72"/>
                  </a:cubicBezTo>
                  <a:cubicBezTo>
                    <a:pt x="12" y="60"/>
                    <a:pt x="12" y="37"/>
                    <a:pt x="0" y="13"/>
                  </a:cubicBezTo>
                  <a:lnTo>
                    <a:pt x="0" y="13"/>
                  </a:lnTo>
                  <a:lnTo>
                    <a:pt x="12" y="96"/>
                  </a:lnTo>
                  <a:lnTo>
                    <a:pt x="691" y="3370"/>
                  </a:lnTo>
                  <a:cubicBezTo>
                    <a:pt x="751" y="3335"/>
                    <a:pt x="810" y="3335"/>
                    <a:pt x="870" y="3335"/>
                  </a:cubicBezTo>
                  <a:lnTo>
                    <a:pt x="215" y="180"/>
                  </a:lnTo>
                  <a:lnTo>
                    <a:pt x="19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3"/>
            <p:cNvSpPr/>
            <p:nvPr/>
          </p:nvSpPr>
          <p:spPr>
            <a:xfrm>
              <a:off x="5349175" y="2817450"/>
              <a:ext cx="69375" cy="103300"/>
            </a:xfrm>
            <a:custGeom>
              <a:rect b="b" l="l" r="r" t="t"/>
              <a:pathLst>
                <a:path extrusionOk="0" h="4132" w="2775">
                  <a:moveTo>
                    <a:pt x="2620" y="0"/>
                  </a:moveTo>
                  <a:lnTo>
                    <a:pt x="0" y="3977"/>
                  </a:lnTo>
                  <a:lnTo>
                    <a:pt x="119" y="4132"/>
                  </a:lnTo>
                  <a:lnTo>
                    <a:pt x="2774" y="95"/>
                  </a:lnTo>
                  <a:cubicBezTo>
                    <a:pt x="2715" y="72"/>
                    <a:pt x="2667" y="36"/>
                    <a:pt x="262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3"/>
            <p:cNvSpPr/>
            <p:nvPr/>
          </p:nvSpPr>
          <p:spPr>
            <a:xfrm>
              <a:off x="5297975" y="2921625"/>
              <a:ext cx="51825" cy="76825"/>
            </a:xfrm>
            <a:custGeom>
              <a:rect b="b" l="l" r="r" t="t"/>
              <a:pathLst>
                <a:path extrusionOk="0" h="3073" w="2073">
                  <a:moveTo>
                    <a:pt x="1953" y="0"/>
                  </a:moveTo>
                  <a:lnTo>
                    <a:pt x="48" y="2882"/>
                  </a:lnTo>
                  <a:lnTo>
                    <a:pt x="12" y="2917"/>
                  </a:lnTo>
                  <a:cubicBezTo>
                    <a:pt x="12" y="2917"/>
                    <a:pt x="12" y="2941"/>
                    <a:pt x="0" y="2941"/>
                  </a:cubicBezTo>
                  <a:lnTo>
                    <a:pt x="0" y="2953"/>
                  </a:lnTo>
                  <a:lnTo>
                    <a:pt x="0" y="2965"/>
                  </a:lnTo>
                  <a:lnTo>
                    <a:pt x="0" y="2977"/>
                  </a:lnTo>
                  <a:lnTo>
                    <a:pt x="0" y="3001"/>
                  </a:lnTo>
                  <a:cubicBezTo>
                    <a:pt x="0" y="3024"/>
                    <a:pt x="12" y="3036"/>
                    <a:pt x="48" y="3060"/>
                  </a:cubicBezTo>
                  <a:cubicBezTo>
                    <a:pt x="60" y="3068"/>
                    <a:pt x="74" y="3072"/>
                    <a:pt x="90" y="3072"/>
                  </a:cubicBezTo>
                  <a:cubicBezTo>
                    <a:pt x="121" y="3072"/>
                    <a:pt x="155" y="3056"/>
                    <a:pt x="179" y="3024"/>
                  </a:cubicBezTo>
                  <a:lnTo>
                    <a:pt x="191" y="2989"/>
                  </a:lnTo>
                  <a:lnTo>
                    <a:pt x="227" y="2953"/>
                  </a:lnTo>
                  <a:lnTo>
                    <a:pt x="2072" y="155"/>
                  </a:lnTo>
                  <a:lnTo>
                    <a:pt x="195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3"/>
            <p:cNvSpPr/>
            <p:nvPr/>
          </p:nvSpPr>
          <p:spPr>
            <a:xfrm>
              <a:off x="5247975" y="2787475"/>
              <a:ext cx="2700" cy="1425"/>
            </a:xfrm>
            <a:custGeom>
              <a:rect b="b" l="l" r="r" t="t"/>
              <a:pathLst>
                <a:path extrusionOk="0" h="57" w="108">
                  <a:moveTo>
                    <a:pt x="48" y="1"/>
                  </a:moveTo>
                  <a:cubicBezTo>
                    <a:pt x="32" y="1"/>
                    <a:pt x="15" y="4"/>
                    <a:pt x="0" y="8"/>
                  </a:cubicBezTo>
                  <a:lnTo>
                    <a:pt x="48" y="56"/>
                  </a:lnTo>
                  <a:cubicBezTo>
                    <a:pt x="60" y="44"/>
                    <a:pt x="95" y="44"/>
                    <a:pt x="107" y="20"/>
                  </a:cubicBezTo>
                  <a:cubicBezTo>
                    <a:pt x="93" y="6"/>
                    <a:pt x="71" y="1"/>
                    <a:pt x="48"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3"/>
            <p:cNvSpPr/>
            <p:nvPr/>
          </p:nvSpPr>
          <p:spPr>
            <a:xfrm>
              <a:off x="5264925" y="2810300"/>
              <a:ext cx="211375" cy="272375"/>
            </a:xfrm>
            <a:custGeom>
              <a:rect b="b" l="l" r="r" t="t"/>
              <a:pathLst>
                <a:path extrusionOk="0" h="10895" w="8455">
                  <a:moveTo>
                    <a:pt x="132" y="0"/>
                  </a:moveTo>
                  <a:cubicBezTo>
                    <a:pt x="84" y="48"/>
                    <a:pt x="36" y="96"/>
                    <a:pt x="1" y="119"/>
                  </a:cubicBezTo>
                  <a:lnTo>
                    <a:pt x="3287" y="4429"/>
                  </a:lnTo>
                  <a:lnTo>
                    <a:pt x="3406" y="4572"/>
                  </a:lnTo>
                  <a:lnTo>
                    <a:pt x="8228" y="10895"/>
                  </a:lnTo>
                  <a:lnTo>
                    <a:pt x="8454" y="10895"/>
                  </a:lnTo>
                  <a:lnTo>
                    <a:pt x="3489" y="4406"/>
                  </a:lnTo>
                  <a:lnTo>
                    <a:pt x="3370" y="4263"/>
                  </a:lnTo>
                  <a:lnTo>
                    <a:pt x="13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3"/>
            <p:cNvSpPr/>
            <p:nvPr/>
          </p:nvSpPr>
          <p:spPr>
            <a:xfrm>
              <a:off x="5094375" y="2607000"/>
              <a:ext cx="50025" cy="177725"/>
            </a:xfrm>
            <a:custGeom>
              <a:rect b="b" l="l" r="r" t="t"/>
              <a:pathLst>
                <a:path extrusionOk="0" h="7109" w="2001">
                  <a:moveTo>
                    <a:pt x="179" y="0"/>
                  </a:moveTo>
                  <a:cubicBezTo>
                    <a:pt x="120" y="48"/>
                    <a:pt x="60" y="60"/>
                    <a:pt x="0" y="60"/>
                  </a:cubicBezTo>
                  <a:lnTo>
                    <a:pt x="1822" y="7108"/>
                  </a:lnTo>
                  <a:cubicBezTo>
                    <a:pt x="1882" y="7085"/>
                    <a:pt x="1941" y="7073"/>
                    <a:pt x="2001" y="7073"/>
                  </a:cubicBez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3"/>
            <p:cNvSpPr/>
            <p:nvPr/>
          </p:nvSpPr>
          <p:spPr>
            <a:xfrm>
              <a:off x="5098850" y="2605500"/>
              <a:ext cx="150325" cy="186375"/>
            </a:xfrm>
            <a:custGeom>
              <a:rect b="b" l="l" r="r" t="t"/>
              <a:pathLst>
                <a:path extrusionOk="0" h="7455" w="6013">
                  <a:moveTo>
                    <a:pt x="60" y="1"/>
                  </a:moveTo>
                  <a:cubicBezTo>
                    <a:pt x="48" y="13"/>
                    <a:pt x="12" y="25"/>
                    <a:pt x="0" y="49"/>
                  </a:cubicBezTo>
                  <a:lnTo>
                    <a:pt x="5882" y="7454"/>
                  </a:lnTo>
                  <a:cubicBezTo>
                    <a:pt x="5906" y="7407"/>
                    <a:pt x="5965" y="7371"/>
                    <a:pt x="6013" y="7335"/>
                  </a:cubicBezTo>
                  <a:lnTo>
                    <a:pt x="5965" y="7276"/>
                  </a:lnTo>
                  <a:lnTo>
                    <a:pt x="322" y="179"/>
                  </a:lnTo>
                  <a:lnTo>
                    <a:pt x="6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3"/>
            <p:cNvSpPr/>
            <p:nvPr/>
          </p:nvSpPr>
          <p:spPr>
            <a:xfrm>
              <a:off x="5270300" y="2802250"/>
              <a:ext cx="141400" cy="10750"/>
            </a:xfrm>
            <a:custGeom>
              <a:rect b="b" l="l" r="r" t="t"/>
              <a:pathLst>
                <a:path extrusionOk="0" h="430" w="5656">
                  <a:moveTo>
                    <a:pt x="48" y="1"/>
                  </a:moveTo>
                  <a:lnTo>
                    <a:pt x="0" y="179"/>
                  </a:lnTo>
                  <a:lnTo>
                    <a:pt x="5656" y="430"/>
                  </a:lnTo>
                  <a:cubicBezTo>
                    <a:pt x="5644" y="370"/>
                    <a:pt x="5644" y="310"/>
                    <a:pt x="5656" y="251"/>
                  </a:cubicBezTo>
                  <a:lnTo>
                    <a:pt x="4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3"/>
            <p:cNvSpPr/>
            <p:nvPr/>
          </p:nvSpPr>
          <p:spPr>
            <a:xfrm>
              <a:off x="5167300" y="2797500"/>
              <a:ext cx="75625" cy="7750"/>
            </a:xfrm>
            <a:custGeom>
              <a:rect b="b" l="l" r="r" t="t"/>
              <a:pathLst>
                <a:path extrusionOk="0" h="310" w="3025">
                  <a:moveTo>
                    <a:pt x="1" y="0"/>
                  </a:moveTo>
                  <a:lnTo>
                    <a:pt x="1" y="0"/>
                  </a:lnTo>
                  <a:cubicBezTo>
                    <a:pt x="12" y="60"/>
                    <a:pt x="36" y="119"/>
                    <a:pt x="36" y="179"/>
                  </a:cubicBezTo>
                  <a:lnTo>
                    <a:pt x="3025" y="310"/>
                  </a:lnTo>
                  <a:cubicBezTo>
                    <a:pt x="3013" y="262"/>
                    <a:pt x="3013" y="191"/>
                    <a:pt x="3013" y="131"/>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3"/>
            <p:cNvSpPr/>
            <p:nvPr/>
          </p:nvSpPr>
          <p:spPr>
            <a:xfrm>
              <a:off x="5100325" y="2601350"/>
              <a:ext cx="313750" cy="206300"/>
            </a:xfrm>
            <a:custGeom>
              <a:rect b="b" l="l" r="r" t="t"/>
              <a:pathLst>
                <a:path extrusionOk="0" h="8252" w="12550">
                  <a:moveTo>
                    <a:pt x="108" y="0"/>
                  </a:moveTo>
                  <a:cubicBezTo>
                    <a:pt x="96" y="60"/>
                    <a:pt x="48" y="107"/>
                    <a:pt x="1" y="155"/>
                  </a:cubicBezTo>
                  <a:lnTo>
                    <a:pt x="286" y="345"/>
                  </a:lnTo>
                  <a:lnTo>
                    <a:pt x="12455" y="8251"/>
                  </a:lnTo>
                  <a:cubicBezTo>
                    <a:pt x="12478" y="8192"/>
                    <a:pt x="12502" y="8132"/>
                    <a:pt x="12550" y="8085"/>
                  </a:cubicBezTo>
                  <a:lnTo>
                    <a:pt x="10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3"/>
            <p:cNvSpPr/>
            <p:nvPr/>
          </p:nvSpPr>
          <p:spPr>
            <a:xfrm>
              <a:off x="5428950" y="2814475"/>
              <a:ext cx="164325" cy="108950"/>
            </a:xfrm>
            <a:custGeom>
              <a:rect b="b" l="l" r="r" t="t"/>
              <a:pathLst>
                <a:path extrusionOk="0" h="4358" w="6573">
                  <a:moveTo>
                    <a:pt x="107" y="0"/>
                  </a:moveTo>
                  <a:cubicBezTo>
                    <a:pt x="72" y="60"/>
                    <a:pt x="48" y="107"/>
                    <a:pt x="0" y="155"/>
                  </a:cubicBezTo>
                  <a:lnTo>
                    <a:pt x="6501" y="4358"/>
                  </a:lnTo>
                  <a:cubicBezTo>
                    <a:pt x="6513" y="4322"/>
                    <a:pt x="6513" y="4286"/>
                    <a:pt x="6549" y="4251"/>
                  </a:cubicBezTo>
                  <a:cubicBezTo>
                    <a:pt x="6549" y="4227"/>
                    <a:pt x="6560" y="4215"/>
                    <a:pt x="6572" y="4203"/>
                  </a:cubicBezTo>
                  <a:lnTo>
                    <a:pt x="10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3"/>
            <p:cNvSpPr/>
            <p:nvPr/>
          </p:nvSpPr>
          <p:spPr>
            <a:xfrm>
              <a:off x="5542350" y="2760000"/>
              <a:ext cx="82775" cy="84250"/>
            </a:xfrm>
            <a:custGeom>
              <a:rect b="b" l="l" r="r" t="t"/>
              <a:pathLst>
                <a:path extrusionOk="0" h="3370" w="3311">
                  <a:moveTo>
                    <a:pt x="119" y="0"/>
                  </a:moveTo>
                  <a:cubicBezTo>
                    <a:pt x="84" y="36"/>
                    <a:pt x="48" y="95"/>
                    <a:pt x="0" y="131"/>
                  </a:cubicBezTo>
                  <a:lnTo>
                    <a:pt x="3167" y="3370"/>
                  </a:lnTo>
                  <a:cubicBezTo>
                    <a:pt x="3191" y="3334"/>
                    <a:pt x="3227" y="3298"/>
                    <a:pt x="3275" y="3274"/>
                  </a:cubicBezTo>
                  <a:cubicBezTo>
                    <a:pt x="3287" y="3274"/>
                    <a:pt x="3287" y="3251"/>
                    <a:pt x="3310" y="3251"/>
                  </a:cubicBezTo>
                  <a:lnTo>
                    <a:pt x="11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3"/>
            <p:cNvSpPr/>
            <p:nvPr/>
          </p:nvSpPr>
          <p:spPr>
            <a:xfrm>
              <a:off x="5525375" y="2931750"/>
              <a:ext cx="73550" cy="151525"/>
            </a:xfrm>
            <a:custGeom>
              <a:rect b="b" l="l" r="r" t="t"/>
              <a:pathLst>
                <a:path extrusionOk="0" h="6061" w="2942">
                  <a:moveTo>
                    <a:pt x="2763" y="0"/>
                  </a:moveTo>
                  <a:lnTo>
                    <a:pt x="1" y="6060"/>
                  </a:lnTo>
                  <a:lnTo>
                    <a:pt x="203" y="6060"/>
                  </a:lnTo>
                  <a:lnTo>
                    <a:pt x="2942" y="72"/>
                  </a:lnTo>
                  <a:cubicBezTo>
                    <a:pt x="2882" y="72"/>
                    <a:pt x="2834" y="60"/>
                    <a:pt x="2775" y="36"/>
                  </a:cubicBezTo>
                  <a:cubicBezTo>
                    <a:pt x="2763" y="12"/>
                    <a:pt x="2763" y="0"/>
                    <a:pt x="276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3"/>
            <p:cNvSpPr/>
            <p:nvPr/>
          </p:nvSpPr>
          <p:spPr>
            <a:xfrm>
              <a:off x="5603675" y="2928475"/>
              <a:ext cx="78000" cy="52400"/>
            </a:xfrm>
            <a:custGeom>
              <a:rect b="b" l="l" r="r" t="t"/>
              <a:pathLst>
                <a:path extrusionOk="0" h="2096" w="3120">
                  <a:moveTo>
                    <a:pt x="119" y="0"/>
                  </a:moveTo>
                  <a:cubicBezTo>
                    <a:pt x="107" y="12"/>
                    <a:pt x="107" y="24"/>
                    <a:pt x="95" y="60"/>
                  </a:cubicBezTo>
                  <a:lnTo>
                    <a:pt x="0" y="143"/>
                  </a:lnTo>
                  <a:lnTo>
                    <a:pt x="3072" y="2096"/>
                  </a:lnTo>
                  <a:lnTo>
                    <a:pt x="3120" y="1917"/>
                  </a:lnTo>
                  <a:lnTo>
                    <a:pt x="11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3"/>
            <p:cNvSpPr/>
            <p:nvPr/>
          </p:nvSpPr>
          <p:spPr>
            <a:xfrm>
              <a:off x="5600700" y="2860600"/>
              <a:ext cx="29775" cy="58950"/>
            </a:xfrm>
            <a:custGeom>
              <a:rect b="b" l="l" r="r" t="t"/>
              <a:pathLst>
                <a:path extrusionOk="0" h="2358" w="1191">
                  <a:moveTo>
                    <a:pt x="1000" y="1"/>
                  </a:moveTo>
                  <a:lnTo>
                    <a:pt x="0" y="2263"/>
                  </a:lnTo>
                  <a:cubicBezTo>
                    <a:pt x="36" y="2287"/>
                    <a:pt x="83" y="2287"/>
                    <a:pt x="107" y="2310"/>
                  </a:cubicBezTo>
                  <a:cubicBezTo>
                    <a:pt x="143" y="2322"/>
                    <a:pt x="155" y="2346"/>
                    <a:pt x="167" y="2358"/>
                  </a:cubicBezTo>
                  <a:lnTo>
                    <a:pt x="1191" y="36"/>
                  </a:lnTo>
                  <a:cubicBezTo>
                    <a:pt x="1131" y="36"/>
                    <a:pt x="1060" y="36"/>
                    <a:pt x="100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3"/>
            <p:cNvSpPr/>
            <p:nvPr/>
          </p:nvSpPr>
          <p:spPr>
            <a:xfrm>
              <a:off x="5706050" y="2684400"/>
              <a:ext cx="25" cy="25"/>
            </a:xfrm>
            <a:custGeom>
              <a:rect b="b" l="l" r="r" t="t"/>
              <a:pathLst>
                <a:path extrusionOk="0" h="1" w="1">
                  <a:moveTo>
                    <a:pt x="1" y="0"/>
                  </a:move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3"/>
            <p:cNvSpPr/>
            <p:nvPr/>
          </p:nvSpPr>
          <p:spPr>
            <a:xfrm>
              <a:off x="5634325" y="2690050"/>
              <a:ext cx="68475" cy="154200"/>
            </a:xfrm>
            <a:custGeom>
              <a:rect b="b" l="l" r="r" t="t"/>
              <a:pathLst>
                <a:path extrusionOk="0" h="6168" w="2739">
                  <a:moveTo>
                    <a:pt x="2739" y="0"/>
                  </a:moveTo>
                  <a:lnTo>
                    <a:pt x="2656" y="24"/>
                  </a:lnTo>
                  <a:lnTo>
                    <a:pt x="0" y="6049"/>
                  </a:lnTo>
                  <a:cubicBezTo>
                    <a:pt x="60" y="6084"/>
                    <a:pt x="108" y="6132"/>
                    <a:pt x="143" y="6168"/>
                  </a:cubicBezTo>
                  <a:lnTo>
                    <a:pt x="2727" y="322"/>
                  </a:lnTo>
                  <a:lnTo>
                    <a:pt x="273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3"/>
            <p:cNvSpPr/>
            <p:nvPr/>
          </p:nvSpPr>
          <p:spPr>
            <a:xfrm>
              <a:off x="5704575" y="2684400"/>
              <a:ext cx="25" cy="25"/>
            </a:xfrm>
            <a:custGeom>
              <a:rect b="b" l="l" r="r" t="t"/>
              <a:pathLst>
                <a:path extrusionOk="0" h="1" w="1">
                  <a:moveTo>
                    <a:pt x="0" y="0"/>
                  </a:move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3"/>
            <p:cNvSpPr/>
            <p:nvPr/>
          </p:nvSpPr>
          <p:spPr>
            <a:xfrm>
              <a:off x="5705475" y="2684400"/>
              <a:ext cx="0" cy="25"/>
            </a:xfrm>
            <a:custGeom>
              <a:rect b="b" l="l" r="r" t="t"/>
              <a:pathLst>
                <a:path extrusionOk="0" h="1" w="0">
                  <a:moveTo>
                    <a:pt x="0" y="0"/>
                  </a:move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3"/>
            <p:cNvSpPr/>
            <p:nvPr/>
          </p:nvSpPr>
          <p:spPr>
            <a:xfrm>
              <a:off x="5544725" y="2684975"/>
              <a:ext cx="159275" cy="67000"/>
            </a:xfrm>
            <a:custGeom>
              <a:rect b="b" l="l" r="r" t="t"/>
              <a:pathLst>
                <a:path extrusionOk="0" h="2680" w="6371">
                  <a:moveTo>
                    <a:pt x="6370" y="1"/>
                  </a:moveTo>
                  <a:cubicBezTo>
                    <a:pt x="6360" y="1"/>
                    <a:pt x="6352" y="5"/>
                    <a:pt x="6346" y="11"/>
                  </a:cubicBezTo>
                  <a:lnTo>
                    <a:pt x="6346" y="11"/>
                  </a:lnTo>
                  <a:lnTo>
                    <a:pt x="6370" y="1"/>
                  </a:lnTo>
                  <a:close/>
                  <a:moveTo>
                    <a:pt x="6346" y="11"/>
                  </a:moveTo>
                  <a:lnTo>
                    <a:pt x="1" y="2537"/>
                  </a:lnTo>
                  <a:lnTo>
                    <a:pt x="1" y="2549"/>
                  </a:lnTo>
                  <a:cubicBezTo>
                    <a:pt x="60" y="2561"/>
                    <a:pt x="72" y="2620"/>
                    <a:pt x="84" y="2680"/>
                  </a:cubicBezTo>
                  <a:lnTo>
                    <a:pt x="6251" y="227"/>
                  </a:lnTo>
                  <a:lnTo>
                    <a:pt x="6323" y="203"/>
                  </a:lnTo>
                  <a:lnTo>
                    <a:pt x="6323" y="60"/>
                  </a:lnTo>
                  <a:lnTo>
                    <a:pt x="6323" y="48"/>
                  </a:lnTo>
                  <a:lnTo>
                    <a:pt x="6323" y="37"/>
                  </a:lnTo>
                  <a:cubicBezTo>
                    <a:pt x="6323" y="25"/>
                    <a:pt x="6335" y="25"/>
                    <a:pt x="6335" y="25"/>
                  </a:cubicBezTo>
                  <a:cubicBezTo>
                    <a:pt x="6335" y="25"/>
                    <a:pt x="6339" y="17"/>
                    <a:pt x="6346" y="1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3"/>
            <p:cNvSpPr/>
            <p:nvPr/>
          </p:nvSpPr>
          <p:spPr>
            <a:xfrm>
              <a:off x="5705750" y="2684400"/>
              <a:ext cx="25" cy="25"/>
            </a:xfrm>
            <a:custGeom>
              <a:rect b="b" l="l" r="r" t="t"/>
              <a:pathLst>
                <a:path extrusionOk="0" h="1" w="1">
                  <a:moveTo>
                    <a:pt x="1" y="0"/>
                  </a:moveTo>
                  <a:lnTo>
                    <a:pt x="1" y="0"/>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3"/>
            <p:cNvSpPr/>
            <p:nvPr/>
          </p:nvSpPr>
          <p:spPr>
            <a:xfrm>
              <a:off x="5706050" y="2684400"/>
              <a:ext cx="25" cy="25"/>
            </a:xfrm>
            <a:custGeom>
              <a:rect b="b" l="l" r="r" t="t"/>
              <a:pathLst>
                <a:path extrusionOk="0" h="1" w="1">
                  <a:moveTo>
                    <a:pt x="1" y="0"/>
                  </a:moveTo>
                  <a:lnTo>
                    <a:pt x="1" y="0"/>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3"/>
            <p:cNvSpPr/>
            <p:nvPr/>
          </p:nvSpPr>
          <p:spPr>
            <a:xfrm>
              <a:off x="5705475" y="2684400"/>
              <a:ext cx="300" cy="25"/>
            </a:xfrm>
            <a:custGeom>
              <a:rect b="b" l="l" r="r" t="t"/>
              <a:pathLst>
                <a:path extrusionOk="0" h="1" w="12">
                  <a:moveTo>
                    <a:pt x="12" y="0"/>
                  </a:moveTo>
                  <a:lnTo>
                    <a:pt x="12" y="0"/>
                  </a:lnTo>
                  <a:cubicBezTo>
                    <a:pt x="0" y="0"/>
                    <a:pt x="0" y="0"/>
                    <a:pt x="12" y="0"/>
                  </a:cubicBezTo>
                  <a:cubicBezTo>
                    <a:pt x="0" y="0"/>
                    <a:pt x="0" y="0"/>
                    <a:pt x="12" y="0"/>
                  </a:cubicBezTo>
                  <a:cubicBezTo>
                    <a:pt x="0" y="0"/>
                    <a:pt x="0" y="0"/>
                    <a:pt x="1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3"/>
            <p:cNvSpPr/>
            <p:nvPr/>
          </p:nvSpPr>
          <p:spPr>
            <a:xfrm>
              <a:off x="5706350" y="2684400"/>
              <a:ext cx="181600" cy="98250"/>
            </a:xfrm>
            <a:custGeom>
              <a:rect b="b" l="l" r="r" t="t"/>
              <a:pathLst>
                <a:path extrusionOk="0" h="3930" w="7264">
                  <a:moveTo>
                    <a:pt x="1" y="0"/>
                  </a:moveTo>
                  <a:lnTo>
                    <a:pt x="18" y="9"/>
                  </a:lnTo>
                  <a:lnTo>
                    <a:pt x="18" y="9"/>
                  </a:lnTo>
                  <a:cubicBezTo>
                    <a:pt x="13" y="5"/>
                    <a:pt x="7" y="2"/>
                    <a:pt x="1" y="0"/>
                  </a:cubicBezTo>
                  <a:close/>
                  <a:moveTo>
                    <a:pt x="18" y="9"/>
                  </a:moveTo>
                  <a:cubicBezTo>
                    <a:pt x="40" y="25"/>
                    <a:pt x="48" y="54"/>
                    <a:pt x="48" y="83"/>
                  </a:cubicBezTo>
                  <a:lnTo>
                    <a:pt x="48" y="238"/>
                  </a:lnTo>
                  <a:lnTo>
                    <a:pt x="7264" y="3929"/>
                  </a:lnTo>
                  <a:lnTo>
                    <a:pt x="7264" y="3715"/>
                  </a:lnTo>
                  <a:lnTo>
                    <a:pt x="18" y="9"/>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3"/>
            <p:cNvSpPr/>
            <p:nvPr/>
          </p:nvSpPr>
          <p:spPr>
            <a:xfrm>
              <a:off x="5703075" y="2685575"/>
              <a:ext cx="325" cy="325"/>
            </a:xfrm>
            <a:custGeom>
              <a:rect b="b" l="l" r="r" t="t"/>
              <a:pathLst>
                <a:path extrusionOk="0" h="13" w="13">
                  <a:moveTo>
                    <a:pt x="13" y="1"/>
                  </a:moveTo>
                  <a:cubicBezTo>
                    <a:pt x="1" y="1"/>
                    <a:pt x="1" y="1"/>
                    <a:pt x="1" y="13"/>
                  </a:cubicBezTo>
                  <a:cubicBezTo>
                    <a:pt x="1" y="13"/>
                    <a:pt x="1" y="1"/>
                    <a:pt x="1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3"/>
            <p:cNvSpPr/>
            <p:nvPr/>
          </p:nvSpPr>
          <p:spPr>
            <a:xfrm>
              <a:off x="5704575" y="2684400"/>
              <a:ext cx="25" cy="25"/>
            </a:xfrm>
            <a:custGeom>
              <a:rect b="b" l="l" r="r" t="t"/>
              <a:pathLst>
                <a:path extrusionOk="0" h="1" w="1">
                  <a:moveTo>
                    <a:pt x="0" y="0"/>
                  </a:moveTo>
                  <a:lnTo>
                    <a:pt x="0" y="0"/>
                  </a:ln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3"/>
            <p:cNvSpPr/>
            <p:nvPr/>
          </p:nvSpPr>
          <p:spPr>
            <a:xfrm>
              <a:off x="5703375" y="2685575"/>
              <a:ext cx="25" cy="25"/>
            </a:xfrm>
            <a:custGeom>
              <a:rect b="b" l="l" r="r" t="t"/>
              <a:pathLst>
                <a:path extrusionOk="0" h="1" w="1">
                  <a:moveTo>
                    <a:pt x="1" y="1"/>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3"/>
            <p:cNvSpPr/>
            <p:nvPr/>
          </p:nvSpPr>
          <p:spPr>
            <a:xfrm>
              <a:off x="5806975" y="2990975"/>
              <a:ext cx="80975" cy="92300"/>
            </a:xfrm>
            <a:custGeom>
              <a:rect b="b" l="l" r="r" t="t"/>
              <a:pathLst>
                <a:path extrusionOk="0" h="3692" w="3239">
                  <a:moveTo>
                    <a:pt x="3239" y="0"/>
                  </a:moveTo>
                  <a:lnTo>
                    <a:pt x="0" y="3691"/>
                  </a:lnTo>
                  <a:lnTo>
                    <a:pt x="250" y="3691"/>
                  </a:lnTo>
                  <a:lnTo>
                    <a:pt x="3239" y="262"/>
                  </a:lnTo>
                  <a:lnTo>
                    <a:pt x="323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3"/>
            <p:cNvSpPr/>
            <p:nvPr/>
          </p:nvSpPr>
          <p:spPr>
            <a:xfrm>
              <a:off x="5690575" y="3002575"/>
              <a:ext cx="6875" cy="80700"/>
            </a:xfrm>
            <a:custGeom>
              <a:rect b="b" l="l" r="r" t="t"/>
              <a:pathLst>
                <a:path extrusionOk="0" h="3228" w="275">
                  <a:moveTo>
                    <a:pt x="96" y="1"/>
                  </a:moveTo>
                  <a:lnTo>
                    <a:pt x="1" y="3227"/>
                  </a:lnTo>
                  <a:lnTo>
                    <a:pt x="179" y="3227"/>
                  </a:lnTo>
                  <a:lnTo>
                    <a:pt x="275" y="60"/>
                  </a:lnTo>
                  <a:cubicBezTo>
                    <a:pt x="215" y="37"/>
                    <a:pt x="155" y="25"/>
                    <a:pt x="9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3"/>
            <p:cNvSpPr/>
            <p:nvPr/>
          </p:nvSpPr>
          <p:spPr>
            <a:xfrm>
              <a:off x="5695050" y="2684400"/>
              <a:ext cx="12825" cy="278925"/>
            </a:xfrm>
            <a:custGeom>
              <a:rect b="b" l="l" r="r" t="t"/>
              <a:pathLst>
                <a:path extrusionOk="0" h="11157" w="513">
                  <a:moveTo>
                    <a:pt x="393" y="0"/>
                  </a:moveTo>
                  <a:cubicBezTo>
                    <a:pt x="381" y="0"/>
                    <a:pt x="381" y="0"/>
                    <a:pt x="369" y="12"/>
                  </a:cubicBezTo>
                  <a:cubicBezTo>
                    <a:pt x="357" y="12"/>
                    <a:pt x="357" y="24"/>
                    <a:pt x="357" y="24"/>
                  </a:cubicBezTo>
                  <a:cubicBezTo>
                    <a:pt x="357" y="24"/>
                    <a:pt x="357" y="48"/>
                    <a:pt x="334" y="48"/>
                  </a:cubicBezTo>
                  <a:lnTo>
                    <a:pt x="334" y="60"/>
                  </a:lnTo>
                  <a:lnTo>
                    <a:pt x="334" y="191"/>
                  </a:lnTo>
                  <a:lnTo>
                    <a:pt x="322" y="524"/>
                  </a:lnTo>
                  <a:lnTo>
                    <a:pt x="0" y="11156"/>
                  </a:lnTo>
                  <a:lnTo>
                    <a:pt x="179" y="11120"/>
                  </a:lnTo>
                  <a:lnTo>
                    <a:pt x="512" y="202"/>
                  </a:lnTo>
                  <a:lnTo>
                    <a:pt x="512" y="60"/>
                  </a:lnTo>
                  <a:cubicBezTo>
                    <a:pt x="500" y="60"/>
                    <a:pt x="488" y="12"/>
                    <a:pt x="44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3"/>
            <p:cNvSpPr/>
            <p:nvPr/>
          </p:nvSpPr>
          <p:spPr>
            <a:xfrm>
              <a:off x="5680150" y="2962925"/>
              <a:ext cx="44675" cy="40925"/>
            </a:xfrm>
            <a:custGeom>
              <a:rect b="b" l="l" r="r" t="t"/>
              <a:pathLst>
                <a:path extrusionOk="0" h="1637" w="1787">
                  <a:moveTo>
                    <a:pt x="818" y="1"/>
                  </a:moveTo>
                  <a:cubicBezTo>
                    <a:pt x="796" y="1"/>
                    <a:pt x="773" y="2"/>
                    <a:pt x="751" y="3"/>
                  </a:cubicBezTo>
                  <a:cubicBezTo>
                    <a:pt x="692" y="3"/>
                    <a:pt x="632" y="15"/>
                    <a:pt x="572" y="51"/>
                  </a:cubicBezTo>
                  <a:cubicBezTo>
                    <a:pt x="513" y="63"/>
                    <a:pt x="453" y="99"/>
                    <a:pt x="394" y="122"/>
                  </a:cubicBezTo>
                  <a:cubicBezTo>
                    <a:pt x="239" y="229"/>
                    <a:pt x="132" y="360"/>
                    <a:pt x="72" y="527"/>
                  </a:cubicBezTo>
                  <a:cubicBezTo>
                    <a:pt x="37" y="587"/>
                    <a:pt x="25" y="646"/>
                    <a:pt x="25" y="706"/>
                  </a:cubicBezTo>
                  <a:cubicBezTo>
                    <a:pt x="1" y="884"/>
                    <a:pt x="37" y="1075"/>
                    <a:pt x="144" y="1242"/>
                  </a:cubicBezTo>
                  <a:cubicBezTo>
                    <a:pt x="227" y="1384"/>
                    <a:pt x="370" y="1492"/>
                    <a:pt x="525" y="1563"/>
                  </a:cubicBezTo>
                  <a:cubicBezTo>
                    <a:pt x="596" y="1599"/>
                    <a:pt x="644" y="1611"/>
                    <a:pt x="715" y="1623"/>
                  </a:cubicBezTo>
                  <a:cubicBezTo>
                    <a:pt x="764" y="1632"/>
                    <a:pt x="813" y="1636"/>
                    <a:pt x="861" y="1636"/>
                  </a:cubicBezTo>
                  <a:cubicBezTo>
                    <a:pt x="1002" y="1636"/>
                    <a:pt x="1142" y="1598"/>
                    <a:pt x="1275" y="1527"/>
                  </a:cubicBezTo>
                  <a:cubicBezTo>
                    <a:pt x="1656" y="1289"/>
                    <a:pt x="1787" y="777"/>
                    <a:pt x="1537" y="396"/>
                  </a:cubicBezTo>
                  <a:cubicBezTo>
                    <a:pt x="1371" y="142"/>
                    <a:pt x="1103" y="1"/>
                    <a:pt x="81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3"/>
            <p:cNvSpPr/>
            <p:nvPr/>
          </p:nvSpPr>
          <p:spPr>
            <a:xfrm>
              <a:off x="5242300" y="2786925"/>
              <a:ext cx="29500" cy="28675"/>
            </a:xfrm>
            <a:custGeom>
              <a:rect b="b" l="l" r="r" t="t"/>
              <a:pathLst>
                <a:path extrusionOk="0" h="1147" w="1180">
                  <a:moveTo>
                    <a:pt x="590" y="1"/>
                  </a:moveTo>
                  <a:cubicBezTo>
                    <a:pt x="504" y="1"/>
                    <a:pt x="417" y="18"/>
                    <a:pt x="334" y="54"/>
                  </a:cubicBezTo>
                  <a:cubicBezTo>
                    <a:pt x="322" y="66"/>
                    <a:pt x="287" y="66"/>
                    <a:pt x="275" y="78"/>
                  </a:cubicBezTo>
                  <a:cubicBezTo>
                    <a:pt x="215" y="114"/>
                    <a:pt x="168" y="150"/>
                    <a:pt x="144" y="197"/>
                  </a:cubicBezTo>
                  <a:cubicBezTo>
                    <a:pt x="49" y="304"/>
                    <a:pt x="1" y="423"/>
                    <a:pt x="1" y="554"/>
                  </a:cubicBezTo>
                  <a:cubicBezTo>
                    <a:pt x="1" y="614"/>
                    <a:pt x="25" y="673"/>
                    <a:pt x="37" y="733"/>
                  </a:cubicBezTo>
                  <a:cubicBezTo>
                    <a:pt x="49" y="781"/>
                    <a:pt x="72" y="828"/>
                    <a:pt x="96" y="864"/>
                  </a:cubicBezTo>
                  <a:cubicBezTo>
                    <a:pt x="213" y="1051"/>
                    <a:pt x="407" y="1146"/>
                    <a:pt x="603" y="1146"/>
                  </a:cubicBezTo>
                  <a:cubicBezTo>
                    <a:pt x="707" y="1146"/>
                    <a:pt x="811" y="1120"/>
                    <a:pt x="906" y="1066"/>
                  </a:cubicBezTo>
                  <a:cubicBezTo>
                    <a:pt x="965" y="1031"/>
                    <a:pt x="1001" y="983"/>
                    <a:pt x="1037" y="947"/>
                  </a:cubicBezTo>
                  <a:cubicBezTo>
                    <a:pt x="1084" y="900"/>
                    <a:pt x="1108" y="840"/>
                    <a:pt x="1120" y="792"/>
                  </a:cubicBezTo>
                  <a:lnTo>
                    <a:pt x="1168" y="614"/>
                  </a:lnTo>
                  <a:cubicBezTo>
                    <a:pt x="1180" y="495"/>
                    <a:pt x="1156" y="376"/>
                    <a:pt x="1084" y="269"/>
                  </a:cubicBezTo>
                  <a:cubicBezTo>
                    <a:pt x="976" y="94"/>
                    <a:pt x="787" y="1"/>
                    <a:pt x="59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3"/>
            <p:cNvSpPr/>
            <p:nvPr/>
          </p:nvSpPr>
          <p:spPr>
            <a:xfrm>
              <a:off x="5124150" y="2783375"/>
              <a:ext cx="44375" cy="41000"/>
            </a:xfrm>
            <a:custGeom>
              <a:rect b="b" l="l" r="r" t="t"/>
              <a:pathLst>
                <a:path extrusionOk="0" h="1640" w="1775">
                  <a:moveTo>
                    <a:pt x="916" y="0"/>
                  </a:moveTo>
                  <a:cubicBezTo>
                    <a:pt x="884" y="0"/>
                    <a:pt x="853" y="2"/>
                    <a:pt x="822" y="6"/>
                  </a:cubicBezTo>
                  <a:lnTo>
                    <a:pt x="643" y="53"/>
                  </a:lnTo>
                  <a:cubicBezTo>
                    <a:pt x="595" y="65"/>
                    <a:pt x="548" y="101"/>
                    <a:pt x="512" y="113"/>
                  </a:cubicBezTo>
                  <a:cubicBezTo>
                    <a:pt x="119" y="351"/>
                    <a:pt x="0" y="863"/>
                    <a:pt x="238" y="1244"/>
                  </a:cubicBezTo>
                  <a:cubicBezTo>
                    <a:pt x="345" y="1423"/>
                    <a:pt x="524" y="1542"/>
                    <a:pt x="703" y="1601"/>
                  </a:cubicBezTo>
                  <a:cubicBezTo>
                    <a:pt x="762" y="1613"/>
                    <a:pt x="822" y="1637"/>
                    <a:pt x="881" y="1637"/>
                  </a:cubicBezTo>
                  <a:cubicBezTo>
                    <a:pt x="904" y="1639"/>
                    <a:pt x="926" y="1640"/>
                    <a:pt x="949" y="1640"/>
                  </a:cubicBezTo>
                  <a:cubicBezTo>
                    <a:pt x="1057" y="1640"/>
                    <a:pt x="1164" y="1617"/>
                    <a:pt x="1262" y="1577"/>
                  </a:cubicBezTo>
                  <a:cubicBezTo>
                    <a:pt x="1298" y="1566"/>
                    <a:pt x="1346" y="1542"/>
                    <a:pt x="1369" y="1518"/>
                  </a:cubicBezTo>
                  <a:cubicBezTo>
                    <a:pt x="1381" y="1506"/>
                    <a:pt x="1405" y="1482"/>
                    <a:pt x="1417" y="1482"/>
                  </a:cubicBezTo>
                  <a:cubicBezTo>
                    <a:pt x="1655" y="1304"/>
                    <a:pt x="1774" y="1042"/>
                    <a:pt x="1762" y="756"/>
                  </a:cubicBezTo>
                  <a:cubicBezTo>
                    <a:pt x="1762" y="696"/>
                    <a:pt x="1738" y="637"/>
                    <a:pt x="1727" y="577"/>
                  </a:cubicBezTo>
                  <a:cubicBezTo>
                    <a:pt x="1715" y="518"/>
                    <a:pt x="1679" y="458"/>
                    <a:pt x="1643" y="399"/>
                  </a:cubicBezTo>
                  <a:cubicBezTo>
                    <a:pt x="1483" y="142"/>
                    <a:pt x="1197" y="0"/>
                    <a:pt x="9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3"/>
            <p:cNvSpPr/>
            <p:nvPr/>
          </p:nvSpPr>
          <p:spPr>
            <a:xfrm>
              <a:off x="5311075" y="3079075"/>
              <a:ext cx="15800" cy="3900"/>
            </a:xfrm>
            <a:custGeom>
              <a:rect b="b" l="l" r="r" t="t"/>
              <a:pathLst>
                <a:path extrusionOk="0" h="156" w="632">
                  <a:moveTo>
                    <a:pt x="346" y="1"/>
                  </a:moveTo>
                  <a:cubicBezTo>
                    <a:pt x="310" y="1"/>
                    <a:pt x="238" y="13"/>
                    <a:pt x="179" y="36"/>
                  </a:cubicBezTo>
                  <a:cubicBezTo>
                    <a:pt x="143" y="48"/>
                    <a:pt x="131" y="48"/>
                    <a:pt x="95" y="60"/>
                  </a:cubicBezTo>
                  <a:cubicBezTo>
                    <a:pt x="60" y="96"/>
                    <a:pt x="24" y="108"/>
                    <a:pt x="0" y="155"/>
                  </a:cubicBezTo>
                  <a:lnTo>
                    <a:pt x="631" y="155"/>
                  </a:lnTo>
                  <a:cubicBezTo>
                    <a:pt x="560" y="60"/>
                    <a:pt x="453" y="1"/>
                    <a:pt x="34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3"/>
            <p:cNvSpPr/>
            <p:nvPr/>
          </p:nvSpPr>
          <p:spPr>
            <a:xfrm>
              <a:off x="5102400" y="2980750"/>
              <a:ext cx="21475" cy="20375"/>
            </a:xfrm>
            <a:custGeom>
              <a:rect b="b" l="l" r="r" t="t"/>
              <a:pathLst>
                <a:path extrusionOk="0" h="815" w="859">
                  <a:moveTo>
                    <a:pt x="486" y="0"/>
                  </a:moveTo>
                  <a:cubicBezTo>
                    <a:pt x="471" y="0"/>
                    <a:pt x="456" y="2"/>
                    <a:pt x="441" y="5"/>
                  </a:cubicBezTo>
                  <a:cubicBezTo>
                    <a:pt x="370" y="5"/>
                    <a:pt x="287" y="17"/>
                    <a:pt x="227" y="64"/>
                  </a:cubicBezTo>
                  <a:cubicBezTo>
                    <a:pt x="84" y="159"/>
                    <a:pt x="1" y="326"/>
                    <a:pt x="37" y="493"/>
                  </a:cubicBezTo>
                  <a:cubicBezTo>
                    <a:pt x="49" y="540"/>
                    <a:pt x="72" y="588"/>
                    <a:pt x="96" y="624"/>
                  </a:cubicBezTo>
                  <a:cubicBezTo>
                    <a:pt x="108" y="648"/>
                    <a:pt x="108" y="659"/>
                    <a:pt x="132" y="659"/>
                  </a:cubicBezTo>
                  <a:cubicBezTo>
                    <a:pt x="156" y="707"/>
                    <a:pt x="203" y="731"/>
                    <a:pt x="251" y="767"/>
                  </a:cubicBezTo>
                  <a:cubicBezTo>
                    <a:pt x="311" y="790"/>
                    <a:pt x="370" y="814"/>
                    <a:pt x="430" y="814"/>
                  </a:cubicBezTo>
                  <a:cubicBezTo>
                    <a:pt x="501" y="814"/>
                    <a:pt x="584" y="790"/>
                    <a:pt x="668" y="755"/>
                  </a:cubicBezTo>
                  <a:cubicBezTo>
                    <a:pt x="703" y="719"/>
                    <a:pt x="751" y="695"/>
                    <a:pt x="787" y="648"/>
                  </a:cubicBezTo>
                  <a:cubicBezTo>
                    <a:pt x="811" y="600"/>
                    <a:pt x="846" y="540"/>
                    <a:pt x="858" y="493"/>
                  </a:cubicBezTo>
                  <a:cubicBezTo>
                    <a:pt x="858" y="433"/>
                    <a:pt x="858" y="374"/>
                    <a:pt x="846" y="314"/>
                  </a:cubicBezTo>
                  <a:cubicBezTo>
                    <a:pt x="822" y="278"/>
                    <a:pt x="811" y="243"/>
                    <a:pt x="799" y="195"/>
                  </a:cubicBezTo>
                  <a:cubicBezTo>
                    <a:pt x="751" y="124"/>
                    <a:pt x="692" y="64"/>
                    <a:pt x="620" y="40"/>
                  </a:cubicBezTo>
                  <a:cubicBezTo>
                    <a:pt x="575" y="14"/>
                    <a:pt x="531" y="0"/>
                    <a:pt x="48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3"/>
            <p:cNvSpPr/>
            <p:nvPr/>
          </p:nvSpPr>
          <p:spPr>
            <a:xfrm>
              <a:off x="5251825" y="2953700"/>
              <a:ext cx="16700" cy="14600"/>
            </a:xfrm>
            <a:custGeom>
              <a:rect b="b" l="l" r="r" t="t"/>
              <a:pathLst>
                <a:path extrusionOk="0" h="584" w="668">
                  <a:moveTo>
                    <a:pt x="336" y="1"/>
                  </a:moveTo>
                  <a:cubicBezTo>
                    <a:pt x="282" y="1"/>
                    <a:pt x="227" y="16"/>
                    <a:pt x="179" y="51"/>
                  </a:cubicBezTo>
                  <a:cubicBezTo>
                    <a:pt x="49" y="134"/>
                    <a:pt x="1" y="313"/>
                    <a:pt x="84" y="444"/>
                  </a:cubicBezTo>
                  <a:cubicBezTo>
                    <a:pt x="146" y="536"/>
                    <a:pt x="241" y="583"/>
                    <a:pt x="337" y="583"/>
                  </a:cubicBezTo>
                  <a:cubicBezTo>
                    <a:pt x="390" y="583"/>
                    <a:pt x="442" y="569"/>
                    <a:pt x="489" y="539"/>
                  </a:cubicBezTo>
                  <a:cubicBezTo>
                    <a:pt x="620" y="444"/>
                    <a:pt x="668" y="265"/>
                    <a:pt x="584" y="134"/>
                  </a:cubicBezTo>
                  <a:cubicBezTo>
                    <a:pt x="531" y="50"/>
                    <a:pt x="434" y="1"/>
                    <a:pt x="3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3"/>
            <p:cNvSpPr/>
            <p:nvPr/>
          </p:nvSpPr>
          <p:spPr>
            <a:xfrm>
              <a:off x="5411075" y="2800425"/>
              <a:ext cx="21175" cy="20450"/>
            </a:xfrm>
            <a:custGeom>
              <a:rect b="b" l="l" r="r" t="t"/>
              <a:pathLst>
                <a:path extrusionOk="0" h="818" w="847">
                  <a:moveTo>
                    <a:pt x="425" y="1"/>
                  </a:moveTo>
                  <a:cubicBezTo>
                    <a:pt x="350" y="1"/>
                    <a:pt x="274" y="20"/>
                    <a:pt x="203" y="62"/>
                  </a:cubicBezTo>
                  <a:cubicBezTo>
                    <a:pt x="179" y="74"/>
                    <a:pt x="144" y="98"/>
                    <a:pt x="120" y="133"/>
                  </a:cubicBezTo>
                  <a:cubicBezTo>
                    <a:pt x="72" y="181"/>
                    <a:pt x="48" y="241"/>
                    <a:pt x="25" y="300"/>
                  </a:cubicBezTo>
                  <a:cubicBezTo>
                    <a:pt x="25" y="312"/>
                    <a:pt x="25" y="324"/>
                    <a:pt x="13" y="324"/>
                  </a:cubicBezTo>
                  <a:cubicBezTo>
                    <a:pt x="1" y="383"/>
                    <a:pt x="1" y="443"/>
                    <a:pt x="13" y="503"/>
                  </a:cubicBezTo>
                  <a:cubicBezTo>
                    <a:pt x="25" y="550"/>
                    <a:pt x="48" y="586"/>
                    <a:pt x="60" y="622"/>
                  </a:cubicBezTo>
                  <a:cubicBezTo>
                    <a:pt x="72" y="657"/>
                    <a:pt x="108" y="681"/>
                    <a:pt x="120" y="705"/>
                  </a:cubicBezTo>
                  <a:cubicBezTo>
                    <a:pt x="167" y="741"/>
                    <a:pt x="227" y="776"/>
                    <a:pt x="263" y="788"/>
                  </a:cubicBezTo>
                  <a:cubicBezTo>
                    <a:pt x="312" y="808"/>
                    <a:pt x="362" y="818"/>
                    <a:pt x="411" y="818"/>
                  </a:cubicBezTo>
                  <a:cubicBezTo>
                    <a:pt x="479" y="818"/>
                    <a:pt x="546" y="799"/>
                    <a:pt x="608" y="764"/>
                  </a:cubicBezTo>
                  <a:cubicBezTo>
                    <a:pt x="620" y="741"/>
                    <a:pt x="656" y="729"/>
                    <a:pt x="667" y="717"/>
                  </a:cubicBezTo>
                  <a:cubicBezTo>
                    <a:pt x="739" y="669"/>
                    <a:pt x="787" y="622"/>
                    <a:pt x="798" y="562"/>
                  </a:cubicBezTo>
                  <a:cubicBezTo>
                    <a:pt x="846" y="443"/>
                    <a:pt x="846" y="312"/>
                    <a:pt x="775" y="193"/>
                  </a:cubicBezTo>
                  <a:cubicBezTo>
                    <a:pt x="697" y="69"/>
                    <a:pt x="564" y="1"/>
                    <a:pt x="4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3"/>
            <p:cNvSpPr/>
            <p:nvPr/>
          </p:nvSpPr>
          <p:spPr>
            <a:xfrm>
              <a:off x="5081275" y="2588800"/>
              <a:ext cx="22950" cy="20300"/>
            </a:xfrm>
            <a:custGeom>
              <a:rect b="b" l="l" r="r" t="t"/>
              <a:pathLst>
                <a:path extrusionOk="0" h="812" w="918">
                  <a:moveTo>
                    <a:pt x="476" y="0"/>
                  </a:moveTo>
                  <a:cubicBezTo>
                    <a:pt x="403" y="0"/>
                    <a:pt x="329" y="20"/>
                    <a:pt x="263" y="62"/>
                  </a:cubicBezTo>
                  <a:cubicBezTo>
                    <a:pt x="60" y="181"/>
                    <a:pt x="1" y="431"/>
                    <a:pt x="120" y="621"/>
                  </a:cubicBezTo>
                  <a:cubicBezTo>
                    <a:pt x="155" y="681"/>
                    <a:pt x="203" y="728"/>
                    <a:pt x="263" y="752"/>
                  </a:cubicBezTo>
                  <a:cubicBezTo>
                    <a:pt x="322" y="788"/>
                    <a:pt x="358" y="812"/>
                    <a:pt x="441" y="812"/>
                  </a:cubicBezTo>
                  <a:lnTo>
                    <a:pt x="536" y="812"/>
                  </a:lnTo>
                  <a:cubicBezTo>
                    <a:pt x="584" y="776"/>
                    <a:pt x="644" y="752"/>
                    <a:pt x="703" y="728"/>
                  </a:cubicBezTo>
                  <a:cubicBezTo>
                    <a:pt x="739" y="717"/>
                    <a:pt x="751" y="693"/>
                    <a:pt x="763" y="681"/>
                  </a:cubicBezTo>
                  <a:cubicBezTo>
                    <a:pt x="810" y="633"/>
                    <a:pt x="834" y="574"/>
                    <a:pt x="870" y="538"/>
                  </a:cubicBezTo>
                  <a:cubicBezTo>
                    <a:pt x="917" y="419"/>
                    <a:pt x="894" y="300"/>
                    <a:pt x="822" y="193"/>
                  </a:cubicBezTo>
                  <a:cubicBezTo>
                    <a:pt x="745" y="69"/>
                    <a:pt x="612" y="0"/>
                    <a:pt x="47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3"/>
            <p:cNvSpPr/>
            <p:nvPr/>
          </p:nvSpPr>
          <p:spPr>
            <a:xfrm>
              <a:off x="5522700" y="2742050"/>
              <a:ext cx="24425" cy="23250"/>
            </a:xfrm>
            <a:custGeom>
              <a:rect b="b" l="l" r="r" t="t"/>
              <a:pathLst>
                <a:path extrusionOk="0" h="930" w="977">
                  <a:moveTo>
                    <a:pt x="525" y="0"/>
                  </a:moveTo>
                  <a:cubicBezTo>
                    <a:pt x="442" y="0"/>
                    <a:pt x="359" y="24"/>
                    <a:pt x="286" y="75"/>
                  </a:cubicBezTo>
                  <a:cubicBezTo>
                    <a:pt x="72" y="206"/>
                    <a:pt x="1" y="492"/>
                    <a:pt x="132" y="706"/>
                  </a:cubicBezTo>
                  <a:cubicBezTo>
                    <a:pt x="216" y="853"/>
                    <a:pt x="367" y="930"/>
                    <a:pt x="523" y="930"/>
                  </a:cubicBezTo>
                  <a:cubicBezTo>
                    <a:pt x="608" y="930"/>
                    <a:pt x="695" y="907"/>
                    <a:pt x="774" y="861"/>
                  </a:cubicBezTo>
                  <a:cubicBezTo>
                    <a:pt x="786" y="861"/>
                    <a:pt x="786" y="849"/>
                    <a:pt x="798" y="849"/>
                  </a:cubicBezTo>
                  <a:cubicBezTo>
                    <a:pt x="834" y="813"/>
                    <a:pt x="858" y="778"/>
                    <a:pt x="905" y="718"/>
                  </a:cubicBezTo>
                  <a:cubicBezTo>
                    <a:pt x="965" y="623"/>
                    <a:pt x="977" y="504"/>
                    <a:pt x="965" y="385"/>
                  </a:cubicBezTo>
                  <a:cubicBezTo>
                    <a:pt x="953" y="325"/>
                    <a:pt x="941" y="278"/>
                    <a:pt x="905" y="218"/>
                  </a:cubicBezTo>
                  <a:lnTo>
                    <a:pt x="905" y="206"/>
                  </a:lnTo>
                  <a:cubicBezTo>
                    <a:pt x="821" y="76"/>
                    <a:pt x="674" y="0"/>
                    <a:pt x="52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3"/>
            <p:cNvSpPr/>
            <p:nvPr/>
          </p:nvSpPr>
          <p:spPr>
            <a:xfrm>
              <a:off x="5589975" y="2916675"/>
              <a:ext cx="17875" cy="16275"/>
            </a:xfrm>
            <a:custGeom>
              <a:rect b="b" l="l" r="r" t="t"/>
              <a:pathLst>
                <a:path extrusionOk="0" h="651" w="715">
                  <a:moveTo>
                    <a:pt x="368" y="1"/>
                  </a:moveTo>
                  <a:cubicBezTo>
                    <a:pt x="286" y="1"/>
                    <a:pt x="195" y="37"/>
                    <a:pt x="119" y="103"/>
                  </a:cubicBezTo>
                  <a:lnTo>
                    <a:pt x="72" y="139"/>
                  </a:lnTo>
                  <a:cubicBezTo>
                    <a:pt x="48" y="174"/>
                    <a:pt x="48" y="222"/>
                    <a:pt x="36" y="258"/>
                  </a:cubicBezTo>
                  <a:cubicBezTo>
                    <a:pt x="0" y="377"/>
                    <a:pt x="60" y="520"/>
                    <a:pt x="167" y="591"/>
                  </a:cubicBezTo>
                  <a:lnTo>
                    <a:pt x="179" y="603"/>
                  </a:lnTo>
                  <a:cubicBezTo>
                    <a:pt x="227" y="639"/>
                    <a:pt x="286" y="651"/>
                    <a:pt x="346" y="651"/>
                  </a:cubicBezTo>
                  <a:cubicBezTo>
                    <a:pt x="417" y="651"/>
                    <a:pt x="489" y="639"/>
                    <a:pt x="548" y="591"/>
                  </a:cubicBezTo>
                  <a:cubicBezTo>
                    <a:pt x="596" y="591"/>
                    <a:pt x="631" y="555"/>
                    <a:pt x="643" y="508"/>
                  </a:cubicBezTo>
                  <a:cubicBezTo>
                    <a:pt x="655" y="496"/>
                    <a:pt x="655" y="484"/>
                    <a:pt x="667" y="460"/>
                  </a:cubicBezTo>
                  <a:cubicBezTo>
                    <a:pt x="715" y="341"/>
                    <a:pt x="691" y="186"/>
                    <a:pt x="596" y="103"/>
                  </a:cubicBezTo>
                  <a:cubicBezTo>
                    <a:pt x="584" y="79"/>
                    <a:pt x="572" y="67"/>
                    <a:pt x="536" y="55"/>
                  </a:cubicBezTo>
                  <a:cubicBezTo>
                    <a:pt x="512" y="44"/>
                    <a:pt x="465" y="20"/>
                    <a:pt x="429" y="8"/>
                  </a:cubicBezTo>
                  <a:cubicBezTo>
                    <a:pt x="410" y="3"/>
                    <a:pt x="389" y="1"/>
                    <a:pt x="36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3"/>
            <p:cNvSpPr/>
            <p:nvPr/>
          </p:nvSpPr>
          <p:spPr>
            <a:xfrm>
              <a:off x="5193500" y="2984600"/>
              <a:ext cx="9250" cy="8725"/>
            </a:xfrm>
            <a:custGeom>
              <a:rect b="b" l="l" r="r" t="t"/>
              <a:pathLst>
                <a:path extrusionOk="0" h="349" w="370">
                  <a:moveTo>
                    <a:pt x="180" y="1"/>
                  </a:moveTo>
                  <a:cubicBezTo>
                    <a:pt x="158" y="1"/>
                    <a:pt x="138" y="6"/>
                    <a:pt x="119" y="17"/>
                  </a:cubicBezTo>
                  <a:cubicBezTo>
                    <a:pt x="119" y="17"/>
                    <a:pt x="96" y="17"/>
                    <a:pt x="96" y="29"/>
                  </a:cubicBezTo>
                  <a:cubicBezTo>
                    <a:pt x="24" y="77"/>
                    <a:pt x="0" y="160"/>
                    <a:pt x="36" y="255"/>
                  </a:cubicBezTo>
                  <a:lnTo>
                    <a:pt x="36" y="267"/>
                  </a:lnTo>
                  <a:cubicBezTo>
                    <a:pt x="77" y="316"/>
                    <a:pt x="134" y="349"/>
                    <a:pt x="194" y="349"/>
                  </a:cubicBezTo>
                  <a:cubicBezTo>
                    <a:pt x="221" y="349"/>
                    <a:pt x="248" y="342"/>
                    <a:pt x="274" y="327"/>
                  </a:cubicBezTo>
                  <a:cubicBezTo>
                    <a:pt x="310" y="315"/>
                    <a:pt x="322" y="303"/>
                    <a:pt x="334" y="267"/>
                  </a:cubicBezTo>
                  <a:cubicBezTo>
                    <a:pt x="346" y="255"/>
                    <a:pt x="346" y="244"/>
                    <a:pt x="346" y="220"/>
                  </a:cubicBezTo>
                  <a:cubicBezTo>
                    <a:pt x="369" y="184"/>
                    <a:pt x="346" y="136"/>
                    <a:pt x="334" y="89"/>
                  </a:cubicBezTo>
                  <a:cubicBezTo>
                    <a:pt x="334" y="77"/>
                    <a:pt x="322" y="77"/>
                    <a:pt x="322" y="77"/>
                  </a:cubicBezTo>
                  <a:cubicBezTo>
                    <a:pt x="281" y="28"/>
                    <a:pt x="228" y="1"/>
                    <a:pt x="18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3"/>
            <p:cNvSpPr/>
            <p:nvPr/>
          </p:nvSpPr>
          <p:spPr>
            <a:xfrm>
              <a:off x="5617950" y="2840125"/>
              <a:ext cx="23550" cy="21200"/>
            </a:xfrm>
            <a:custGeom>
              <a:rect b="b" l="l" r="r" t="t"/>
              <a:pathLst>
                <a:path extrusionOk="0" h="848" w="942">
                  <a:moveTo>
                    <a:pt x="468" y="1"/>
                  </a:moveTo>
                  <a:cubicBezTo>
                    <a:pt x="402" y="1"/>
                    <a:pt x="334" y="16"/>
                    <a:pt x="263" y="46"/>
                  </a:cubicBezTo>
                  <a:cubicBezTo>
                    <a:pt x="251" y="46"/>
                    <a:pt x="251" y="69"/>
                    <a:pt x="239" y="69"/>
                  </a:cubicBezTo>
                  <a:cubicBezTo>
                    <a:pt x="191" y="93"/>
                    <a:pt x="143" y="129"/>
                    <a:pt x="120" y="165"/>
                  </a:cubicBezTo>
                  <a:cubicBezTo>
                    <a:pt x="12" y="308"/>
                    <a:pt x="1" y="498"/>
                    <a:pt x="108" y="641"/>
                  </a:cubicBezTo>
                  <a:cubicBezTo>
                    <a:pt x="143" y="736"/>
                    <a:pt x="227" y="784"/>
                    <a:pt x="310" y="820"/>
                  </a:cubicBezTo>
                  <a:cubicBezTo>
                    <a:pt x="362" y="837"/>
                    <a:pt x="408" y="848"/>
                    <a:pt x="453" y="848"/>
                  </a:cubicBezTo>
                  <a:cubicBezTo>
                    <a:pt x="469" y="848"/>
                    <a:pt x="485" y="847"/>
                    <a:pt x="501" y="843"/>
                  </a:cubicBezTo>
                  <a:cubicBezTo>
                    <a:pt x="560" y="843"/>
                    <a:pt x="620" y="808"/>
                    <a:pt x="679" y="784"/>
                  </a:cubicBezTo>
                  <a:cubicBezTo>
                    <a:pt x="882" y="665"/>
                    <a:pt x="941" y="403"/>
                    <a:pt x="822" y="200"/>
                  </a:cubicBezTo>
                  <a:cubicBezTo>
                    <a:pt x="822" y="188"/>
                    <a:pt x="798" y="165"/>
                    <a:pt x="798" y="165"/>
                  </a:cubicBezTo>
                  <a:cubicBezTo>
                    <a:pt x="763" y="105"/>
                    <a:pt x="715" y="81"/>
                    <a:pt x="655" y="46"/>
                  </a:cubicBezTo>
                  <a:cubicBezTo>
                    <a:pt x="596" y="16"/>
                    <a:pt x="533" y="1"/>
                    <a:pt x="46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4" name="Google Shape;1524;p13"/>
          <p:cNvGrpSpPr/>
          <p:nvPr/>
        </p:nvGrpSpPr>
        <p:grpSpPr>
          <a:xfrm rot="-5400000">
            <a:off x="368114" y="3725018"/>
            <a:ext cx="1053574" cy="1834191"/>
            <a:chOff x="1083450" y="1318750"/>
            <a:chExt cx="624525" cy="1087250"/>
          </a:xfrm>
        </p:grpSpPr>
        <p:sp>
          <p:nvSpPr>
            <p:cNvPr id="1525" name="Google Shape;1525;p13"/>
            <p:cNvSpPr/>
            <p:nvPr/>
          </p:nvSpPr>
          <p:spPr>
            <a:xfrm>
              <a:off x="1083450" y="2340600"/>
              <a:ext cx="215525" cy="50325"/>
            </a:xfrm>
            <a:custGeom>
              <a:rect b="b" l="l" r="r" t="t"/>
              <a:pathLst>
                <a:path extrusionOk="0" h="2013" w="8621">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3"/>
            <p:cNvSpPr/>
            <p:nvPr/>
          </p:nvSpPr>
          <p:spPr>
            <a:xfrm>
              <a:off x="1083450" y="2130450"/>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3"/>
            <p:cNvSpPr/>
            <p:nvPr/>
          </p:nvSpPr>
          <p:spPr>
            <a:xfrm>
              <a:off x="1083450" y="1806900"/>
              <a:ext cx="20275" cy="7475"/>
            </a:xfrm>
            <a:custGeom>
              <a:rect b="b" l="l" r="r" t="t"/>
              <a:pathLst>
                <a:path extrusionOk="0" h="299" w="811">
                  <a:moveTo>
                    <a:pt x="703" y="0"/>
                  </a:moveTo>
                  <a:lnTo>
                    <a:pt x="1" y="24"/>
                  </a:lnTo>
                  <a:lnTo>
                    <a:pt x="1" y="298"/>
                  </a:lnTo>
                  <a:lnTo>
                    <a:pt x="810" y="274"/>
                  </a:lnTo>
                  <a:lnTo>
                    <a:pt x="7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3"/>
            <p:cNvSpPr/>
            <p:nvPr/>
          </p:nvSpPr>
          <p:spPr>
            <a:xfrm>
              <a:off x="1108150" y="1802425"/>
              <a:ext cx="180125" cy="11350"/>
            </a:xfrm>
            <a:custGeom>
              <a:rect b="b" l="l" r="r" t="t"/>
              <a:pathLst>
                <a:path extrusionOk="0" h="454" w="7205">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3"/>
            <p:cNvSpPr/>
            <p:nvPr/>
          </p:nvSpPr>
          <p:spPr>
            <a:xfrm>
              <a:off x="1194475" y="2040550"/>
              <a:ext cx="2425" cy="3600"/>
            </a:xfrm>
            <a:custGeom>
              <a:rect b="b" l="l" r="r" t="t"/>
              <a:pathLst>
                <a:path extrusionOk="0" h="144" w="97">
                  <a:moveTo>
                    <a:pt x="84" y="1"/>
                  </a:moveTo>
                  <a:lnTo>
                    <a:pt x="1" y="48"/>
                  </a:lnTo>
                  <a:lnTo>
                    <a:pt x="25" y="144"/>
                  </a:lnTo>
                  <a:cubicBezTo>
                    <a:pt x="72" y="108"/>
                    <a:pt x="96" y="48"/>
                    <a:pt x="8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3"/>
            <p:cNvSpPr/>
            <p:nvPr/>
          </p:nvSpPr>
          <p:spPr>
            <a:xfrm>
              <a:off x="1083450" y="1741425"/>
              <a:ext cx="98250" cy="261650"/>
            </a:xfrm>
            <a:custGeom>
              <a:rect b="b" l="l" r="r" t="t"/>
              <a:pathLst>
                <a:path extrusionOk="0" h="10466" w="393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3"/>
            <p:cNvSpPr/>
            <p:nvPr/>
          </p:nvSpPr>
          <p:spPr>
            <a:xfrm>
              <a:off x="1113525" y="2178975"/>
              <a:ext cx="193200" cy="201825"/>
            </a:xfrm>
            <a:custGeom>
              <a:rect b="b" l="l" r="r" t="t"/>
              <a:pathLst>
                <a:path extrusionOk="0" h="8073" w="7728">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3"/>
            <p:cNvSpPr/>
            <p:nvPr/>
          </p:nvSpPr>
          <p:spPr>
            <a:xfrm>
              <a:off x="1187625" y="2041750"/>
              <a:ext cx="121175" cy="334600"/>
            </a:xfrm>
            <a:custGeom>
              <a:rect b="b" l="l" r="r" t="t"/>
              <a:pathLst>
                <a:path extrusionOk="0" h="13384" w="4847">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3"/>
            <p:cNvSpPr/>
            <p:nvPr/>
          </p:nvSpPr>
          <p:spPr>
            <a:xfrm>
              <a:off x="1188525" y="1816725"/>
              <a:ext cx="109275" cy="186650"/>
            </a:xfrm>
            <a:custGeom>
              <a:rect b="b" l="l" r="r" t="t"/>
              <a:pathLst>
                <a:path extrusionOk="0" h="7466" w="4371">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3"/>
            <p:cNvSpPr/>
            <p:nvPr/>
          </p:nvSpPr>
          <p:spPr>
            <a:xfrm>
              <a:off x="1113225" y="2036700"/>
              <a:ext cx="60750" cy="102100"/>
            </a:xfrm>
            <a:custGeom>
              <a:rect b="b" l="l" r="r" t="t"/>
              <a:pathLst>
                <a:path extrusionOk="0" h="4084" w="243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3"/>
            <p:cNvSpPr/>
            <p:nvPr/>
          </p:nvSpPr>
          <p:spPr>
            <a:xfrm>
              <a:off x="1299250" y="1820900"/>
              <a:ext cx="16700" cy="554550"/>
            </a:xfrm>
            <a:custGeom>
              <a:rect b="b" l="l" r="r" t="t"/>
              <a:pathLst>
                <a:path extrusionOk="0" h="22182" w="668">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3"/>
            <p:cNvSpPr/>
            <p:nvPr/>
          </p:nvSpPr>
          <p:spPr>
            <a:xfrm>
              <a:off x="1293600" y="1501500"/>
              <a:ext cx="11925" cy="289650"/>
            </a:xfrm>
            <a:custGeom>
              <a:rect b="b" l="l" r="r" t="t"/>
              <a:pathLst>
                <a:path extrusionOk="0" h="11586" w="477">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3"/>
            <p:cNvSpPr/>
            <p:nvPr/>
          </p:nvSpPr>
          <p:spPr>
            <a:xfrm>
              <a:off x="1418325" y="1523825"/>
              <a:ext cx="47050" cy="166425"/>
            </a:xfrm>
            <a:custGeom>
              <a:rect b="b" l="l" r="r" t="t"/>
              <a:pathLst>
                <a:path extrusionOk="0" h="6657" w="1882">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3"/>
            <p:cNvSpPr/>
            <p:nvPr/>
          </p:nvSpPr>
          <p:spPr>
            <a:xfrm>
              <a:off x="1083450" y="1458350"/>
              <a:ext cx="203625" cy="33050"/>
            </a:xfrm>
            <a:custGeom>
              <a:rect b="b" l="l" r="r" t="t"/>
              <a:pathLst>
                <a:path extrusionOk="0" h="1322" w="8145">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3"/>
            <p:cNvSpPr/>
            <p:nvPr/>
          </p:nvSpPr>
          <p:spPr>
            <a:xfrm>
              <a:off x="1291825" y="1342550"/>
              <a:ext cx="8050" cy="136050"/>
            </a:xfrm>
            <a:custGeom>
              <a:rect b="b" l="l" r="r" t="t"/>
              <a:pathLst>
                <a:path extrusionOk="0" h="5442" w="322">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3"/>
            <p:cNvSpPr/>
            <p:nvPr/>
          </p:nvSpPr>
          <p:spPr>
            <a:xfrm>
              <a:off x="1688000" y="1544675"/>
              <a:ext cx="25" cy="25"/>
            </a:xfrm>
            <a:custGeom>
              <a:rect b="b" l="l" r="r" t="t"/>
              <a:pathLst>
                <a:path extrusionOk="0" h="1" w="1">
                  <a:moveTo>
                    <a:pt x="0" y="0"/>
                  </a:move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3"/>
            <p:cNvSpPr/>
            <p:nvPr/>
          </p:nvSpPr>
          <p:spPr>
            <a:xfrm>
              <a:off x="1309675" y="1487525"/>
              <a:ext cx="94675" cy="19650"/>
            </a:xfrm>
            <a:custGeom>
              <a:rect b="b" l="l" r="r" t="t"/>
              <a:pathLst>
                <a:path extrusionOk="0" h="786" w="3787">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3"/>
            <p:cNvSpPr/>
            <p:nvPr/>
          </p:nvSpPr>
          <p:spPr>
            <a:xfrm>
              <a:off x="1687700" y="154585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3"/>
            <p:cNvSpPr/>
            <p:nvPr/>
          </p:nvSpPr>
          <p:spPr>
            <a:xfrm>
              <a:off x="1430825" y="1504475"/>
              <a:ext cx="247675" cy="41700"/>
            </a:xfrm>
            <a:custGeom>
              <a:rect b="b" l="l" r="r" t="t"/>
              <a:pathLst>
                <a:path extrusionOk="0" h="1668" w="9907">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3"/>
            <p:cNvSpPr/>
            <p:nvPr/>
          </p:nvSpPr>
          <p:spPr>
            <a:xfrm>
              <a:off x="1687100" y="1546450"/>
              <a:ext cx="25" cy="625"/>
            </a:xfrm>
            <a:custGeom>
              <a:rect b="b" l="l" r="r" t="t"/>
              <a:pathLst>
                <a:path extrusionOk="0" h="25" w="1">
                  <a:moveTo>
                    <a:pt x="1" y="24"/>
                  </a:moveTo>
                  <a:lnTo>
                    <a:pt x="1" y="24"/>
                  </a:lnTo>
                  <a:cubicBezTo>
                    <a:pt x="1" y="1"/>
                    <a:pt x="1" y="24"/>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3"/>
            <p:cNvSpPr/>
            <p:nvPr/>
          </p:nvSpPr>
          <p:spPr>
            <a:xfrm>
              <a:off x="1687700" y="154555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3"/>
            <p:cNvSpPr/>
            <p:nvPr/>
          </p:nvSpPr>
          <p:spPr>
            <a:xfrm>
              <a:off x="1476075" y="1544675"/>
              <a:ext cx="211050" cy="154800"/>
            </a:xfrm>
            <a:custGeom>
              <a:rect b="b" l="l" r="r" t="t"/>
              <a:pathLst>
                <a:path extrusionOk="0" h="6192" w="8442">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3"/>
            <p:cNvSpPr/>
            <p:nvPr/>
          </p:nvSpPr>
          <p:spPr>
            <a:xfrm>
              <a:off x="1688000" y="1544675"/>
              <a:ext cx="25" cy="325"/>
            </a:xfrm>
            <a:custGeom>
              <a:rect b="b" l="l" r="r" t="t"/>
              <a:pathLst>
                <a:path extrusionOk="0" h="13" w="1">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3"/>
            <p:cNvSpPr/>
            <p:nvPr/>
          </p:nvSpPr>
          <p:spPr>
            <a:xfrm>
              <a:off x="1681750" y="1319350"/>
              <a:ext cx="26225" cy="225050"/>
            </a:xfrm>
            <a:custGeom>
              <a:rect b="b" l="l" r="r" t="t"/>
              <a:pathLst>
                <a:path extrusionOk="0" h="9002" w="1049">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3"/>
            <p:cNvSpPr/>
            <p:nvPr/>
          </p:nvSpPr>
          <p:spPr>
            <a:xfrm>
              <a:off x="1687100" y="1546450"/>
              <a:ext cx="25" cy="625"/>
            </a:xfrm>
            <a:custGeom>
              <a:rect b="b" l="l" r="r" t="t"/>
              <a:pathLst>
                <a:path extrusionOk="0" h="25" w="1">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3"/>
            <p:cNvSpPr/>
            <p:nvPr/>
          </p:nvSpPr>
          <p:spPr>
            <a:xfrm>
              <a:off x="1684125" y="1547650"/>
              <a:ext cx="625" cy="25"/>
            </a:xfrm>
            <a:custGeom>
              <a:rect b="b" l="l" r="r" t="t"/>
              <a:pathLst>
                <a:path extrusionOk="0" h="1" w="25">
                  <a:moveTo>
                    <a:pt x="24" y="0"/>
                  </a:moveTo>
                  <a:lnTo>
                    <a:pt x="1" y="0"/>
                  </a:lnTo>
                  <a:lnTo>
                    <a:pt x="24" y="0"/>
                  </a:lnTo>
                  <a:cubicBezTo>
                    <a:pt x="12" y="0"/>
                    <a:pt x="24" y="0"/>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3"/>
            <p:cNvSpPr/>
            <p:nvPr/>
          </p:nvSpPr>
          <p:spPr>
            <a:xfrm>
              <a:off x="1687700" y="1545550"/>
              <a:ext cx="25" cy="325"/>
            </a:xfrm>
            <a:custGeom>
              <a:rect b="b" l="l" r="r" t="t"/>
              <a:pathLst>
                <a:path extrusionOk="0" h="13" w="1">
                  <a:moveTo>
                    <a:pt x="0" y="13"/>
                  </a:moveTo>
                  <a:lnTo>
                    <a:pt x="0" y="13"/>
                  </a:lnTo>
                  <a:lnTo>
                    <a:pt x="0" y="13"/>
                  </a:lnTo>
                  <a:cubicBezTo>
                    <a:pt x="0" y="1"/>
                    <a:pt x="0" y="1"/>
                    <a:pt x="0"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3"/>
            <p:cNvSpPr/>
            <p:nvPr/>
          </p:nvSpPr>
          <p:spPr>
            <a:xfrm>
              <a:off x="1684725" y="1547650"/>
              <a:ext cx="25" cy="25"/>
            </a:xfrm>
            <a:custGeom>
              <a:rect b="b" l="l" r="r" t="t"/>
              <a:pathLst>
                <a:path extrusionOk="0" h="1" w="1">
                  <a:moveTo>
                    <a:pt x="0" y="0"/>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3"/>
            <p:cNvSpPr/>
            <p:nvPr/>
          </p:nvSpPr>
          <p:spPr>
            <a:xfrm>
              <a:off x="1323375" y="1333625"/>
              <a:ext cx="364650" cy="214350"/>
            </a:xfrm>
            <a:custGeom>
              <a:rect b="b" l="l" r="r" t="t"/>
              <a:pathLst>
                <a:path extrusionOk="0" h="8574" w="14586">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3"/>
            <p:cNvSpPr/>
            <p:nvPr/>
          </p:nvSpPr>
          <p:spPr>
            <a:xfrm>
              <a:off x="1273950" y="1318750"/>
              <a:ext cx="60750" cy="26600"/>
            </a:xfrm>
            <a:custGeom>
              <a:rect b="b" l="l" r="r" t="t"/>
              <a:pathLst>
                <a:path extrusionOk="0" h="1064" w="243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3"/>
            <p:cNvSpPr/>
            <p:nvPr/>
          </p:nvSpPr>
          <p:spPr>
            <a:xfrm>
              <a:off x="1159350" y="2001350"/>
              <a:ext cx="50050" cy="42850"/>
            </a:xfrm>
            <a:custGeom>
              <a:rect b="b" l="l" r="r" t="t"/>
              <a:pathLst>
                <a:path extrusionOk="0" h="1714" w="2002">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3"/>
            <p:cNvSpPr/>
            <p:nvPr/>
          </p:nvSpPr>
          <p:spPr>
            <a:xfrm>
              <a:off x="1083450" y="2128475"/>
              <a:ext cx="44675" cy="61325"/>
            </a:xfrm>
            <a:custGeom>
              <a:rect b="b" l="l" r="r" t="t"/>
              <a:pathLst>
                <a:path extrusionOk="0" h="2453" w="1787">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3"/>
            <p:cNvSpPr/>
            <p:nvPr/>
          </p:nvSpPr>
          <p:spPr>
            <a:xfrm>
              <a:off x="1288250" y="1790575"/>
              <a:ext cx="32175" cy="31125"/>
            </a:xfrm>
            <a:custGeom>
              <a:rect b="b" l="l" r="r" t="t"/>
              <a:pathLst>
                <a:path extrusionOk="0" h="1245" w="1287">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3"/>
            <p:cNvSpPr/>
            <p:nvPr/>
          </p:nvSpPr>
          <p:spPr>
            <a:xfrm>
              <a:off x="1297475" y="2375200"/>
              <a:ext cx="32775" cy="30800"/>
            </a:xfrm>
            <a:custGeom>
              <a:rect b="b" l="l" r="r" t="t"/>
              <a:pathLst>
                <a:path extrusionOk="0" h="1232" w="1311">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3"/>
            <p:cNvSpPr/>
            <p:nvPr/>
          </p:nvSpPr>
          <p:spPr>
            <a:xfrm>
              <a:off x="1445100" y="1689025"/>
              <a:ext cx="39025" cy="34575"/>
            </a:xfrm>
            <a:custGeom>
              <a:rect b="b" l="l" r="r" t="t"/>
              <a:pathLst>
                <a:path extrusionOk="0" h="1383" w="1561">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3"/>
            <p:cNvSpPr/>
            <p:nvPr/>
          </p:nvSpPr>
          <p:spPr>
            <a:xfrm>
              <a:off x="1285875" y="1477700"/>
              <a:ext cx="24725" cy="24425"/>
            </a:xfrm>
            <a:custGeom>
              <a:rect b="b" l="l" r="r" t="t"/>
              <a:pathLst>
                <a:path extrusionOk="0" h="977" w="989">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3"/>
            <p:cNvSpPr/>
            <p:nvPr/>
          </p:nvSpPr>
          <p:spPr>
            <a:xfrm>
              <a:off x="1400175" y="1494100"/>
              <a:ext cx="32750" cy="31300"/>
            </a:xfrm>
            <a:custGeom>
              <a:rect b="b" l="l" r="r" t="t"/>
              <a:pathLst>
                <a:path extrusionOk="0" h="1252" w="131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2" name="Google Shape;1562;p13"/>
          <p:cNvGrpSpPr/>
          <p:nvPr/>
        </p:nvGrpSpPr>
        <p:grpSpPr>
          <a:xfrm flipH="1" rot="5400000">
            <a:off x="7700114" y="3725018"/>
            <a:ext cx="1053574" cy="1834191"/>
            <a:chOff x="1083450" y="1318750"/>
            <a:chExt cx="624525" cy="1087250"/>
          </a:xfrm>
        </p:grpSpPr>
        <p:sp>
          <p:nvSpPr>
            <p:cNvPr id="1563" name="Google Shape;1563;p13"/>
            <p:cNvSpPr/>
            <p:nvPr/>
          </p:nvSpPr>
          <p:spPr>
            <a:xfrm>
              <a:off x="1083450" y="2340600"/>
              <a:ext cx="215525" cy="50325"/>
            </a:xfrm>
            <a:custGeom>
              <a:rect b="b" l="l" r="r" t="t"/>
              <a:pathLst>
                <a:path extrusionOk="0" h="2013" w="8621">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3"/>
            <p:cNvSpPr/>
            <p:nvPr/>
          </p:nvSpPr>
          <p:spPr>
            <a:xfrm>
              <a:off x="1083450" y="2130450"/>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3"/>
            <p:cNvSpPr/>
            <p:nvPr/>
          </p:nvSpPr>
          <p:spPr>
            <a:xfrm>
              <a:off x="1083450" y="1806900"/>
              <a:ext cx="20275" cy="7475"/>
            </a:xfrm>
            <a:custGeom>
              <a:rect b="b" l="l" r="r" t="t"/>
              <a:pathLst>
                <a:path extrusionOk="0" h="299" w="811">
                  <a:moveTo>
                    <a:pt x="703" y="0"/>
                  </a:moveTo>
                  <a:lnTo>
                    <a:pt x="1" y="24"/>
                  </a:lnTo>
                  <a:lnTo>
                    <a:pt x="1" y="298"/>
                  </a:lnTo>
                  <a:lnTo>
                    <a:pt x="810" y="274"/>
                  </a:lnTo>
                  <a:lnTo>
                    <a:pt x="7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3"/>
            <p:cNvSpPr/>
            <p:nvPr/>
          </p:nvSpPr>
          <p:spPr>
            <a:xfrm>
              <a:off x="1108150" y="1802425"/>
              <a:ext cx="180125" cy="11350"/>
            </a:xfrm>
            <a:custGeom>
              <a:rect b="b" l="l" r="r" t="t"/>
              <a:pathLst>
                <a:path extrusionOk="0" h="454" w="7205">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13"/>
            <p:cNvSpPr/>
            <p:nvPr/>
          </p:nvSpPr>
          <p:spPr>
            <a:xfrm>
              <a:off x="1194475" y="2040550"/>
              <a:ext cx="2425" cy="3600"/>
            </a:xfrm>
            <a:custGeom>
              <a:rect b="b" l="l" r="r" t="t"/>
              <a:pathLst>
                <a:path extrusionOk="0" h="144" w="97">
                  <a:moveTo>
                    <a:pt x="84" y="1"/>
                  </a:moveTo>
                  <a:lnTo>
                    <a:pt x="1" y="48"/>
                  </a:lnTo>
                  <a:lnTo>
                    <a:pt x="25" y="144"/>
                  </a:lnTo>
                  <a:cubicBezTo>
                    <a:pt x="72" y="108"/>
                    <a:pt x="96" y="48"/>
                    <a:pt x="8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13"/>
            <p:cNvSpPr/>
            <p:nvPr/>
          </p:nvSpPr>
          <p:spPr>
            <a:xfrm>
              <a:off x="1083450" y="1741425"/>
              <a:ext cx="98250" cy="261650"/>
            </a:xfrm>
            <a:custGeom>
              <a:rect b="b" l="l" r="r" t="t"/>
              <a:pathLst>
                <a:path extrusionOk="0" h="10466" w="393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13"/>
            <p:cNvSpPr/>
            <p:nvPr/>
          </p:nvSpPr>
          <p:spPr>
            <a:xfrm>
              <a:off x="1113525" y="2178975"/>
              <a:ext cx="193200" cy="201825"/>
            </a:xfrm>
            <a:custGeom>
              <a:rect b="b" l="l" r="r" t="t"/>
              <a:pathLst>
                <a:path extrusionOk="0" h="8073" w="7728">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13"/>
            <p:cNvSpPr/>
            <p:nvPr/>
          </p:nvSpPr>
          <p:spPr>
            <a:xfrm>
              <a:off x="1187625" y="2041750"/>
              <a:ext cx="121175" cy="334600"/>
            </a:xfrm>
            <a:custGeom>
              <a:rect b="b" l="l" r="r" t="t"/>
              <a:pathLst>
                <a:path extrusionOk="0" h="13384" w="4847">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3"/>
            <p:cNvSpPr/>
            <p:nvPr/>
          </p:nvSpPr>
          <p:spPr>
            <a:xfrm>
              <a:off x="1188525" y="1816725"/>
              <a:ext cx="109275" cy="186650"/>
            </a:xfrm>
            <a:custGeom>
              <a:rect b="b" l="l" r="r" t="t"/>
              <a:pathLst>
                <a:path extrusionOk="0" h="7466" w="4371">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3"/>
            <p:cNvSpPr/>
            <p:nvPr/>
          </p:nvSpPr>
          <p:spPr>
            <a:xfrm>
              <a:off x="1113225" y="2036700"/>
              <a:ext cx="60750" cy="102100"/>
            </a:xfrm>
            <a:custGeom>
              <a:rect b="b" l="l" r="r" t="t"/>
              <a:pathLst>
                <a:path extrusionOk="0" h="4084" w="243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13"/>
            <p:cNvSpPr/>
            <p:nvPr/>
          </p:nvSpPr>
          <p:spPr>
            <a:xfrm>
              <a:off x="1299250" y="1820900"/>
              <a:ext cx="16700" cy="554550"/>
            </a:xfrm>
            <a:custGeom>
              <a:rect b="b" l="l" r="r" t="t"/>
              <a:pathLst>
                <a:path extrusionOk="0" h="22182" w="668">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13"/>
            <p:cNvSpPr/>
            <p:nvPr/>
          </p:nvSpPr>
          <p:spPr>
            <a:xfrm>
              <a:off x="1293600" y="1501500"/>
              <a:ext cx="11925" cy="289650"/>
            </a:xfrm>
            <a:custGeom>
              <a:rect b="b" l="l" r="r" t="t"/>
              <a:pathLst>
                <a:path extrusionOk="0" h="11586" w="477">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13"/>
            <p:cNvSpPr/>
            <p:nvPr/>
          </p:nvSpPr>
          <p:spPr>
            <a:xfrm>
              <a:off x="1418325" y="1523825"/>
              <a:ext cx="47050" cy="166425"/>
            </a:xfrm>
            <a:custGeom>
              <a:rect b="b" l="l" r="r" t="t"/>
              <a:pathLst>
                <a:path extrusionOk="0" h="6657" w="1882">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13"/>
            <p:cNvSpPr/>
            <p:nvPr/>
          </p:nvSpPr>
          <p:spPr>
            <a:xfrm>
              <a:off x="1083450" y="1458350"/>
              <a:ext cx="203625" cy="33050"/>
            </a:xfrm>
            <a:custGeom>
              <a:rect b="b" l="l" r="r" t="t"/>
              <a:pathLst>
                <a:path extrusionOk="0" h="1322" w="8145">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3"/>
            <p:cNvSpPr/>
            <p:nvPr/>
          </p:nvSpPr>
          <p:spPr>
            <a:xfrm>
              <a:off x="1291825" y="1342550"/>
              <a:ext cx="8050" cy="136050"/>
            </a:xfrm>
            <a:custGeom>
              <a:rect b="b" l="l" r="r" t="t"/>
              <a:pathLst>
                <a:path extrusionOk="0" h="5442" w="322">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3"/>
            <p:cNvSpPr/>
            <p:nvPr/>
          </p:nvSpPr>
          <p:spPr>
            <a:xfrm>
              <a:off x="1688000" y="1544675"/>
              <a:ext cx="25" cy="25"/>
            </a:xfrm>
            <a:custGeom>
              <a:rect b="b" l="l" r="r" t="t"/>
              <a:pathLst>
                <a:path extrusionOk="0" h="1" w="1">
                  <a:moveTo>
                    <a:pt x="0" y="0"/>
                  </a:move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3"/>
            <p:cNvSpPr/>
            <p:nvPr/>
          </p:nvSpPr>
          <p:spPr>
            <a:xfrm>
              <a:off x="1309675" y="1487525"/>
              <a:ext cx="94675" cy="19650"/>
            </a:xfrm>
            <a:custGeom>
              <a:rect b="b" l="l" r="r" t="t"/>
              <a:pathLst>
                <a:path extrusionOk="0" h="786" w="3787">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3"/>
            <p:cNvSpPr/>
            <p:nvPr/>
          </p:nvSpPr>
          <p:spPr>
            <a:xfrm>
              <a:off x="1687700" y="154585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3"/>
            <p:cNvSpPr/>
            <p:nvPr/>
          </p:nvSpPr>
          <p:spPr>
            <a:xfrm>
              <a:off x="1430825" y="1504475"/>
              <a:ext cx="247675" cy="41700"/>
            </a:xfrm>
            <a:custGeom>
              <a:rect b="b" l="l" r="r" t="t"/>
              <a:pathLst>
                <a:path extrusionOk="0" h="1668" w="9907">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13"/>
            <p:cNvSpPr/>
            <p:nvPr/>
          </p:nvSpPr>
          <p:spPr>
            <a:xfrm>
              <a:off x="1687100" y="1546450"/>
              <a:ext cx="25" cy="625"/>
            </a:xfrm>
            <a:custGeom>
              <a:rect b="b" l="l" r="r" t="t"/>
              <a:pathLst>
                <a:path extrusionOk="0" h="25" w="1">
                  <a:moveTo>
                    <a:pt x="1" y="24"/>
                  </a:moveTo>
                  <a:lnTo>
                    <a:pt x="1" y="24"/>
                  </a:lnTo>
                  <a:cubicBezTo>
                    <a:pt x="1" y="1"/>
                    <a:pt x="1" y="24"/>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13"/>
            <p:cNvSpPr/>
            <p:nvPr/>
          </p:nvSpPr>
          <p:spPr>
            <a:xfrm>
              <a:off x="1687700" y="154555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3"/>
            <p:cNvSpPr/>
            <p:nvPr/>
          </p:nvSpPr>
          <p:spPr>
            <a:xfrm>
              <a:off x="1476075" y="1544675"/>
              <a:ext cx="211050" cy="154800"/>
            </a:xfrm>
            <a:custGeom>
              <a:rect b="b" l="l" r="r" t="t"/>
              <a:pathLst>
                <a:path extrusionOk="0" h="6192" w="8442">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3"/>
            <p:cNvSpPr/>
            <p:nvPr/>
          </p:nvSpPr>
          <p:spPr>
            <a:xfrm>
              <a:off x="1688000" y="1544675"/>
              <a:ext cx="25" cy="325"/>
            </a:xfrm>
            <a:custGeom>
              <a:rect b="b" l="l" r="r" t="t"/>
              <a:pathLst>
                <a:path extrusionOk="0" h="13" w="1">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3"/>
            <p:cNvSpPr/>
            <p:nvPr/>
          </p:nvSpPr>
          <p:spPr>
            <a:xfrm>
              <a:off x="1681750" y="1319350"/>
              <a:ext cx="26225" cy="225050"/>
            </a:xfrm>
            <a:custGeom>
              <a:rect b="b" l="l" r="r" t="t"/>
              <a:pathLst>
                <a:path extrusionOk="0" h="9002" w="1049">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3"/>
            <p:cNvSpPr/>
            <p:nvPr/>
          </p:nvSpPr>
          <p:spPr>
            <a:xfrm>
              <a:off x="1687100" y="1546450"/>
              <a:ext cx="25" cy="625"/>
            </a:xfrm>
            <a:custGeom>
              <a:rect b="b" l="l" r="r" t="t"/>
              <a:pathLst>
                <a:path extrusionOk="0" h="25" w="1">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3"/>
            <p:cNvSpPr/>
            <p:nvPr/>
          </p:nvSpPr>
          <p:spPr>
            <a:xfrm>
              <a:off x="1684125" y="1547650"/>
              <a:ext cx="625" cy="25"/>
            </a:xfrm>
            <a:custGeom>
              <a:rect b="b" l="l" r="r" t="t"/>
              <a:pathLst>
                <a:path extrusionOk="0" h="1" w="25">
                  <a:moveTo>
                    <a:pt x="24" y="0"/>
                  </a:moveTo>
                  <a:lnTo>
                    <a:pt x="1" y="0"/>
                  </a:lnTo>
                  <a:lnTo>
                    <a:pt x="24" y="0"/>
                  </a:lnTo>
                  <a:cubicBezTo>
                    <a:pt x="12" y="0"/>
                    <a:pt x="24" y="0"/>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3"/>
            <p:cNvSpPr/>
            <p:nvPr/>
          </p:nvSpPr>
          <p:spPr>
            <a:xfrm>
              <a:off x="1687700" y="1545550"/>
              <a:ext cx="25" cy="325"/>
            </a:xfrm>
            <a:custGeom>
              <a:rect b="b" l="l" r="r" t="t"/>
              <a:pathLst>
                <a:path extrusionOk="0" h="13" w="1">
                  <a:moveTo>
                    <a:pt x="0" y="13"/>
                  </a:moveTo>
                  <a:lnTo>
                    <a:pt x="0" y="13"/>
                  </a:lnTo>
                  <a:lnTo>
                    <a:pt x="0" y="13"/>
                  </a:lnTo>
                  <a:cubicBezTo>
                    <a:pt x="0" y="1"/>
                    <a:pt x="0" y="1"/>
                    <a:pt x="0"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3"/>
            <p:cNvSpPr/>
            <p:nvPr/>
          </p:nvSpPr>
          <p:spPr>
            <a:xfrm>
              <a:off x="1684725" y="1547650"/>
              <a:ext cx="25" cy="25"/>
            </a:xfrm>
            <a:custGeom>
              <a:rect b="b" l="l" r="r" t="t"/>
              <a:pathLst>
                <a:path extrusionOk="0" h="1" w="1">
                  <a:moveTo>
                    <a:pt x="0" y="0"/>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13"/>
            <p:cNvSpPr/>
            <p:nvPr/>
          </p:nvSpPr>
          <p:spPr>
            <a:xfrm>
              <a:off x="1323375" y="1333625"/>
              <a:ext cx="364650" cy="214350"/>
            </a:xfrm>
            <a:custGeom>
              <a:rect b="b" l="l" r="r" t="t"/>
              <a:pathLst>
                <a:path extrusionOk="0" h="8574" w="14586">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13"/>
            <p:cNvSpPr/>
            <p:nvPr/>
          </p:nvSpPr>
          <p:spPr>
            <a:xfrm>
              <a:off x="1273950" y="1318750"/>
              <a:ext cx="60750" cy="26600"/>
            </a:xfrm>
            <a:custGeom>
              <a:rect b="b" l="l" r="r" t="t"/>
              <a:pathLst>
                <a:path extrusionOk="0" h="1064" w="243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3"/>
            <p:cNvSpPr/>
            <p:nvPr/>
          </p:nvSpPr>
          <p:spPr>
            <a:xfrm>
              <a:off x="1159350" y="2001350"/>
              <a:ext cx="50050" cy="42850"/>
            </a:xfrm>
            <a:custGeom>
              <a:rect b="b" l="l" r="r" t="t"/>
              <a:pathLst>
                <a:path extrusionOk="0" h="1714" w="2002">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3"/>
            <p:cNvSpPr/>
            <p:nvPr/>
          </p:nvSpPr>
          <p:spPr>
            <a:xfrm>
              <a:off x="1083450" y="2128475"/>
              <a:ext cx="44675" cy="61325"/>
            </a:xfrm>
            <a:custGeom>
              <a:rect b="b" l="l" r="r" t="t"/>
              <a:pathLst>
                <a:path extrusionOk="0" h="2453" w="1787">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13"/>
            <p:cNvSpPr/>
            <p:nvPr/>
          </p:nvSpPr>
          <p:spPr>
            <a:xfrm>
              <a:off x="1288250" y="1790575"/>
              <a:ext cx="32175" cy="31125"/>
            </a:xfrm>
            <a:custGeom>
              <a:rect b="b" l="l" r="r" t="t"/>
              <a:pathLst>
                <a:path extrusionOk="0" h="1245" w="1287">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13"/>
            <p:cNvSpPr/>
            <p:nvPr/>
          </p:nvSpPr>
          <p:spPr>
            <a:xfrm>
              <a:off x="1297475" y="2375200"/>
              <a:ext cx="32775" cy="30800"/>
            </a:xfrm>
            <a:custGeom>
              <a:rect b="b" l="l" r="r" t="t"/>
              <a:pathLst>
                <a:path extrusionOk="0" h="1232" w="1311">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3"/>
            <p:cNvSpPr/>
            <p:nvPr/>
          </p:nvSpPr>
          <p:spPr>
            <a:xfrm>
              <a:off x="1445100" y="1689025"/>
              <a:ext cx="39025" cy="34575"/>
            </a:xfrm>
            <a:custGeom>
              <a:rect b="b" l="l" r="r" t="t"/>
              <a:pathLst>
                <a:path extrusionOk="0" h="1383" w="1561">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3"/>
            <p:cNvSpPr/>
            <p:nvPr/>
          </p:nvSpPr>
          <p:spPr>
            <a:xfrm>
              <a:off x="1285875" y="1477700"/>
              <a:ext cx="24725" cy="24425"/>
            </a:xfrm>
            <a:custGeom>
              <a:rect b="b" l="l" r="r" t="t"/>
              <a:pathLst>
                <a:path extrusionOk="0" h="977" w="989">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3"/>
            <p:cNvSpPr/>
            <p:nvPr/>
          </p:nvSpPr>
          <p:spPr>
            <a:xfrm>
              <a:off x="1400175" y="1494100"/>
              <a:ext cx="32750" cy="31300"/>
            </a:xfrm>
            <a:custGeom>
              <a:rect b="b" l="l" r="r" t="t"/>
              <a:pathLst>
                <a:path extrusionOk="0" h="1252" w="131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0" name="Google Shape;1600;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01" name="Google Shape;1601;p13"/>
          <p:cNvSpPr txBox="1"/>
          <p:nvPr>
            <p:ph idx="2" type="title"/>
          </p:nvPr>
        </p:nvSpPr>
        <p:spPr>
          <a:xfrm>
            <a:off x="1601409" y="1318225"/>
            <a:ext cx="2970600" cy="527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02" name="Google Shape;1602;p13"/>
          <p:cNvSpPr txBox="1"/>
          <p:nvPr>
            <p:ph idx="1" type="subTitle"/>
          </p:nvPr>
        </p:nvSpPr>
        <p:spPr>
          <a:xfrm>
            <a:off x="1601413" y="1631875"/>
            <a:ext cx="2626500" cy="61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1603" name="Google Shape;1603;p13"/>
          <p:cNvSpPr txBox="1"/>
          <p:nvPr>
            <p:ph idx="3" type="title"/>
          </p:nvPr>
        </p:nvSpPr>
        <p:spPr>
          <a:xfrm>
            <a:off x="1601250" y="3553850"/>
            <a:ext cx="2626500" cy="527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04" name="Google Shape;1604;p13"/>
          <p:cNvSpPr txBox="1"/>
          <p:nvPr>
            <p:ph idx="4" type="subTitle"/>
          </p:nvPr>
        </p:nvSpPr>
        <p:spPr>
          <a:xfrm>
            <a:off x="1601263" y="3867500"/>
            <a:ext cx="2626500" cy="61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1605" name="Google Shape;1605;p13"/>
          <p:cNvSpPr txBox="1"/>
          <p:nvPr>
            <p:ph idx="5" type="title"/>
          </p:nvPr>
        </p:nvSpPr>
        <p:spPr>
          <a:xfrm>
            <a:off x="1601444" y="2436025"/>
            <a:ext cx="3434100" cy="527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06" name="Google Shape;1606;p13"/>
          <p:cNvSpPr txBox="1"/>
          <p:nvPr>
            <p:ph idx="6" type="subTitle"/>
          </p:nvPr>
        </p:nvSpPr>
        <p:spPr>
          <a:xfrm>
            <a:off x="1601413" y="2749675"/>
            <a:ext cx="2626500" cy="61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1607" name="Google Shape;1607;p13"/>
          <p:cNvSpPr txBox="1"/>
          <p:nvPr>
            <p:ph idx="7" type="title"/>
          </p:nvPr>
        </p:nvSpPr>
        <p:spPr>
          <a:xfrm>
            <a:off x="5750098" y="1337025"/>
            <a:ext cx="2626500" cy="527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08" name="Google Shape;1608;p13"/>
          <p:cNvSpPr txBox="1"/>
          <p:nvPr>
            <p:ph idx="8" type="subTitle"/>
          </p:nvPr>
        </p:nvSpPr>
        <p:spPr>
          <a:xfrm>
            <a:off x="5750100" y="1655580"/>
            <a:ext cx="2626500" cy="61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1609" name="Google Shape;1609;p13"/>
          <p:cNvSpPr txBox="1"/>
          <p:nvPr>
            <p:ph hasCustomPrompt="1" idx="9" type="title"/>
          </p:nvPr>
        </p:nvSpPr>
        <p:spPr>
          <a:xfrm>
            <a:off x="767250" y="1481275"/>
            <a:ext cx="8340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610" name="Google Shape;1610;p13"/>
          <p:cNvSpPr txBox="1"/>
          <p:nvPr>
            <p:ph hasCustomPrompt="1" idx="13" type="title"/>
          </p:nvPr>
        </p:nvSpPr>
        <p:spPr>
          <a:xfrm>
            <a:off x="767250" y="3716900"/>
            <a:ext cx="8340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611" name="Google Shape;1611;p13"/>
          <p:cNvSpPr txBox="1"/>
          <p:nvPr>
            <p:ph hasCustomPrompt="1" idx="14" type="title"/>
          </p:nvPr>
        </p:nvSpPr>
        <p:spPr>
          <a:xfrm>
            <a:off x="767250" y="2599075"/>
            <a:ext cx="8340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612" name="Google Shape;1612;p13"/>
          <p:cNvSpPr txBox="1"/>
          <p:nvPr>
            <p:ph hasCustomPrompt="1" idx="15" type="title"/>
          </p:nvPr>
        </p:nvSpPr>
        <p:spPr>
          <a:xfrm>
            <a:off x="4916088" y="1500063"/>
            <a:ext cx="8340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613" name="Google Shape;1613;p13"/>
          <p:cNvSpPr txBox="1"/>
          <p:nvPr>
            <p:ph idx="16" type="title"/>
          </p:nvPr>
        </p:nvSpPr>
        <p:spPr>
          <a:xfrm>
            <a:off x="5750098" y="3553850"/>
            <a:ext cx="2626500" cy="527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14" name="Google Shape;1614;p13"/>
          <p:cNvSpPr txBox="1"/>
          <p:nvPr>
            <p:ph idx="17" type="subTitle"/>
          </p:nvPr>
        </p:nvSpPr>
        <p:spPr>
          <a:xfrm>
            <a:off x="5750100" y="3867500"/>
            <a:ext cx="2626500" cy="61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1615" name="Google Shape;1615;p13"/>
          <p:cNvSpPr txBox="1"/>
          <p:nvPr>
            <p:ph idx="18" type="title"/>
          </p:nvPr>
        </p:nvSpPr>
        <p:spPr>
          <a:xfrm>
            <a:off x="5750237" y="2436032"/>
            <a:ext cx="2626500" cy="527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16" name="Google Shape;1616;p13"/>
          <p:cNvSpPr txBox="1"/>
          <p:nvPr>
            <p:ph idx="19" type="subTitle"/>
          </p:nvPr>
        </p:nvSpPr>
        <p:spPr>
          <a:xfrm>
            <a:off x="5750250" y="2749675"/>
            <a:ext cx="2626500" cy="61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1617" name="Google Shape;1617;p13"/>
          <p:cNvSpPr txBox="1"/>
          <p:nvPr>
            <p:ph hasCustomPrompt="1" idx="20" type="title"/>
          </p:nvPr>
        </p:nvSpPr>
        <p:spPr>
          <a:xfrm>
            <a:off x="4916088" y="3716900"/>
            <a:ext cx="8340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618" name="Google Shape;1618;p13"/>
          <p:cNvSpPr txBox="1"/>
          <p:nvPr>
            <p:ph hasCustomPrompt="1" idx="21" type="title"/>
          </p:nvPr>
        </p:nvSpPr>
        <p:spPr>
          <a:xfrm>
            <a:off x="4916088" y="2599075"/>
            <a:ext cx="8340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spTree>
      <p:nvGrpSpPr>
        <p:cNvPr id="1619" name="Shape 1619"/>
        <p:cNvGrpSpPr/>
        <p:nvPr/>
      </p:nvGrpSpPr>
      <p:grpSpPr>
        <a:xfrm>
          <a:off x="0" y="0"/>
          <a:ext cx="0" cy="0"/>
          <a:chOff x="0" y="0"/>
          <a:chExt cx="0" cy="0"/>
        </a:xfrm>
      </p:grpSpPr>
      <p:grpSp>
        <p:nvGrpSpPr>
          <p:cNvPr id="1620" name="Google Shape;1620;p14"/>
          <p:cNvGrpSpPr/>
          <p:nvPr/>
        </p:nvGrpSpPr>
        <p:grpSpPr>
          <a:xfrm rot="5400000">
            <a:off x="653906" y="1721142"/>
            <a:ext cx="2768461" cy="4076473"/>
            <a:chOff x="2525900" y="1699450"/>
            <a:chExt cx="1076050" cy="1584450"/>
          </a:xfrm>
        </p:grpSpPr>
        <p:sp>
          <p:nvSpPr>
            <p:cNvPr id="1621" name="Google Shape;1621;p14"/>
            <p:cNvSpPr/>
            <p:nvPr/>
          </p:nvSpPr>
          <p:spPr>
            <a:xfrm>
              <a:off x="3569775" y="2193250"/>
              <a:ext cx="31875" cy="43775"/>
            </a:xfrm>
            <a:custGeom>
              <a:rect b="b" l="l" r="r" t="t"/>
              <a:pathLst>
                <a:path extrusionOk="0" h="1751" w="1275">
                  <a:moveTo>
                    <a:pt x="1275" y="1"/>
                  </a:moveTo>
                  <a:lnTo>
                    <a:pt x="1" y="1691"/>
                  </a:lnTo>
                  <a:lnTo>
                    <a:pt x="275" y="1751"/>
                  </a:lnTo>
                  <a:lnTo>
                    <a:pt x="1275" y="441"/>
                  </a:lnTo>
                  <a:lnTo>
                    <a:pt x="127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4"/>
            <p:cNvSpPr/>
            <p:nvPr/>
          </p:nvSpPr>
          <p:spPr>
            <a:xfrm>
              <a:off x="3486425" y="2241175"/>
              <a:ext cx="85750" cy="108375"/>
            </a:xfrm>
            <a:custGeom>
              <a:rect b="b" l="l" r="r" t="t"/>
              <a:pathLst>
                <a:path extrusionOk="0" h="4335" w="3430">
                  <a:moveTo>
                    <a:pt x="3156" y="1"/>
                  </a:moveTo>
                  <a:lnTo>
                    <a:pt x="1" y="4168"/>
                  </a:lnTo>
                  <a:cubicBezTo>
                    <a:pt x="84" y="4204"/>
                    <a:pt x="156" y="4263"/>
                    <a:pt x="203" y="4335"/>
                  </a:cubicBezTo>
                  <a:lnTo>
                    <a:pt x="3430" y="72"/>
                  </a:lnTo>
                  <a:lnTo>
                    <a:pt x="315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4"/>
            <p:cNvSpPr/>
            <p:nvPr/>
          </p:nvSpPr>
          <p:spPr>
            <a:xfrm>
              <a:off x="3361425" y="1699450"/>
              <a:ext cx="240225" cy="42875"/>
            </a:xfrm>
            <a:custGeom>
              <a:rect b="b" l="l" r="r" t="t"/>
              <a:pathLst>
                <a:path extrusionOk="0" h="1715" w="9609">
                  <a:moveTo>
                    <a:pt x="9609" y="0"/>
                  </a:moveTo>
                  <a:lnTo>
                    <a:pt x="12" y="1429"/>
                  </a:lnTo>
                  <a:cubicBezTo>
                    <a:pt x="60" y="1524"/>
                    <a:pt x="72" y="1584"/>
                    <a:pt x="36" y="1643"/>
                  </a:cubicBezTo>
                  <a:cubicBezTo>
                    <a:pt x="24" y="1667"/>
                    <a:pt x="12" y="1703"/>
                    <a:pt x="0" y="1715"/>
                  </a:cubicBezTo>
                  <a:lnTo>
                    <a:pt x="9609" y="274"/>
                  </a:lnTo>
                  <a:lnTo>
                    <a:pt x="960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4"/>
            <p:cNvSpPr/>
            <p:nvPr/>
          </p:nvSpPr>
          <p:spPr>
            <a:xfrm>
              <a:off x="3354575" y="1742600"/>
              <a:ext cx="9250" cy="139925"/>
            </a:xfrm>
            <a:custGeom>
              <a:rect b="b" l="l" r="r" t="t"/>
              <a:pathLst>
                <a:path extrusionOk="0" h="5597" w="370">
                  <a:moveTo>
                    <a:pt x="274" y="1"/>
                  </a:moveTo>
                  <a:cubicBezTo>
                    <a:pt x="231" y="44"/>
                    <a:pt x="175" y="75"/>
                    <a:pt x="116" y="75"/>
                  </a:cubicBezTo>
                  <a:cubicBezTo>
                    <a:pt x="94" y="75"/>
                    <a:pt x="71" y="70"/>
                    <a:pt x="48" y="60"/>
                  </a:cubicBezTo>
                  <a:cubicBezTo>
                    <a:pt x="36" y="60"/>
                    <a:pt x="12" y="48"/>
                    <a:pt x="0" y="48"/>
                  </a:cubicBezTo>
                  <a:lnTo>
                    <a:pt x="108" y="5597"/>
                  </a:lnTo>
                  <a:cubicBezTo>
                    <a:pt x="171" y="5560"/>
                    <a:pt x="242" y="5545"/>
                    <a:pt x="309" y="5545"/>
                  </a:cubicBezTo>
                  <a:cubicBezTo>
                    <a:pt x="330" y="5545"/>
                    <a:pt x="350" y="5546"/>
                    <a:pt x="370" y="5549"/>
                  </a:cubicBezTo>
                  <a:lnTo>
                    <a:pt x="27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14"/>
            <p:cNvSpPr/>
            <p:nvPr/>
          </p:nvSpPr>
          <p:spPr>
            <a:xfrm>
              <a:off x="3468575" y="1948000"/>
              <a:ext cx="133075" cy="136625"/>
            </a:xfrm>
            <a:custGeom>
              <a:rect b="b" l="l" r="r" t="t"/>
              <a:pathLst>
                <a:path extrusionOk="0" h="5465" w="5323">
                  <a:moveTo>
                    <a:pt x="5323" y="0"/>
                  </a:moveTo>
                  <a:lnTo>
                    <a:pt x="1" y="5298"/>
                  </a:lnTo>
                  <a:cubicBezTo>
                    <a:pt x="72" y="5334"/>
                    <a:pt x="132" y="5370"/>
                    <a:pt x="155" y="5453"/>
                  </a:cubicBezTo>
                  <a:cubicBezTo>
                    <a:pt x="179" y="5453"/>
                    <a:pt x="203" y="5453"/>
                    <a:pt x="215" y="5465"/>
                  </a:cubicBezTo>
                  <a:lnTo>
                    <a:pt x="5323" y="369"/>
                  </a:lnTo>
                  <a:lnTo>
                    <a:pt x="532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4"/>
            <p:cNvSpPr/>
            <p:nvPr/>
          </p:nvSpPr>
          <p:spPr>
            <a:xfrm>
              <a:off x="3371850" y="1888750"/>
              <a:ext cx="229800" cy="29200"/>
            </a:xfrm>
            <a:custGeom>
              <a:rect b="b" l="l" r="r" t="t"/>
              <a:pathLst>
                <a:path extrusionOk="0" h="1168" w="9192">
                  <a:moveTo>
                    <a:pt x="12" y="1"/>
                  </a:moveTo>
                  <a:cubicBezTo>
                    <a:pt x="24" y="84"/>
                    <a:pt x="24" y="167"/>
                    <a:pt x="0" y="263"/>
                  </a:cubicBezTo>
                  <a:lnTo>
                    <a:pt x="9192" y="1168"/>
                  </a:lnTo>
                  <a:lnTo>
                    <a:pt x="9192" y="894"/>
                  </a:lnTo>
                  <a:lnTo>
                    <a:pt x="1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4"/>
            <p:cNvSpPr/>
            <p:nvPr/>
          </p:nvSpPr>
          <p:spPr>
            <a:xfrm>
              <a:off x="3233425" y="1875350"/>
              <a:ext cx="119375" cy="17900"/>
            </a:xfrm>
            <a:custGeom>
              <a:rect b="b" l="l" r="r" t="t"/>
              <a:pathLst>
                <a:path extrusionOk="0" h="716" w="4775">
                  <a:moveTo>
                    <a:pt x="36" y="1"/>
                  </a:moveTo>
                  <a:cubicBezTo>
                    <a:pt x="36" y="84"/>
                    <a:pt x="24" y="156"/>
                    <a:pt x="13" y="215"/>
                  </a:cubicBezTo>
                  <a:cubicBezTo>
                    <a:pt x="13" y="227"/>
                    <a:pt x="1" y="239"/>
                    <a:pt x="1" y="263"/>
                  </a:cubicBezTo>
                  <a:lnTo>
                    <a:pt x="4727" y="715"/>
                  </a:lnTo>
                  <a:cubicBezTo>
                    <a:pt x="4715" y="656"/>
                    <a:pt x="4727" y="584"/>
                    <a:pt x="4739" y="525"/>
                  </a:cubicBezTo>
                  <a:cubicBezTo>
                    <a:pt x="4763" y="501"/>
                    <a:pt x="4763" y="477"/>
                    <a:pt x="4775" y="465"/>
                  </a:cubicBezTo>
                  <a:lnTo>
                    <a:pt x="3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4"/>
            <p:cNvSpPr/>
            <p:nvPr/>
          </p:nvSpPr>
          <p:spPr>
            <a:xfrm>
              <a:off x="3357850" y="1901550"/>
              <a:ext cx="10150" cy="91100"/>
            </a:xfrm>
            <a:custGeom>
              <a:rect b="b" l="l" r="r" t="t"/>
              <a:pathLst>
                <a:path extrusionOk="0" h="3644" w="406">
                  <a:moveTo>
                    <a:pt x="0" y="1"/>
                  </a:moveTo>
                  <a:lnTo>
                    <a:pt x="143" y="3620"/>
                  </a:lnTo>
                  <a:cubicBezTo>
                    <a:pt x="175" y="3609"/>
                    <a:pt x="208" y="3604"/>
                    <a:pt x="242" y="3604"/>
                  </a:cubicBezTo>
                  <a:cubicBezTo>
                    <a:pt x="284" y="3604"/>
                    <a:pt x="329" y="3612"/>
                    <a:pt x="381" y="3632"/>
                  </a:cubicBezTo>
                  <a:cubicBezTo>
                    <a:pt x="393" y="3632"/>
                    <a:pt x="393" y="3644"/>
                    <a:pt x="405" y="3644"/>
                  </a:cubicBezTo>
                  <a:lnTo>
                    <a:pt x="274" y="24"/>
                  </a:lnTo>
                  <a:cubicBezTo>
                    <a:pt x="242" y="35"/>
                    <a:pt x="205" y="41"/>
                    <a:pt x="168" y="41"/>
                  </a:cubicBezTo>
                  <a:cubicBezTo>
                    <a:pt x="122" y="41"/>
                    <a:pt x="75" y="32"/>
                    <a:pt x="36" y="13"/>
                  </a:cubicBezTo>
                  <a:cubicBezTo>
                    <a:pt x="24" y="13"/>
                    <a:pt x="24" y="13"/>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4"/>
            <p:cNvSpPr/>
            <p:nvPr/>
          </p:nvSpPr>
          <p:spPr>
            <a:xfrm>
              <a:off x="3391475" y="2086400"/>
              <a:ext cx="73250" cy="83675"/>
            </a:xfrm>
            <a:custGeom>
              <a:rect b="b" l="l" r="r" t="t"/>
              <a:pathLst>
                <a:path extrusionOk="0" h="3347" w="2930">
                  <a:moveTo>
                    <a:pt x="2763" y="0"/>
                  </a:moveTo>
                  <a:lnTo>
                    <a:pt x="1" y="3191"/>
                  </a:lnTo>
                  <a:cubicBezTo>
                    <a:pt x="72" y="3227"/>
                    <a:pt x="144" y="3287"/>
                    <a:pt x="203" y="3346"/>
                  </a:cubicBezTo>
                  <a:lnTo>
                    <a:pt x="2930" y="227"/>
                  </a:lnTo>
                  <a:cubicBezTo>
                    <a:pt x="2846" y="191"/>
                    <a:pt x="2763" y="108"/>
                    <a:pt x="276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4"/>
            <p:cNvSpPr/>
            <p:nvPr/>
          </p:nvSpPr>
          <p:spPr>
            <a:xfrm>
              <a:off x="3226875" y="1884000"/>
              <a:ext cx="132200" cy="113425"/>
            </a:xfrm>
            <a:custGeom>
              <a:rect b="b" l="l" r="r" t="t"/>
              <a:pathLst>
                <a:path extrusionOk="0" h="4537" w="5288">
                  <a:moveTo>
                    <a:pt x="191" y="0"/>
                  </a:moveTo>
                  <a:cubicBezTo>
                    <a:pt x="155" y="72"/>
                    <a:pt x="84" y="131"/>
                    <a:pt x="1" y="191"/>
                  </a:cubicBezTo>
                  <a:lnTo>
                    <a:pt x="5097" y="4536"/>
                  </a:lnTo>
                  <a:cubicBezTo>
                    <a:pt x="5156" y="4453"/>
                    <a:pt x="5216" y="4394"/>
                    <a:pt x="5287" y="4346"/>
                  </a:cubicBezTo>
                  <a:lnTo>
                    <a:pt x="19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4"/>
            <p:cNvSpPr/>
            <p:nvPr/>
          </p:nvSpPr>
          <p:spPr>
            <a:xfrm>
              <a:off x="3370650" y="2004850"/>
              <a:ext cx="95275" cy="79500"/>
            </a:xfrm>
            <a:custGeom>
              <a:rect b="b" l="l" r="r" t="t"/>
              <a:pathLst>
                <a:path extrusionOk="0" h="3180" w="3811">
                  <a:moveTo>
                    <a:pt x="131" y="0"/>
                  </a:moveTo>
                  <a:lnTo>
                    <a:pt x="131" y="24"/>
                  </a:lnTo>
                  <a:cubicBezTo>
                    <a:pt x="96" y="107"/>
                    <a:pt x="60" y="167"/>
                    <a:pt x="0" y="226"/>
                  </a:cubicBezTo>
                  <a:lnTo>
                    <a:pt x="3620" y="3179"/>
                  </a:lnTo>
                  <a:cubicBezTo>
                    <a:pt x="3644" y="3084"/>
                    <a:pt x="3715" y="3024"/>
                    <a:pt x="3810" y="3012"/>
                  </a:cubicBezTo>
                  <a:lnTo>
                    <a:pt x="13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4"/>
            <p:cNvSpPr/>
            <p:nvPr/>
          </p:nvSpPr>
          <p:spPr>
            <a:xfrm>
              <a:off x="3470950" y="2084325"/>
              <a:ext cx="130700" cy="76500"/>
            </a:xfrm>
            <a:custGeom>
              <a:rect b="b" l="l" r="r" t="t"/>
              <a:pathLst>
                <a:path extrusionOk="0" h="3060" w="5228">
                  <a:moveTo>
                    <a:pt x="60" y="0"/>
                  </a:moveTo>
                  <a:cubicBezTo>
                    <a:pt x="84" y="36"/>
                    <a:pt x="84" y="95"/>
                    <a:pt x="60" y="155"/>
                  </a:cubicBezTo>
                  <a:cubicBezTo>
                    <a:pt x="48" y="191"/>
                    <a:pt x="37" y="238"/>
                    <a:pt x="1" y="250"/>
                  </a:cubicBezTo>
                  <a:lnTo>
                    <a:pt x="5228" y="3060"/>
                  </a:lnTo>
                  <a:lnTo>
                    <a:pt x="5228" y="2762"/>
                  </a:lnTo>
                  <a:lnTo>
                    <a:pt x="120" y="12"/>
                  </a:lnTo>
                  <a:cubicBezTo>
                    <a:pt x="108" y="0"/>
                    <a:pt x="96" y="0"/>
                    <a:pt x="6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4"/>
            <p:cNvSpPr/>
            <p:nvPr/>
          </p:nvSpPr>
          <p:spPr>
            <a:xfrm>
              <a:off x="3403100" y="2193850"/>
              <a:ext cx="198550" cy="56575"/>
            </a:xfrm>
            <a:custGeom>
              <a:rect b="b" l="l" r="r" t="t"/>
              <a:pathLst>
                <a:path extrusionOk="0" h="2263" w="7942">
                  <a:moveTo>
                    <a:pt x="60" y="1"/>
                  </a:moveTo>
                  <a:cubicBezTo>
                    <a:pt x="36" y="96"/>
                    <a:pt x="24" y="167"/>
                    <a:pt x="0" y="263"/>
                  </a:cubicBezTo>
                  <a:lnTo>
                    <a:pt x="6489" y="1894"/>
                  </a:lnTo>
                  <a:lnTo>
                    <a:pt x="6763" y="1965"/>
                  </a:lnTo>
                  <a:lnTo>
                    <a:pt x="7942" y="2263"/>
                  </a:lnTo>
                  <a:lnTo>
                    <a:pt x="7942" y="2001"/>
                  </a:lnTo>
                  <a:lnTo>
                    <a:pt x="6942" y="1751"/>
                  </a:lnTo>
                  <a:lnTo>
                    <a:pt x="6668" y="1667"/>
                  </a:lnTo>
                  <a:lnTo>
                    <a:pt x="6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14"/>
            <p:cNvSpPr/>
            <p:nvPr/>
          </p:nvSpPr>
          <p:spPr>
            <a:xfrm>
              <a:off x="3388800" y="2213200"/>
              <a:ext cx="90825" cy="135150"/>
            </a:xfrm>
            <a:custGeom>
              <a:rect b="b" l="l" r="r" t="t"/>
              <a:pathLst>
                <a:path extrusionOk="0" h="5406" w="3633">
                  <a:moveTo>
                    <a:pt x="227" y="0"/>
                  </a:moveTo>
                  <a:cubicBezTo>
                    <a:pt x="155" y="60"/>
                    <a:pt x="96" y="108"/>
                    <a:pt x="1" y="155"/>
                  </a:cubicBezTo>
                  <a:lnTo>
                    <a:pt x="3406" y="5406"/>
                  </a:lnTo>
                  <a:cubicBezTo>
                    <a:pt x="3465" y="5346"/>
                    <a:pt x="3549" y="5299"/>
                    <a:pt x="3632" y="5275"/>
                  </a:cubicBezTo>
                  <a:lnTo>
                    <a:pt x="22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4"/>
            <p:cNvSpPr/>
            <p:nvPr/>
          </p:nvSpPr>
          <p:spPr>
            <a:xfrm>
              <a:off x="3534650" y="2440025"/>
              <a:ext cx="66700" cy="103600"/>
            </a:xfrm>
            <a:custGeom>
              <a:rect b="b" l="l" r="r" t="t"/>
              <a:pathLst>
                <a:path extrusionOk="0" h="4144" w="2668">
                  <a:moveTo>
                    <a:pt x="120" y="0"/>
                  </a:moveTo>
                  <a:lnTo>
                    <a:pt x="1" y="71"/>
                  </a:lnTo>
                  <a:lnTo>
                    <a:pt x="2668" y="4143"/>
                  </a:lnTo>
                  <a:lnTo>
                    <a:pt x="2668" y="3667"/>
                  </a:lnTo>
                  <a:lnTo>
                    <a:pt x="453" y="298"/>
                  </a:lnTo>
                  <a:cubicBezTo>
                    <a:pt x="429" y="304"/>
                    <a:pt x="403" y="307"/>
                    <a:pt x="374" y="307"/>
                  </a:cubicBezTo>
                  <a:cubicBezTo>
                    <a:pt x="346" y="307"/>
                    <a:pt x="316" y="304"/>
                    <a:pt x="286" y="298"/>
                  </a:cubicBezTo>
                  <a:cubicBezTo>
                    <a:pt x="167" y="250"/>
                    <a:pt x="96" y="131"/>
                    <a:pt x="12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4"/>
            <p:cNvSpPr/>
            <p:nvPr/>
          </p:nvSpPr>
          <p:spPr>
            <a:xfrm>
              <a:off x="3484950" y="2361725"/>
              <a:ext cx="52100" cy="74450"/>
            </a:xfrm>
            <a:custGeom>
              <a:rect b="b" l="l" r="r" t="t"/>
              <a:pathLst>
                <a:path extrusionOk="0" h="2978" w="2084">
                  <a:moveTo>
                    <a:pt x="239" y="1"/>
                  </a:moveTo>
                  <a:cubicBezTo>
                    <a:pt x="155" y="72"/>
                    <a:pt x="84" y="132"/>
                    <a:pt x="0" y="155"/>
                  </a:cubicBezTo>
                  <a:lnTo>
                    <a:pt x="1858" y="2977"/>
                  </a:lnTo>
                  <a:lnTo>
                    <a:pt x="2084" y="2834"/>
                  </a:lnTo>
                  <a:lnTo>
                    <a:pt x="2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4"/>
            <p:cNvSpPr/>
            <p:nvPr/>
          </p:nvSpPr>
          <p:spPr>
            <a:xfrm>
              <a:off x="3359925" y="2364100"/>
              <a:ext cx="122675" cy="183700"/>
            </a:xfrm>
            <a:custGeom>
              <a:rect b="b" l="l" r="r" t="t"/>
              <a:pathLst>
                <a:path extrusionOk="0" h="7348" w="4907">
                  <a:moveTo>
                    <a:pt x="4656" y="1"/>
                  </a:moveTo>
                  <a:lnTo>
                    <a:pt x="1" y="7347"/>
                  </a:lnTo>
                  <a:lnTo>
                    <a:pt x="537" y="7002"/>
                  </a:lnTo>
                  <a:lnTo>
                    <a:pt x="4894" y="120"/>
                  </a:lnTo>
                  <a:cubicBezTo>
                    <a:pt x="4906" y="96"/>
                    <a:pt x="4906" y="84"/>
                    <a:pt x="4906" y="72"/>
                  </a:cubicBezTo>
                  <a:cubicBezTo>
                    <a:pt x="4859" y="72"/>
                    <a:pt x="4823" y="72"/>
                    <a:pt x="4775" y="60"/>
                  </a:cubicBezTo>
                  <a:cubicBezTo>
                    <a:pt x="4728" y="37"/>
                    <a:pt x="4704" y="25"/>
                    <a:pt x="465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4"/>
            <p:cNvSpPr/>
            <p:nvPr/>
          </p:nvSpPr>
          <p:spPr>
            <a:xfrm>
              <a:off x="3403975" y="2657300"/>
              <a:ext cx="46175" cy="92900"/>
            </a:xfrm>
            <a:custGeom>
              <a:rect b="b" l="l" r="r" t="t"/>
              <a:pathLst>
                <a:path extrusionOk="0" h="3716" w="1847">
                  <a:moveTo>
                    <a:pt x="275" y="1"/>
                  </a:moveTo>
                  <a:lnTo>
                    <a:pt x="1" y="36"/>
                  </a:lnTo>
                  <a:lnTo>
                    <a:pt x="1549" y="3691"/>
                  </a:lnTo>
                  <a:cubicBezTo>
                    <a:pt x="1593" y="3665"/>
                    <a:pt x="1651" y="3651"/>
                    <a:pt x="1708" y="3651"/>
                  </a:cubicBezTo>
                  <a:cubicBezTo>
                    <a:pt x="1727" y="3651"/>
                    <a:pt x="1745" y="3653"/>
                    <a:pt x="1763" y="3656"/>
                  </a:cubicBezTo>
                  <a:cubicBezTo>
                    <a:pt x="1799" y="3668"/>
                    <a:pt x="1834" y="3691"/>
                    <a:pt x="1846" y="3715"/>
                  </a:cubicBezTo>
                  <a:lnTo>
                    <a:pt x="27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14"/>
            <p:cNvSpPr/>
            <p:nvPr/>
          </p:nvSpPr>
          <p:spPr>
            <a:xfrm>
              <a:off x="3447750" y="2756725"/>
              <a:ext cx="63125" cy="139325"/>
            </a:xfrm>
            <a:custGeom>
              <a:rect b="b" l="l" r="r" t="t"/>
              <a:pathLst>
                <a:path extrusionOk="0" h="5573" w="2525">
                  <a:moveTo>
                    <a:pt x="214" y="0"/>
                  </a:moveTo>
                  <a:lnTo>
                    <a:pt x="119" y="84"/>
                  </a:lnTo>
                  <a:cubicBezTo>
                    <a:pt x="95" y="107"/>
                    <a:pt x="72" y="131"/>
                    <a:pt x="36" y="143"/>
                  </a:cubicBezTo>
                  <a:lnTo>
                    <a:pt x="0" y="167"/>
                  </a:lnTo>
                  <a:lnTo>
                    <a:pt x="2286" y="5572"/>
                  </a:lnTo>
                  <a:cubicBezTo>
                    <a:pt x="2358" y="5513"/>
                    <a:pt x="2441" y="5477"/>
                    <a:pt x="2524" y="5465"/>
                  </a:cubicBezTo>
                  <a:lnTo>
                    <a:pt x="21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4"/>
            <p:cNvSpPr/>
            <p:nvPr/>
          </p:nvSpPr>
          <p:spPr>
            <a:xfrm>
              <a:off x="3360525" y="2551625"/>
              <a:ext cx="47650" cy="100650"/>
            </a:xfrm>
            <a:custGeom>
              <a:rect b="b" l="l" r="r" t="t"/>
              <a:pathLst>
                <a:path extrusionOk="0" h="4026" w="1906">
                  <a:moveTo>
                    <a:pt x="227" y="1"/>
                  </a:moveTo>
                  <a:lnTo>
                    <a:pt x="1" y="144"/>
                  </a:lnTo>
                  <a:lnTo>
                    <a:pt x="1644" y="4025"/>
                  </a:lnTo>
                  <a:lnTo>
                    <a:pt x="1906" y="3989"/>
                  </a:lnTo>
                  <a:lnTo>
                    <a:pt x="22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14"/>
            <p:cNvSpPr/>
            <p:nvPr/>
          </p:nvSpPr>
          <p:spPr>
            <a:xfrm>
              <a:off x="3125375" y="2390600"/>
              <a:ext cx="476275" cy="313150"/>
            </a:xfrm>
            <a:custGeom>
              <a:rect b="b" l="l" r="r" t="t"/>
              <a:pathLst>
                <a:path extrusionOk="0" h="12526" w="19051">
                  <a:moveTo>
                    <a:pt x="19051" y="1"/>
                  </a:moveTo>
                  <a:lnTo>
                    <a:pt x="16455" y="1691"/>
                  </a:lnTo>
                  <a:lnTo>
                    <a:pt x="16241" y="1834"/>
                  </a:lnTo>
                  <a:lnTo>
                    <a:pt x="9907" y="5942"/>
                  </a:lnTo>
                  <a:lnTo>
                    <a:pt x="9371" y="6287"/>
                  </a:lnTo>
                  <a:lnTo>
                    <a:pt x="1" y="12395"/>
                  </a:lnTo>
                  <a:cubicBezTo>
                    <a:pt x="48" y="12431"/>
                    <a:pt x="72" y="12478"/>
                    <a:pt x="108" y="12526"/>
                  </a:cubicBezTo>
                  <a:lnTo>
                    <a:pt x="358" y="12478"/>
                  </a:lnTo>
                  <a:lnTo>
                    <a:pt x="9407" y="6597"/>
                  </a:lnTo>
                  <a:lnTo>
                    <a:pt x="9633" y="6454"/>
                  </a:lnTo>
                  <a:lnTo>
                    <a:pt x="16384" y="2060"/>
                  </a:lnTo>
                  <a:lnTo>
                    <a:pt x="16503" y="1989"/>
                  </a:lnTo>
                  <a:lnTo>
                    <a:pt x="16503" y="1977"/>
                  </a:lnTo>
                  <a:cubicBezTo>
                    <a:pt x="16533" y="1877"/>
                    <a:pt x="16622" y="1802"/>
                    <a:pt x="16720" y="1802"/>
                  </a:cubicBezTo>
                  <a:cubicBezTo>
                    <a:pt x="16739" y="1802"/>
                    <a:pt x="16758" y="1805"/>
                    <a:pt x="16777" y="1810"/>
                  </a:cubicBezTo>
                  <a:lnTo>
                    <a:pt x="19051" y="322"/>
                  </a:lnTo>
                  <a:lnTo>
                    <a:pt x="1905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4"/>
            <p:cNvSpPr/>
            <p:nvPr/>
          </p:nvSpPr>
          <p:spPr>
            <a:xfrm>
              <a:off x="3128050" y="2615625"/>
              <a:ext cx="473900" cy="94675"/>
            </a:xfrm>
            <a:custGeom>
              <a:rect b="b" l="l" r="r" t="t"/>
              <a:pathLst>
                <a:path extrusionOk="0" h="3787" w="18956">
                  <a:moveTo>
                    <a:pt x="18956" y="1"/>
                  </a:moveTo>
                  <a:lnTo>
                    <a:pt x="11216" y="1441"/>
                  </a:lnTo>
                  <a:lnTo>
                    <a:pt x="10955" y="1489"/>
                  </a:lnTo>
                  <a:lnTo>
                    <a:pt x="251" y="3477"/>
                  </a:lnTo>
                  <a:lnTo>
                    <a:pt x="1" y="3525"/>
                  </a:lnTo>
                  <a:cubicBezTo>
                    <a:pt x="25" y="3596"/>
                    <a:pt x="37" y="3704"/>
                    <a:pt x="25" y="3787"/>
                  </a:cubicBezTo>
                  <a:lnTo>
                    <a:pt x="11062" y="1739"/>
                  </a:lnTo>
                  <a:lnTo>
                    <a:pt x="11324" y="1691"/>
                  </a:lnTo>
                  <a:lnTo>
                    <a:pt x="18956" y="263"/>
                  </a:lnTo>
                  <a:lnTo>
                    <a:pt x="1895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4"/>
            <p:cNvSpPr/>
            <p:nvPr/>
          </p:nvSpPr>
          <p:spPr>
            <a:xfrm>
              <a:off x="3117650" y="2716825"/>
              <a:ext cx="74725" cy="262575"/>
            </a:xfrm>
            <a:custGeom>
              <a:rect b="b" l="l" r="r" t="t"/>
              <a:pathLst>
                <a:path extrusionOk="0" h="10503" w="2989">
                  <a:moveTo>
                    <a:pt x="250" y="1"/>
                  </a:moveTo>
                  <a:cubicBezTo>
                    <a:pt x="188" y="32"/>
                    <a:pt x="109" y="63"/>
                    <a:pt x="34" y="63"/>
                  </a:cubicBezTo>
                  <a:cubicBezTo>
                    <a:pt x="23" y="63"/>
                    <a:pt x="11" y="62"/>
                    <a:pt x="0" y="60"/>
                  </a:cubicBezTo>
                  <a:lnTo>
                    <a:pt x="0" y="60"/>
                  </a:lnTo>
                  <a:lnTo>
                    <a:pt x="2739" y="10502"/>
                  </a:lnTo>
                  <a:cubicBezTo>
                    <a:pt x="2810" y="10454"/>
                    <a:pt x="2905" y="10431"/>
                    <a:pt x="2989" y="10419"/>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4"/>
            <p:cNvSpPr/>
            <p:nvPr/>
          </p:nvSpPr>
          <p:spPr>
            <a:xfrm>
              <a:off x="3207525" y="2947525"/>
              <a:ext cx="153325" cy="44675"/>
            </a:xfrm>
            <a:custGeom>
              <a:rect b="b" l="l" r="r" t="t"/>
              <a:pathLst>
                <a:path extrusionOk="0" h="1787" w="6133">
                  <a:moveTo>
                    <a:pt x="5859" y="0"/>
                  </a:moveTo>
                  <a:lnTo>
                    <a:pt x="1" y="1524"/>
                  </a:lnTo>
                  <a:cubicBezTo>
                    <a:pt x="48" y="1607"/>
                    <a:pt x="60" y="1691"/>
                    <a:pt x="60" y="1786"/>
                  </a:cubicBezTo>
                  <a:lnTo>
                    <a:pt x="6132" y="191"/>
                  </a:lnTo>
                  <a:lnTo>
                    <a:pt x="585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14"/>
            <p:cNvSpPr/>
            <p:nvPr/>
          </p:nvSpPr>
          <p:spPr>
            <a:xfrm>
              <a:off x="3362025" y="2909125"/>
              <a:ext cx="138425" cy="40800"/>
            </a:xfrm>
            <a:custGeom>
              <a:rect b="b" l="l" r="r" t="t"/>
              <a:pathLst>
                <a:path extrusionOk="0" h="1632" w="5537">
                  <a:moveTo>
                    <a:pt x="5465" y="0"/>
                  </a:moveTo>
                  <a:lnTo>
                    <a:pt x="0" y="1429"/>
                  </a:lnTo>
                  <a:lnTo>
                    <a:pt x="286" y="1631"/>
                  </a:lnTo>
                  <a:lnTo>
                    <a:pt x="5489" y="262"/>
                  </a:lnTo>
                  <a:lnTo>
                    <a:pt x="5537" y="238"/>
                  </a:lnTo>
                  <a:cubicBezTo>
                    <a:pt x="5489" y="155"/>
                    <a:pt x="5477" y="84"/>
                    <a:pt x="546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4"/>
            <p:cNvSpPr/>
            <p:nvPr/>
          </p:nvSpPr>
          <p:spPr>
            <a:xfrm>
              <a:off x="3281950" y="2758200"/>
              <a:ext cx="167000" cy="126825"/>
            </a:xfrm>
            <a:custGeom>
              <a:rect b="b" l="l" r="r" t="t"/>
              <a:pathLst>
                <a:path extrusionOk="0" h="5073" w="6680">
                  <a:moveTo>
                    <a:pt x="6370" y="1"/>
                  </a:moveTo>
                  <a:lnTo>
                    <a:pt x="2965" y="2608"/>
                  </a:lnTo>
                  <a:cubicBezTo>
                    <a:pt x="2977" y="2656"/>
                    <a:pt x="3001" y="2727"/>
                    <a:pt x="2965" y="2787"/>
                  </a:cubicBezTo>
                  <a:cubicBezTo>
                    <a:pt x="2927" y="2900"/>
                    <a:pt x="2837" y="2968"/>
                    <a:pt x="2737" y="2968"/>
                  </a:cubicBezTo>
                  <a:cubicBezTo>
                    <a:pt x="2710" y="2968"/>
                    <a:pt x="2683" y="2963"/>
                    <a:pt x="2655" y="2954"/>
                  </a:cubicBezTo>
                  <a:cubicBezTo>
                    <a:pt x="2608" y="2942"/>
                    <a:pt x="2584" y="2930"/>
                    <a:pt x="2560" y="2894"/>
                  </a:cubicBezTo>
                  <a:lnTo>
                    <a:pt x="0" y="4859"/>
                  </a:lnTo>
                  <a:cubicBezTo>
                    <a:pt x="72" y="4906"/>
                    <a:pt x="131" y="4978"/>
                    <a:pt x="179" y="5073"/>
                  </a:cubicBezTo>
                  <a:lnTo>
                    <a:pt x="6644" y="132"/>
                  </a:lnTo>
                  <a:lnTo>
                    <a:pt x="6680" y="96"/>
                  </a:lnTo>
                  <a:lnTo>
                    <a:pt x="6680" y="96"/>
                  </a:lnTo>
                  <a:cubicBezTo>
                    <a:pt x="6647" y="116"/>
                    <a:pt x="6618" y="125"/>
                    <a:pt x="6586" y="125"/>
                  </a:cubicBezTo>
                  <a:cubicBezTo>
                    <a:pt x="6561" y="125"/>
                    <a:pt x="6533" y="119"/>
                    <a:pt x="6501" y="108"/>
                  </a:cubicBezTo>
                  <a:cubicBezTo>
                    <a:pt x="6442" y="96"/>
                    <a:pt x="6406" y="48"/>
                    <a:pt x="637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4"/>
            <p:cNvSpPr/>
            <p:nvPr/>
          </p:nvSpPr>
          <p:spPr>
            <a:xfrm>
              <a:off x="3450725" y="2635275"/>
              <a:ext cx="150925" cy="123850"/>
            </a:xfrm>
            <a:custGeom>
              <a:rect b="b" l="l" r="r" t="t"/>
              <a:pathLst>
                <a:path extrusionOk="0" h="4954" w="6037">
                  <a:moveTo>
                    <a:pt x="6037" y="1"/>
                  </a:moveTo>
                  <a:lnTo>
                    <a:pt x="0" y="4632"/>
                  </a:lnTo>
                  <a:cubicBezTo>
                    <a:pt x="60" y="4668"/>
                    <a:pt x="72" y="4775"/>
                    <a:pt x="36" y="4870"/>
                  </a:cubicBezTo>
                  <a:lnTo>
                    <a:pt x="0" y="4953"/>
                  </a:lnTo>
                  <a:lnTo>
                    <a:pt x="0" y="4953"/>
                  </a:lnTo>
                  <a:lnTo>
                    <a:pt x="95" y="4882"/>
                  </a:lnTo>
                  <a:lnTo>
                    <a:pt x="6037" y="322"/>
                  </a:lnTo>
                  <a:lnTo>
                    <a:pt x="603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4"/>
            <p:cNvSpPr/>
            <p:nvPr/>
          </p:nvSpPr>
          <p:spPr>
            <a:xfrm>
              <a:off x="3516800" y="2698375"/>
              <a:ext cx="84850" cy="197675"/>
            </a:xfrm>
            <a:custGeom>
              <a:rect b="b" l="l" r="r" t="t"/>
              <a:pathLst>
                <a:path extrusionOk="0" h="7907" w="3394">
                  <a:moveTo>
                    <a:pt x="3394" y="1"/>
                  </a:moveTo>
                  <a:lnTo>
                    <a:pt x="0" y="7799"/>
                  </a:lnTo>
                  <a:cubicBezTo>
                    <a:pt x="12" y="7799"/>
                    <a:pt x="48" y="7811"/>
                    <a:pt x="60" y="7811"/>
                  </a:cubicBezTo>
                  <a:cubicBezTo>
                    <a:pt x="119" y="7835"/>
                    <a:pt x="179" y="7883"/>
                    <a:pt x="238" y="7906"/>
                  </a:cubicBezTo>
                  <a:lnTo>
                    <a:pt x="3394" y="667"/>
                  </a:lnTo>
                  <a:lnTo>
                    <a:pt x="339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4"/>
            <p:cNvSpPr/>
            <p:nvPr/>
          </p:nvSpPr>
          <p:spPr>
            <a:xfrm>
              <a:off x="3517700" y="2919250"/>
              <a:ext cx="83950" cy="148250"/>
            </a:xfrm>
            <a:custGeom>
              <a:rect b="b" l="l" r="r" t="t"/>
              <a:pathLst>
                <a:path extrusionOk="0" h="5930" w="3358">
                  <a:moveTo>
                    <a:pt x="238" y="0"/>
                  </a:moveTo>
                  <a:cubicBezTo>
                    <a:pt x="155" y="60"/>
                    <a:pt x="83" y="95"/>
                    <a:pt x="0" y="131"/>
                  </a:cubicBezTo>
                  <a:lnTo>
                    <a:pt x="3358" y="5929"/>
                  </a:lnTo>
                  <a:lnTo>
                    <a:pt x="3358" y="5394"/>
                  </a:lnTo>
                  <a:lnTo>
                    <a:pt x="23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4"/>
            <p:cNvSpPr/>
            <p:nvPr/>
          </p:nvSpPr>
          <p:spPr>
            <a:xfrm>
              <a:off x="3421550" y="2991875"/>
              <a:ext cx="180100" cy="133375"/>
            </a:xfrm>
            <a:custGeom>
              <a:rect b="b" l="l" r="r" t="t"/>
              <a:pathLst>
                <a:path extrusionOk="0" h="5335" w="7204">
                  <a:moveTo>
                    <a:pt x="250" y="0"/>
                  </a:moveTo>
                  <a:cubicBezTo>
                    <a:pt x="221" y="110"/>
                    <a:pt x="141" y="161"/>
                    <a:pt x="53" y="161"/>
                  </a:cubicBezTo>
                  <a:cubicBezTo>
                    <a:pt x="36" y="161"/>
                    <a:pt x="18" y="159"/>
                    <a:pt x="0" y="155"/>
                  </a:cubicBezTo>
                  <a:lnTo>
                    <a:pt x="0" y="155"/>
                  </a:lnTo>
                  <a:lnTo>
                    <a:pt x="7204" y="5334"/>
                  </a:lnTo>
                  <a:lnTo>
                    <a:pt x="7204" y="5001"/>
                  </a:lnTo>
                  <a:lnTo>
                    <a:pt x="25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4"/>
            <p:cNvSpPr/>
            <p:nvPr/>
          </p:nvSpPr>
          <p:spPr>
            <a:xfrm>
              <a:off x="3415600" y="2991275"/>
              <a:ext cx="1500" cy="1500"/>
            </a:xfrm>
            <a:custGeom>
              <a:rect b="b" l="l" r="r" t="t"/>
              <a:pathLst>
                <a:path extrusionOk="0" h="60" w="60">
                  <a:moveTo>
                    <a:pt x="48" y="0"/>
                  </a:moveTo>
                  <a:lnTo>
                    <a:pt x="0" y="12"/>
                  </a:lnTo>
                  <a:lnTo>
                    <a:pt x="60" y="60"/>
                  </a:lnTo>
                  <a:cubicBezTo>
                    <a:pt x="48" y="48"/>
                    <a:pt x="48" y="12"/>
                    <a:pt x="4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4"/>
            <p:cNvSpPr/>
            <p:nvPr/>
          </p:nvSpPr>
          <p:spPr>
            <a:xfrm>
              <a:off x="3283125" y="2890950"/>
              <a:ext cx="131900" cy="96475"/>
            </a:xfrm>
            <a:custGeom>
              <a:rect b="b" l="l" r="r" t="t"/>
              <a:pathLst>
                <a:path extrusionOk="0" h="3859" w="5276">
                  <a:moveTo>
                    <a:pt x="132" y="1"/>
                  </a:moveTo>
                  <a:cubicBezTo>
                    <a:pt x="132" y="13"/>
                    <a:pt x="132" y="25"/>
                    <a:pt x="120" y="37"/>
                  </a:cubicBezTo>
                  <a:cubicBezTo>
                    <a:pt x="96" y="108"/>
                    <a:pt x="60" y="168"/>
                    <a:pt x="1" y="227"/>
                  </a:cubicBezTo>
                  <a:lnTo>
                    <a:pt x="2811" y="2251"/>
                  </a:lnTo>
                  <a:lnTo>
                    <a:pt x="3097" y="2454"/>
                  </a:lnTo>
                  <a:lnTo>
                    <a:pt x="5061" y="3859"/>
                  </a:lnTo>
                  <a:lnTo>
                    <a:pt x="5275" y="3680"/>
                  </a:lnTo>
                  <a:lnTo>
                    <a:pt x="3430" y="2346"/>
                  </a:lnTo>
                  <a:lnTo>
                    <a:pt x="3156" y="2168"/>
                  </a:lnTo>
                  <a:lnTo>
                    <a:pt x="13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4"/>
            <p:cNvSpPr/>
            <p:nvPr/>
          </p:nvSpPr>
          <p:spPr>
            <a:xfrm>
              <a:off x="3303375" y="2915075"/>
              <a:ext cx="202425" cy="165525"/>
            </a:xfrm>
            <a:custGeom>
              <a:rect b="b" l="l" r="r" t="t"/>
              <a:pathLst>
                <a:path extrusionOk="0" h="6621" w="8097">
                  <a:moveTo>
                    <a:pt x="7883" y="0"/>
                  </a:moveTo>
                  <a:lnTo>
                    <a:pt x="7835" y="24"/>
                  </a:lnTo>
                  <a:lnTo>
                    <a:pt x="4489" y="2739"/>
                  </a:lnTo>
                  <a:lnTo>
                    <a:pt x="4287" y="2917"/>
                  </a:lnTo>
                  <a:lnTo>
                    <a:pt x="1" y="6370"/>
                  </a:lnTo>
                  <a:lnTo>
                    <a:pt x="84" y="6430"/>
                  </a:lnTo>
                  <a:lnTo>
                    <a:pt x="96" y="6442"/>
                  </a:lnTo>
                  <a:lnTo>
                    <a:pt x="120" y="6454"/>
                  </a:lnTo>
                  <a:lnTo>
                    <a:pt x="132" y="6477"/>
                  </a:lnTo>
                  <a:lnTo>
                    <a:pt x="132" y="6489"/>
                  </a:lnTo>
                  <a:lnTo>
                    <a:pt x="132" y="6501"/>
                  </a:lnTo>
                  <a:lnTo>
                    <a:pt x="132" y="6513"/>
                  </a:lnTo>
                  <a:lnTo>
                    <a:pt x="132" y="6549"/>
                  </a:lnTo>
                  <a:lnTo>
                    <a:pt x="143" y="6620"/>
                  </a:lnTo>
                  <a:lnTo>
                    <a:pt x="4525" y="3108"/>
                  </a:lnTo>
                  <a:lnTo>
                    <a:pt x="4549" y="3084"/>
                  </a:lnTo>
                  <a:cubicBezTo>
                    <a:pt x="4537" y="3036"/>
                    <a:pt x="4549" y="3001"/>
                    <a:pt x="4561" y="2965"/>
                  </a:cubicBezTo>
                  <a:cubicBezTo>
                    <a:pt x="4601" y="2865"/>
                    <a:pt x="4700" y="2790"/>
                    <a:pt x="4815" y="2790"/>
                  </a:cubicBezTo>
                  <a:cubicBezTo>
                    <a:pt x="4837" y="2790"/>
                    <a:pt x="4859" y="2793"/>
                    <a:pt x="4882" y="2798"/>
                  </a:cubicBezTo>
                  <a:cubicBezTo>
                    <a:pt x="4882" y="2798"/>
                    <a:pt x="4894" y="2798"/>
                    <a:pt x="4894" y="2810"/>
                  </a:cubicBezTo>
                  <a:lnTo>
                    <a:pt x="8097" y="238"/>
                  </a:lnTo>
                  <a:cubicBezTo>
                    <a:pt x="7990" y="143"/>
                    <a:pt x="7930" y="72"/>
                    <a:pt x="788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14"/>
            <p:cNvSpPr/>
            <p:nvPr/>
          </p:nvSpPr>
          <p:spPr>
            <a:xfrm>
              <a:off x="2964350" y="3075800"/>
              <a:ext cx="335475" cy="51225"/>
            </a:xfrm>
            <a:custGeom>
              <a:rect b="b" l="l" r="r" t="t"/>
              <a:pathLst>
                <a:path extrusionOk="0" h="2049" w="13419">
                  <a:moveTo>
                    <a:pt x="13204" y="1"/>
                  </a:moveTo>
                  <a:lnTo>
                    <a:pt x="0" y="1810"/>
                  </a:lnTo>
                  <a:cubicBezTo>
                    <a:pt x="24" y="1870"/>
                    <a:pt x="36" y="1941"/>
                    <a:pt x="60" y="2025"/>
                  </a:cubicBezTo>
                  <a:lnTo>
                    <a:pt x="203" y="2049"/>
                  </a:lnTo>
                  <a:lnTo>
                    <a:pt x="13419" y="239"/>
                  </a:lnTo>
                  <a:lnTo>
                    <a:pt x="13407" y="156"/>
                  </a:lnTo>
                  <a:lnTo>
                    <a:pt x="1320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4"/>
            <p:cNvSpPr/>
            <p:nvPr/>
          </p:nvSpPr>
          <p:spPr>
            <a:xfrm>
              <a:off x="3202475" y="2999600"/>
              <a:ext cx="102700" cy="80400"/>
            </a:xfrm>
            <a:custGeom>
              <a:rect b="b" l="l" r="r" t="t"/>
              <a:pathLst>
                <a:path extrusionOk="0" h="3216" w="4108">
                  <a:moveTo>
                    <a:pt x="4061" y="3007"/>
                  </a:moveTo>
                  <a:lnTo>
                    <a:pt x="4108" y="3037"/>
                  </a:lnTo>
                  <a:cubicBezTo>
                    <a:pt x="4092" y="3021"/>
                    <a:pt x="4077" y="3012"/>
                    <a:pt x="4061" y="3007"/>
                  </a:cubicBezTo>
                  <a:close/>
                  <a:moveTo>
                    <a:pt x="179" y="1"/>
                  </a:moveTo>
                  <a:cubicBezTo>
                    <a:pt x="131" y="72"/>
                    <a:pt x="72" y="144"/>
                    <a:pt x="0" y="191"/>
                  </a:cubicBezTo>
                  <a:lnTo>
                    <a:pt x="3679" y="3049"/>
                  </a:lnTo>
                  <a:lnTo>
                    <a:pt x="3882" y="3215"/>
                  </a:lnTo>
                  <a:lnTo>
                    <a:pt x="3882" y="3144"/>
                  </a:lnTo>
                  <a:cubicBezTo>
                    <a:pt x="3870" y="3073"/>
                    <a:pt x="3929" y="3013"/>
                    <a:pt x="4001" y="3001"/>
                  </a:cubicBezTo>
                  <a:cubicBezTo>
                    <a:pt x="4021" y="3001"/>
                    <a:pt x="4041" y="3001"/>
                    <a:pt x="4061" y="3007"/>
                  </a:cubicBezTo>
                  <a:lnTo>
                    <a:pt x="4061" y="3007"/>
                  </a:lnTo>
                  <a:lnTo>
                    <a:pt x="4013" y="2977"/>
                  </a:lnTo>
                  <a:lnTo>
                    <a:pt x="17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4"/>
            <p:cNvSpPr/>
            <p:nvPr/>
          </p:nvSpPr>
          <p:spPr>
            <a:xfrm>
              <a:off x="3299500" y="3073725"/>
              <a:ext cx="22050" cy="129200"/>
            </a:xfrm>
            <a:custGeom>
              <a:rect b="b" l="l" r="r" t="t"/>
              <a:pathLst>
                <a:path extrusionOk="0" h="5168" w="882">
                  <a:moveTo>
                    <a:pt x="120" y="0"/>
                  </a:moveTo>
                  <a:cubicBezTo>
                    <a:pt x="48" y="24"/>
                    <a:pt x="1" y="84"/>
                    <a:pt x="1" y="155"/>
                  </a:cubicBezTo>
                  <a:lnTo>
                    <a:pt x="1" y="215"/>
                  </a:lnTo>
                  <a:lnTo>
                    <a:pt x="13" y="286"/>
                  </a:lnTo>
                  <a:lnTo>
                    <a:pt x="608" y="5108"/>
                  </a:lnTo>
                  <a:lnTo>
                    <a:pt x="882" y="5168"/>
                  </a:lnTo>
                  <a:lnTo>
                    <a:pt x="263" y="179"/>
                  </a:lnTo>
                  <a:lnTo>
                    <a:pt x="275" y="155"/>
                  </a:lnTo>
                  <a:lnTo>
                    <a:pt x="275" y="131"/>
                  </a:lnTo>
                  <a:lnTo>
                    <a:pt x="275" y="108"/>
                  </a:lnTo>
                  <a:lnTo>
                    <a:pt x="275" y="96"/>
                  </a:lnTo>
                  <a:lnTo>
                    <a:pt x="275" y="84"/>
                  </a:lnTo>
                  <a:cubicBezTo>
                    <a:pt x="275" y="84"/>
                    <a:pt x="275" y="60"/>
                    <a:pt x="251" y="60"/>
                  </a:cubicBezTo>
                  <a:lnTo>
                    <a:pt x="239" y="48"/>
                  </a:lnTo>
                  <a:lnTo>
                    <a:pt x="227" y="36"/>
                  </a:lnTo>
                  <a:cubicBezTo>
                    <a:pt x="191" y="24"/>
                    <a:pt x="167" y="0"/>
                    <a:pt x="12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4"/>
            <p:cNvSpPr/>
            <p:nvPr/>
          </p:nvSpPr>
          <p:spPr>
            <a:xfrm>
              <a:off x="3315575" y="3209450"/>
              <a:ext cx="16100" cy="73850"/>
            </a:xfrm>
            <a:custGeom>
              <a:rect b="b" l="l" r="r" t="t"/>
              <a:pathLst>
                <a:path extrusionOk="0" h="2954" w="644">
                  <a:moveTo>
                    <a:pt x="1" y="1"/>
                  </a:moveTo>
                  <a:lnTo>
                    <a:pt x="370" y="2953"/>
                  </a:lnTo>
                  <a:lnTo>
                    <a:pt x="644" y="2953"/>
                  </a:lnTo>
                  <a:lnTo>
                    <a:pt x="286" y="60"/>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4"/>
            <p:cNvSpPr/>
            <p:nvPr/>
          </p:nvSpPr>
          <p:spPr>
            <a:xfrm>
              <a:off x="3552525" y="3258875"/>
              <a:ext cx="3300" cy="2100"/>
            </a:xfrm>
            <a:custGeom>
              <a:rect b="b" l="l" r="r" t="t"/>
              <a:pathLst>
                <a:path extrusionOk="0" h="84" w="132">
                  <a:moveTo>
                    <a:pt x="36" y="0"/>
                  </a:moveTo>
                  <a:cubicBezTo>
                    <a:pt x="12" y="24"/>
                    <a:pt x="0" y="60"/>
                    <a:pt x="0" y="83"/>
                  </a:cubicBezTo>
                  <a:cubicBezTo>
                    <a:pt x="60" y="83"/>
                    <a:pt x="107" y="60"/>
                    <a:pt x="131" y="12"/>
                  </a:cubicBez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4"/>
            <p:cNvSpPr/>
            <p:nvPr/>
          </p:nvSpPr>
          <p:spPr>
            <a:xfrm>
              <a:off x="2964650" y="3126400"/>
              <a:ext cx="548300" cy="125650"/>
            </a:xfrm>
            <a:custGeom>
              <a:rect b="b" l="l" r="r" t="t"/>
              <a:pathLst>
                <a:path extrusionOk="0" h="5026" w="21932">
                  <a:moveTo>
                    <a:pt x="48" y="1"/>
                  </a:moveTo>
                  <a:cubicBezTo>
                    <a:pt x="48" y="72"/>
                    <a:pt x="48" y="144"/>
                    <a:pt x="12" y="215"/>
                  </a:cubicBezTo>
                  <a:cubicBezTo>
                    <a:pt x="12" y="239"/>
                    <a:pt x="0" y="251"/>
                    <a:pt x="0" y="251"/>
                  </a:cubicBezTo>
                  <a:lnTo>
                    <a:pt x="14038" y="3323"/>
                  </a:lnTo>
                  <a:lnTo>
                    <a:pt x="14300" y="3382"/>
                  </a:lnTo>
                  <a:lnTo>
                    <a:pt x="21896" y="5025"/>
                  </a:lnTo>
                  <a:cubicBezTo>
                    <a:pt x="21896" y="4942"/>
                    <a:pt x="21908" y="4847"/>
                    <a:pt x="21932" y="4763"/>
                  </a:cubicBezTo>
                  <a:lnTo>
                    <a:pt x="14276" y="3096"/>
                  </a:lnTo>
                  <a:lnTo>
                    <a:pt x="14002" y="3037"/>
                  </a:lnTo>
                  <a:lnTo>
                    <a:pt x="191" y="25"/>
                  </a:lnTo>
                  <a:lnTo>
                    <a:pt x="4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14"/>
            <p:cNvSpPr/>
            <p:nvPr/>
          </p:nvSpPr>
          <p:spPr>
            <a:xfrm>
              <a:off x="3553400" y="3252025"/>
              <a:ext cx="48250" cy="16400"/>
            </a:xfrm>
            <a:custGeom>
              <a:rect b="b" l="l" r="r" t="t"/>
              <a:pathLst>
                <a:path extrusionOk="0" h="656" w="1930">
                  <a:moveTo>
                    <a:pt x="37" y="0"/>
                  </a:moveTo>
                  <a:cubicBezTo>
                    <a:pt x="37" y="95"/>
                    <a:pt x="25" y="179"/>
                    <a:pt x="1" y="274"/>
                  </a:cubicBezTo>
                  <a:lnTo>
                    <a:pt x="84" y="286"/>
                  </a:lnTo>
                  <a:lnTo>
                    <a:pt x="1930" y="655"/>
                  </a:lnTo>
                  <a:lnTo>
                    <a:pt x="1930" y="381"/>
                  </a:lnTo>
                  <a:lnTo>
                    <a:pt x="3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4"/>
            <p:cNvSpPr/>
            <p:nvPr/>
          </p:nvSpPr>
          <p:spPr>
            <a:xfrm>
              <a:off x="3481375" y="3258875"/>
              <a:ext cx="35150" cy="24425"/>
            </a:xfrm>
            <a:custGeom>
              <a:rect b="b" l="l" r="r" t="t"/>
              <a:pathLst>
                <a:path extrusionOk="0" h="977" w="1406">
                  <a:moveTo>
                    <a:pt x="1286" y="0"/>
                  </a:moveTo>
                  <a:lnTo>
                    <a:pt x="1" y="976"/>
                  </a:lnTo>
                  <a:lnTo>
                    <a:pt x="441" y="976"/>
                  </a:lnTo>
                  <a:lnTo>
                    <a:pt x="1405" y="238"/>
                  </a:lnTo>
                  <a:cubicBezTo>
                    <a:pt x="1346" y="167"/>
                    <a:pt x="1310" y="83"/>
                    <a:pt x="128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4"/>
            <p:cNvSpPr/>
            <p:nvPr/>
          </p:nvSpPr>
          <p:spPr>
            <a:xfrm>
              <a:off x="3544475" y="3190100"/>
              <a:ext cx="57175" cy="49150"/>
            </a:xfrm>
            <a:custGeom>
              <a:rect b="b" l="l" r="r" t="t"/>
              <a:pathLst>
                <a:path extrusionOk="0" h="1966" w="2287">
                  <a:moveTo>
                    <a:pt x="2287" y="1"/>
                  </a:moveTo>
                  <a:lnTo>
                    <a:pt x="1" y="1763"/>
                  </a:lnTo>
                  <a:cubicBezTo>
                    <a:pt x="72" y="1822"/>
                    <a:pt x="144" y="1882"/>
                    <a:pt x="203" y="1965"/>
                  </a:cubicBezTo>
                  <a:lnTo>
                    <a:pt x="2287" y="334"/>
                  </a:lnTo>
                  <a:lnTo>
                    <a:pt x="228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4"/>
            <p:cNvSpPr/>
            <p:nvPr/>
          </p:nvSpPr>
          <p:spPr>
            <a:xfrm>
              <a:off x="2569050" y="3051400"/>
              <a:ext cx="368525" cy="75325"/>
            </a:xfrm>
            <a:custGeom>
              <a:rect b="b" l="l" r="r" t="t"/>
              <a:pathLst>
                <a:path extrusionOk="0" h="3013" w="14741">
                  <a:moveTo>
                    <a:pt x="48" y="0"/>
                  </a:moveTo>
                  <a:cubicBezTo>
                    <a:pt x="48" y="84"/>
                    <a:pt x="37" y="167"/>
                    <a:pt x="1" y="239"/>
                  </a:cubicBezTo>
                  <a:lnTo>
                    <a:pt x="1" y="286"/>
                  </a:lnTo>
                  <a:lnTo>
                    <a:pt x="14681" y="3013"/>
                  </a:lnTo>
                  <a:cubicBezTo>
                    <a:pt x="14681" y="2953"/>
                    <a:pt x="14693" y="2894"/>
                    <a:pt x="14705" y="2834"/>
                  </a:cubicBezTo>
                  <a:cubicBezTo>
                    <a:pt x="14729" y="2798"/>
                    <a:pt x="14729" y="2775"/>
                    <a:pt x="14741" y="2739"/>
                  </a:cubicBezTo>
                  <a:lnTo>
                    <a:pt x="4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4"/>
            <p:cNvSpPr/>
            <p:nvPr/>
          </p:nvSpPr>
          <p:spPr>
            <a:xfrm>
              <a:off x="2951550" y="3140400"/>
              <a:ext cx="46750" cy="143500"/>
            </a:xfrm>
            <a:custGeom>
              <a:rect b="b" l="l" r="r" t="t"/>
              <a:pathLst>
                <a:path extrusionOk="0" h="5740" w="1870">
                  <a:moveTo>
                    <a:pt x="262" y="0"/>
                  </a:moveTo>
                  <a:cubicBezTo>
                    <a:pt x="179" y="48"/>
                    <a:pt x="96" y="60"/>
                    <a:pt x="0" y="84"/>
                  </a:cubicBezTo>
                  <a:lnTo>
                    <a:pt x="1596" y="5739"/>
                  </a:lnTo>
                  <a:lnTo>
                    <a:pt x="1870" y="5739"/>
                  </a:lnTo>
                  <a:lnTo>
                    <a:pt x="26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4"/>
            <p:cNvSpPr/>
            <p:nvPr/>
          </p:nvSpPr>
          <p:spPr>
            <a:xfrm>
              <a:off x="2657175" y="3196350"/>
              <a:ext cx="8050" cy="86950"/>
            </a:xfrm>
            <a:custGeom>
              <a:rect b="b" l="l" r="r" t="t"/>
              <a:pathLst>
                <a:path extrusionOk="0" h="3478" w="322">
                  <a:moveTo>
                    <a:pt x="143" y="1"/>
                  </a:moveTo>
                  <a:cubicBezTo>
                    <a:pt x="95" y="13"/>
                    <a:pt x="60" y="60"/>
                    <a:pt x="60" y="120"/>
                  </a:cubicBezTo>
                  <a:lnTo>
                    <a:pt x="0" y="3477"/>
                  </a:lnTo>
                  <a:lnTo>
                    <a:pt x="274" y="3477"/>
                  </a:lnTo>
                  <a:lnTo>
                    <a:pt x="322" y="227"/>
                  </a:lnTo>
                  <a:lnTo>
                    <a:pt x="14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4"/>
            <p:cNvSpPr/>
            <p:nvPr/>
          </p:nvSpPr>
          <p:spPr>
            <a:xfrm>
              <a:off x="2560125" y="3065400"/>
              <a:ext cx="178625" cy="217900"/>
            </a:xfrm>
            <a:custGeom>
              <a:rect b="b" l="l" r="r" t="t"/>
              <a:pathLst>
                <a:path extrusionOk="0" h="8716" w="7145">
                  <a:moveTo>
                    <a:pt x="215" y="0"/>
                  </a:moveTo>
                  <a:cubicBezTo>
                    <a:pt x="155" y="60"/>
                    <a:pt x="72" y="119"/>
                    <a:pt x="1" y="167"/>
                  </a:cubicBezTo>
                  <a:lnTo>
                    <a:pt x="4037" y="5227"/>
                  </a:lnTo>
                  <a:lnTo>
                    <a:pt x="4215" y="5441"/>
                  </a:lnTo>
                  <a:lnTo>
                    <a:pt x="6811" y="8715"/>
                  </a:lnTo>
                  <a:lnTo>
                    <a:pt x="7144" y="8715"/>
                  </a:lnTo>
                  <a:lnTo>
                    <a:pt x="21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4"/>
            <p:cNvSpPr/>
            <p:nvPr/>
          </p:nvSpPr>
          <p:spPr>
            <a:xfrm>
              <a:off x="3512025" y="3231250"/>
              <a:ext cx="42000" cy="42050"/>
            </a:xfrm>
            <a:custGeom>
              <a:rect b="b" l="l" r="r" t="t"/>
              <a:pathLst>
                <a:path extrusionOk="0" h="1682" w="1680">
                  <a:moveTo>
                    <a:pt x="834" y="1"/>
                  </a:moveTo>
                  <a:cubicBezTo>
                    <a:pt x="481" y="1"/>
                    <a:pt x="154" y="237"/>
                    <a:pt x="48" y="581"/>
                  </a:cubicBezTo>
                  <a:cubicBezTo>
                    <a:pt x="13" y="676"/>
                    <a:pt x="1" y="760"/>
                    <a:pt x="1" y="843"/>
                  </a:cubicBezTo>
                  <a:cubicBezTo>
                    <a:pt x="13" y="926"/>
                    <a:pt x="25" y="1010"/>
                    <a:pt x="48" y="1105"/>
                  </a:cubicBezTo>
                  <a:cubicBezTo>
                    <a:pt x="72" y="1188"/>
                    <a:pt x="120" y="1272"/>
                    <a:pt x="168" y="1343"/>
                  </a:cubicBezTo>
                  <a:cubicBezTo>
                    <a:pt x="263" y="1474"/>
                    <a:pt x="406" y="1581"/>
                    <a:pt x="584" y="1641"/>
                  </a:cubicBezTo>
                  <a:cubicBezTo>
                    <a:pt x="668" y="1669"/>
                    <a:pt x="754" y="1682"/>
                    <a:pt x="839" y="1682"/>
                  </a:cubicBezTo>
                  <a:cubicBezTo>
                    <a:pt x="1157" y="1682"/>
                    <a:pt x="1467" y="1498"/>
                    <a:pt x="1608" y="1188"/>
                  </a:cubicBezTo>
                  <a:cubicBezTo>
                    <a:pt x="1620" y="1165"/>
                    <a:pt x="1632" y="1129"/>
                    <a:pt x="1632" y="1105"/>
                  </a:cubicBezTo>
                  <a:cubicBezTo>
                    <a:pt x="1668" y="1010"/>
                    <a:pt x="1680" y="926"/>
                    <a:pt x="1680" y="831"/>
                  </a:cubicBezTo>
                  <a:cubicBezTo>
                    <a:pt x="1680" y="641"/>
                    <a:pt x="1608" y="462"/>
                    <a:pt x="1489" y="319"/>
                  </a:cubicBezTo>
                  <a:cubicBezTo>
                    <a:pt x="1430" y="236"/>
                    <a:pt x="1370" y="176"/>
                    <a:pt x="1275" y="129"/>
                  </a:cubicBezTo>
                  <a:lnTo>
                    <a:pt x="1096" y="45"/>
                  </a:lnTo>
                  <a:cubicBezTo>
                    <a:pt x="1009" y="15"/>
                    <a:pt x="921" y="1"/>
                    <a:pt x="83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14"/>
            <p:cNvSpPr/>
            <p:nvPr/>
          </p:nvSpPr>
          <p:spPr>
            <a:xfrm>
              <a:off x="3341175" y="2161300"/>
              <a:ext cx="64025" cy="59775"/>
            </a:xfrm>
            <a:custGeom>
              <a:rect b="b" l="l" r="r" t="t"/>
              <a:pathLst>
                <a:path extrusionOk="0" h="2391" w="2561">
                  <a:moveTo>
                    <a:pt x="1350" y="0"/>
                  </a:moveTo>
                  <a:cubicBezTo>
                    <a:pt x="840" y="0"/>
                    <a:pt x="366" y="323"/>
                    <a:pt x="191" y="826"/>
                  </a:cubicBezTo>
                  <a:cubicBezTo>
                    <a:pt x="1" y="1457"/>
                    <a:pt x="346" y="2124"/>
                    <a:pt x="965" y="2338"/>
                  </a:cubicBezTo>
                  <a:cubicBezTo>
                    <a:pt x="1084" y="2374"/>
                    <a:pt x="1204" y="2391"/>
                    <a:pt x="1323" y="2391"/>
                  </a:cubicBezTo>
                  <a:cubicBezTo>
                    <a:pt x="1525" y="2391"/>
                    <a:pt x="1721" y="2341"/>
                    <a:pt x="1894" y="2243"/>
                  </a:cubicBezTo>
                  <a:cubicBezTo>
                    <a:pt x="1965" y="2196"/>
                    <a:pt x="2037" y="2148"/>
                    <a:pt x="2120" y="2100"/>
                  </a:cubicBezTo>
                  <a:cubicBezTo>
                    <a:pt x="2275" y="1957"/>
                    <a:pt x="2418" y="1779"/>
                    <a:pt x="2477" y="1565"/>
                  </a:cubicBezTo>
                  <a:cubicBezTo>
                    <a:pt x="2501" y="1469"/>
                    <a:pt x="2513" y="1386"/>
                    <a:pt x="2537" y="1303"/>
                  </a:cubicBezTo>
                  <a:cubicBezTo>
                    <a:pt x="2561" y="969"/>
                    <a:pt x="2441" y="612"/>
                    <a:pt x="2203" y="374"/>
                  </a:cubicBezTo>
                  <a:cubicBezTo>
                    <a:pt x="2144" y="314"/>
                    <a:pt x="2072" y="255"/>
                    <a:pt x="2001" y="207"/>
                  </a:cubicBezTo>
                  <a:cubicBezTo>
                    <a:pt x="1906" y="148"/>
                    <a:pt x="1799" y="100"/>
                    <a:pt x="1703" y="52"/>
                  </a:cubicBezTo>
                  <a:cubicBezTo>
                    <a:pt x="1586" y="17"/>
                    <a:pt x="1467" y="0"/>
                    <a:pt x="135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14"/>
            <p:cNvSpPr/>
            <p:nvPr/>
          </p:nvSpPr>
          <p:spPr>
            <a:xfrm>
              <a:off x="3201575" y="1860600"/>
              <a:ext cx="32475" cy="30475"/>
            </a:xfrm>
            <a:custGeom>
              <a:rect b="b" l="l" r="r" t="t"/>
              <a:pathLst>
                <a:path extrusionOk="0" h="1219" w="1299">
                  <a:moveTo>
                    <a:pt x="690" y="0"/>
                  </a:moveTo>
                  <a:cubicBezTo>
                    <a:pt x="433" y="0"/>
                    <a:pt x="194" y="164"/>
                    <a:pt x="108" y="412"/>
                  </a:cubicBezTo>
                  <a:cubicBezTo>
                    <a:pt x="1" y="746"/>
                    <a:pt x="179" y="1091"/>
                    <a:pt x="501" y="1186"/>
                  </a:cubicBezTo>
                  <a:cubicBezTo>
                    <a:pt x="564" y="1207"/>
                    <a:pt x="630" y="1218"/>
                    <a:pt x="694" y="1218"/>
                  </a:cubicBezTo>
                  <a:cubicBezTo>
                    <a:pt x="809" y="1218"/>
                    <a:pt x="921" y="1184"/>
                    <a:pt x="1013" y="1115"/>
                  </a:cubicBezTo>
                  <a:cubicBezTo>
                    <a:pt x="1108" y="1091"/>
                    <a:pt x="1167" y="1020"/>
                    <a:pt x="1215" y="936"/>
                  </a:cubicBezTo>
                  <a:lnTo>
                    <a:pt x="1251" y="853"/>
                  </a:lnTo>
                  <a:cubicBezTo>
                    <a:pt x="1251" y="829"/>
                    <a:pt x="1275" y="817"/>
                    <a:pt x="1275" y="805"/>
                  </a:cubicBezTo>
                  <a:cubicBezTo>
                    <a:pt x="1298" y="722"/>
                    <a:pt x="1298" y="650"/>
                    <a:pt x="1298" y="579"/>
                  </a:cubicBezTo>
                  <a:cubicBezTo>
                    <a:pt x="1287" y="329"/>
                    <a:pt x="1120" y="103"/>
                    <a:pt x="882" y="31"/>
                  </a:cubicBezTo>
                  <a:cubicBezTo>
                    <a:pt x="818" y="10"/>
                    <a:pt x="753" y="0"/>
                    <a:pt x="69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4"/>
            <p:cNvSpPr/>
            <p:nvPr/>
          </p:nvSpPr>
          <p:spPr>
            <a:xfrm>
              <a:off x="3351600" y="1734200"/>
              <a:ext cx="11625" cy="10025"/>
            </a:xfrm>
            <a:custGeom>
              <a:rect b="b" l="l" r="r" t="t"/>
              <a:pathLst>
                <a:path extrusionOk="0" h="401" w="465">
                  <a:moveTo>
                    <a:pt x="223" y="0"/>
                  </a:moveTo>
                  <a:cubicBezTo>
                    <a:pt x="135" y="0"/>
                    <a:pt x="62" y="62"/>
                    <a:pt x="24" y="146"/>
                  </a:cubicBezTo>
                  <a:cubicBezTo>
                    <a:pt x="0" y="230"/>
                    <a:pt x="24" y="337"/>
                    <a:pt x="119" y="384"/>
                  </a:cubicBezTo>
                  <a:cubicBezTo>
                    <a:pt x="131" y="396"/>
                    <a:pt x="155" y="396"/>
                    <a:pt x="167" y="396"/>
                  </a:cubicBezTo>
                  <a:cubicBezTo>
                    <a:pt x="186" y="399"/>
                    <a:pt x="205" y="400"/>
                    <a:pt x="223" y="400"/>
                  </a:cubicBezTo>
                  <a:cubicBezTo>
                    <a:pt x="287" y="400"/>
                    <a:pt x="347" y="383"/>
                    <a:pt x="393" y="337"/>
                  </a:cubicBezTo>
                  <a:cubicBezTo>
                    <a:pt x="405" y="325"/>
                    <a:pt x="429" y="289"/>
                    <a:pt x="429" y="265"/>
                  </a:cubicBezTo>
                  <a:cubicBezTo>
                    <a:pt x="465" y="206"/>
                    <a:pt x="453" y="134"/>
                    <a:pt x="405" y="87"/>
                  </a:cubicBezTo>
                  <a:cubicBezTo>
                    <a:pt x="369" y="51"/>
                    <a:pt x="346" y="27"/>
                    <a:pt x="298" y="15"/>
                  </a:cubicBezTo>
                  <a:cubicBezTo>
                    <a:pt x="272" y="5"/>
                    <a:pt x="247" y="0"/>
                    <a:pt x="22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14"/>
            <p:cNvSpPr/>
            <p:nvPr/>
          </p:nvSpPr>
          <p:spPr>
            <a:xfrm>
              <a:off x="2525900" y="3030750"/>
              <a:ext cx="45275" cy="41925"/>
            </a:xfrm>
            <a:custGeom>
              <a:rect b="b" l="l" r="r" t="t"/>
              <a:pathLst>
                <a:path extrusionOk="0" h="1677" w="1811">
                  <a:moveTo>
                    <a:pt x="954" y="0"/>
                  </a:moveTo>
                  <a:cubicBezTo>
                    <a:pt x="592" y="0"/>
                    <a:pt x="261" y="230"/>
                    <a:pt x="155" y="576"/>
                  </a:cubicBezTo>
                  <a:cubicBezTo>
                    <a:pt x="0" y="1005"/>
                    <a:pt x="262" y="1493"/>
                    <a:pt x="691" y="1636"/>
                  </a:cubicBezTo>
                  <a:cubicBezTo>
                    <a:pt x="780" y="1663"/>
                    <a:pt x="870" y="1676"/>
                    <a:pt x="957" y="1676"/>
                  </a:cubicBezTo>
                  <a:cubicBezTo>
                    <a:pt x="1103" y="1676"/>
                    <a:pt x="1243" y="1639"/>
                    <a:pt x="1370" y="1565"/>
                  </a:cubicBezTo>
                  <a:cubicBezTo>
                    <a:pt x="1453" y="1517"/>
                    <a:pt x="1524" y="1457"/>
                    <a:pt x="1584" y="1398"/>
                  </a:cubicBezTo>
                  <a:cubicBezTo>
                    <a:pt x="1644" y="1303"/>
                    <a:pt x="1691" y="1219"/>
                    <a:pt x="1727" y="1112"/>
                  </a:cubicBezTo>
                  <a:cubicBezTo>
                    <a:pt x="1727" y="1112"/>
                    <a:pt x="1727" y="1100"/>
                    <a:pt x="1751" y="1100"/>
                  </a:cubicBezTo>
                  <a:cubicBezTo>
                    <a:pt x="1774" y="1029"/>
                    <a:pt x="1786" y="934"/>
                    <a:pt x="1786" y="862"/>
                  </a:cubicBezTo>
                  <a:cubicBezTo>
                    <a:pt x="1810" y="505"/>
                    <a:pt x="1572" y="160"/>
                    <a:pt x="1215" y="41"/>
                  </a:cubicBezTo>
                  <a:cubicBezTo>
                    <a:pt x="1128" y="13"/>
                    <a:pt x="1040" y="0"/>
                    <a:pt x="95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4"/>
            <p:cNvSpPr/>
            <p:nvPr/>
          </p:nvSpPr>
          <p:spPr>
            <a:xfrm>
              <a:off x="2935775" y="3112575"/>
              <a:ext cx="30375" cy="29925"/>
            </a:xfrm>
            <a:custGeom>
              <a:rect b="b" l="l" r="r" t="t"/>
              <a:pathLst>
                <a:path extrusionOk="0" h="1197" w="1215">
                  <a:moveTo>
                    <a:pt x="616" y="0"/>
                  </a:moveTo>
                  <a:cubicBezTo>
                    <a:pt x="393" y="0"/>
                    <a:pt x="187" y="131"/>
                    <a:pt x="84" y="328"/>
                  </a:cubicBezTo>
                  <a:cubicBezTo>
                    <a:pt x="72" y="363"/>
                    <a:pt x="60" y="387"/>
                    <a:pt x="60" y="411"/>
                  </a:cubicBezTo>
                  <a:cubicBezTo>
                    <a:pt x="24" y="459"/>
                    <a:pt x="12" y="518"/>
                    <a:pt x="12" y="578"/>
                  </a:cubicBezTo>
                  <a:cubicBezTo>
                    <a:pt x="0" y="840"/>
                    <a:pt x="155" y="1066"/>
                    <a:pt x="429" y="1161"/>
                  </a:cubicBezTo>
                  <a:cubicBezTo>
                    <a:pt x="500" y="1197"/>
                    <a:pt x="572" y="1197"/>
                    <a:pt x="655" y="1197"/>
                  </a:cubicBezTo>
                  <a:cubicBezTo>
                    <a:pt x="739" y="1197"/>
                    <a:pt x="834" y="1161"/>
                    <a:pt x="905" y="1113"/>
                  </a:cubicBezTo>
                  <a:cubicBezTo>
                    <a:pt x="1024" y="1054"/>
                    <a:pt x="1108" y="959"/>
                    <a:pt x="1167" y="804"/>
                  </a:cubicBezTo>
                  <a:cubicBezTo>
                    <a:pt x="1167" y="792"/>
                    <a:pt x="1191" y="792"/>
                    <a:pt x="1191" y="768"/>
                  </a:cubicBezTo>
                  <a:cubicBezTo>
                    <a:pt x="1215" y="697"/>
                    <a:pt x="1215" y="625"/>
                    <a:pt x="1215" y="554"/>
                  </a:cubicBezTo>
                  <a:cubicBezTo>
                    <a:pt x="1215" y="470"/>
                    <a:pt x="1191" y="399"/>
                    <a:pt x="1155" y="339"/>
                  </a:cubicBezTo>
                  <a:cubicBezTo>
                    <a:pt x="1096" y="197"/>
                    <a:pt x="965" y="78"/>
                    <a:pt x="798" y="30"/>
                  </a:cubicBezTo>
                  <a:cubicBezTo>
                    <a:pt x="737" y="10"/>
                    <a:pt x="676" y="0"/>
                    <a:pt x="6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4"/>
            <p:cNvSpPr/>
            <p:nvPr/>
          </p:nvSpPr>
          <p:spPr>
            <a:xfrm>
              <a:off x="3176575" y="2977575"/>
              <a:ext cx="32175" cy="29400"/>
            </a:xfrm>
            <a:custGeom>
              <a:rect b="b" l="l" r="r" t="t"/>
              <a:pathLst>
                <a:path extrusionOk="0" h="1176" w="1287">
                  <a:moveTo>
                    <a:pt x="620" y="1"/>
                  </a:moveTo>
                  <a:cubicBezTo>
                    <a:pt x="524" y="13"/>
                    <a:pt x="441" y="36"/>
                    <a:pt x="370" y="84"/>
                  </a:cubicBezTo>
                  <a:cubicBezTo>
                    <a:pt x="251" y="155"/>
                    <a:pt x="155" y="263"/>
                    <a:pt x="108" y="405"/>
                  </a:cubicBezTo>
                  <a:cubicBezTo>
                    <a:pt x="1" y="715"/>
                    <a:pt x="167" y="1048"/>
                    <a:pt x="477" y="1144"/>
                  </a:cubicBezTo>
                  <a:cubicBezTo>
                    <a:pt x="545" y="1165"/>
                    <a:pt x="613" y="1176"/>
                    <a:pt x="679" y="1176"/>
                  </a:cubicBezTo>
                  <a:cubicBezTo>
                    <a:pt x="797" y="1176"/>
                    <a:pt x="909" y="1141"/>
                    <a:pt x="1001" y="1072"/>
                  </a:cubicBezTo>
                  <a:cubicBezTo>
                    <a:pt x="1108" y="1025"/>
                    <a:pt x="1167" y="953"/>
                    <a:pt x="1215" y="882"/>
                  </a:cubicBezTo>
                  <a:cubicBezTo>
                    <a:pt x="1227" y="846"/>
                    <a:pt x="1239" y="798"/>
                    <a:pt x="1263" y="775"/>
                  </a:cubicBezTo>
                  <a:cubicBezTo>
                    <a:pt x="1274" y="715"/>
                    <a:pt x="1286" y="656"/>
                    <a:pt x="1286" y="584"/>
                  </a:cubicBezTo>
                  <a:cubicBezTo>
                    <a:pt x="1286" y="489"/>
                    <a:pt x="1274" y="405"/>
                    <a:pt x="1227" y="322"/>
                  </a:cubicBezTo>
                  <a:cubicBezTo>
                    <a:pt x="1155" y="191"/>
                    <a:pt x="1036" y="72"/>
                    <a:pt x="870" y="24"/>
                  </a:cubicBezTo>
                  <a:cubicBezTo>
                    <a:pt x="798" y="1"/>
                    <a:pt x="703" y="1"/>
                    <a:pt x="62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14"/>
            <p:cNvSpPr/>
            <p:nvPr/>
          </p:nvSpPr>
          <p:spPr>
            <a:xfrm>
              <a:off x="3498925" y="2893500"/>
              <a:ext cx="31300" cy="29750"/>
            </a:xfrm>
            <a:custGeom>
              <a:rect b="b" l="l" r="r" t="t"/>
              <a:pathLst>
                <a:path extrusionOk="0" h="1190" w="1252">
                  <a:moveTo>
                    <a:pt x="613" y="0"/>
                  </a:moveTo>
                  <a:cubicBezTo>
                    <a:pt x="572" y="0"/>
                    <a:pt x="531" y="6"/>
                    <a:pt x="489" y="18"/>
                  </a:cubicBezTo>
                  <a:cubicBezTo>
                    <a:pt x="406" y="30"/>
                    <a:pt x="334" y="78"/>
                    <a:pt x="251" y="113"/>
                  </a:cubicBezTo>
                  <a:cubicBezTo>
                    <a:pt x="132" y="173"/>
                    <a:pt x="61" y="268"/>
                    <a:pt x="37" y="399"/>
                  </a:cubicBezTo>
                  <a:cubicBezTo>
                    <a:pt x="1" y="470"/>
                    <a:pt x="1" y="566"/>
                    <a:pt x="1" y="637"/>
                  </a:cubicBezTo>
                  <a:cubicBezTo>
                    <a:pt x="1" y="732"/>
                    <a:pt x="37" y="804"/>
                    <a:pt x="72" y="875"/>
                  </a:cubicBezTo>
                  <a:cubicBezTo>
                    <a:pt x="120" y="947"/>
                    <a:pt x="180" y="1030"/>
                    <a:pt x="251" y="1066"/>
                  </a:cubicBezTo>
                  <a:cubicBezTo>
                    <a:pt x="299" y="1101"/>
                    <a:pt x="358" y="1125"/>
                    <a:pt x="418" y="1161"/>
                  </a:cubicBezTo>
                  <a:cubicBezTo>
                    <a:pt x="483" y="1181"/>
                    <a:pt x="549" y="1190"/>
                    <a:pt x="612" y="1190"/>
                  </a:cubicBezTo>
                  <a:cubicBezTo>
                    <a:pt x="664" y="1190"/>
                    <a:pt x="715" y="1184"/>
                    <a:pt x="763" y="1173"/>
                  </a:cubicBezTo>
                  <a:cubicBezTo>
                    <a:pt x="846" y="1137"/>
                    <a:pt x="930" y="1101"/>
                    <a:pt x="1001" y="1042"/>
                  </a:cubicBezTo>
                  <a:cubicBezTo>
                    <a:pt x="1073" y="971"/>
                    <a:pt x="1132" y="875"/>
                    <a:pt x="1168" y="768"/>
                  </a:cubicBezTo>
                  <a:cubicBezTo>
                    <a:pt x="1251" y="530"/>
                    <a:pt x="1168" y="268"/>
                    <a:pt x="965" y="113"/>
                  </a:cubicBezTo>
                  <a:cubicBezTo>
                    <a:pt x="906" y="78"/>
                    <a:pt x="846" y="42"/>
                    <a:pt x="787" y="30"/>
                  </a:cubicBezTo>
                  <a:cubicBezTo>
                    <a:pt x="775" y="30"/>
                    <a:pt x="751" y="18"/>
                    <a:pt x="727" y="18"/>
                  </a:cubicBezTo>
                  <a:cubicBezTo>
                    <a:pt x="692" y="6"/>
                    <a:pt x="653" y="0"/>
                    <a:pt x="6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14"/>
            <p:cNvSpPr/>
            <p:nvPr/>
          </p:nvSpPr>
          <p:spPr>
            <a:xfrm>
              <a:off x="3351900" y="1991575"/>
              <a:ext cx="23525" cy="21275"/>
            </a:xfrm>
            <a:custGeom>
              <a:rect b="b" l="l" r="r" t="t"/>
              <a:pathLst>
                <a:path extrusionOk="0" h="851" w="941">
                  <a:moveTo>
                    <a:pt x="460" y="0"/>
                  </a:moveTo>
                  <a:cubicBezTo>
                    <a:pt x="430" y="0"/>
                    <a:pt x="400" y="3"/>
                    <a:pt x="369" y="7"/>
                  </a:cubicBezTo>
                  <a:cubicBezTo>
                    <a:pt x="346" y="7"/>
                    <a:pt x="310" y="31"/>
                    <a:pt x="298" y="43"/>
                  </a:cubicBezTo>
                  <a:cubicBezTo>
                    <a:pt x="227" y="91"/>
                    <a:pt x="155" y="150"/>
                    <a:pt x="107" y="233"/>
                  </a:cubicBezTo>
                  <a:cubicBezTo>
                    <a:pt x="96" y="245"/>
                    <a:pt x="96" y="281"/>
                    <a:pt x="72" y="293"/>
                  </a:cubicBezTo>
                  <a:cubicBezTo>
                    <a:pt x="0" y="519"/>
                    <a:pt x="119" y="757"/>
                    <a:pt x="346" y="829"/>
                  </a:cubicBezTo>
                  <a:cubicBezTo>
                    <a:pt x="387" y="844"/>
                    <a:pt x="430" y="850"/>
                    <a:pt x="474" y="850"/>
                  </a:cubicBezTo>
                  <a:cubicBezTo>
                    <a:pt x="570" y="850"/>
                    <a:pt x="669" y="818"/>
                    <a:pt x="750" y="769"/>
                  </a:cubicBezTo>
                  <a:cubicBezTo>
                    <a:pt x="810" y="710"/>
                    <a:pt x="858" y="638"/>
                    <a:pt x="881" y="567"/>
                  </a:cubicBezTo>
                  <a:lnTo>
                    <a:pt x="881" y="543"/>
                  </a:lnTo>
                  <a:cubicBezTo>
                    <a:pt x="941" y="341"/>
                    <a:pt x="834" y="126"/>
                    <a:pt x="643" y="43"/>
                  </a:cubicBezTo>
                  <a:cubicBezTo>
                    <a:pt x="631" y="43"/>
                    <a:pt x="631" y="31"/>
                    <a:pt x="608" y="31"/>
                  </a:cubicBezTo>
                  <a:cubicBezTo>
                    <a:pt x="562" y="8"/>
                    <a:pt x="512" y="0"/>
                    <a:pt x="46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4"/>
            <p:cNvSpPr/>
            <p:nvPr/>
          </p:nvSpPr>
          <p:spPr>
            <a:xfrm>
              <a:off x="3264375" y="2877675"/>
              <a:ext cx="22950" cy="21150"/>
            </a:xfrm>
            <a:custGeom>
              <a:rect b="b" l="l" r="r" t="t"/>
              <a:pathLst>
                <a:path extrusionOk="0" h="846" w="918">
                  <a:moveTo>
                    <a:pt x="497" y="0"/>
                  </a:moveTo>
                  <a:cubicBezTo>
                    <a:pt x="318" y="0"/>
                    <a:pt x="142" y="118"/>
                    <a:pt x="84" y="282"/>
                  </a:cubicBezTo>
                  <a:cubicBezTo>
                    <a:pt x="1" y="508"/>
                    <a:pt x="120" y="746"/>
                    <a:pt x="346" y="830"/>
                  </a:cubicBezTo>
                  <a:cubicBezTo>
                    <a:pt x="390" y="840"/>
                    <a:pt x="433" y="845"/>
                    <a:pt x="475" y="845"/>
                  </a:cubicBezTo>
                  <a:cubicBezTo>
                    <a:pt x="580" y="845"/>
                    <a:pt x="678" y="811"/>
                    <a:pt x="763" y="734"/>
                  </a:cubicBezTo>
                  <a:cubicBezTo>
                    <a:pt x="822" y="687"/>
                    <a:pt x="870" y="627"/>
                    <a:pt x="882" y="544"/>
                  </a:cubicBezTo>
                  <a:cubicBezTo>
                    <a:pt x="882" y="547"/>
                    <a:pt x="882" y="549"/>
                    <a:pt x="883" y="549"/>
                  </a:cubicBezTo>
                  <a:cubicBezTo>
                    <a:pt x="884" y="549"/>
                    <a:pt x="889" y="540"/>
                    <a:pt x="906" y="532"/>
                  </a:cubicBezTo>
                  <a:cubicBezTo>
                    <a:pt x="918" y="437"/>
                    <a:pt x="918" y="365"/>
                    <a:pt x="882" y="270"/>
                  </a:cubicBezTo>
                  <a:cubicBezTo>
                    <a:pt x="858" y="187"/>
                    <a:pt x="799" y="127"/>
                    <a:pt x="703" y="68"/>
                  </a:cubicBezTo>
                  <a:lnTo>
                    <a:pt x="620" y="20"/>
                  </a:lnTo>
                  <a:cubicBezTo>
                    <a:pt x="580" y="7"/>
                    <a:pt x="538" y="0"/>
                    <a:pt x="49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4"/>
            <p:cNvSpPr/>
            <p:nvPr/>
          </p:nvSpPr>
          <p:spPr>
            <a:xfrm>
              <a:off x="3367975" y="3068275"/>
              <a:ext cx="23825" cy="21175"/>
            </a:xfrm>
            <a:custGeom>
              <a:rect b="b" l="l" r="r" t="t"/>
              <a:pathLst>
                <a:path extrusionOk="0" h="847" w="953">
                  <a:moveTo>
                    <a:pt x="495" y="1"/>
                  </a:moveTo>
                  <a:cubicBezTo>
                    <a:pt x="315" y="1"/>
                    <a:pt x="141" y="113"/>
                    <a:pt x="72" y="290"/>
                  </a:cubicBezTo>
                  <a:cubicBezTo>
                    <a:pt x="0" y="504"/>
                    <a:pt x="119" y="742"/>
                    <a:pt x="346" y="826"/>
                  </a:cubicBezTo>
                  <a:cubicBezTo>
                    <a:pt x="390" y="840"/>
                    <a:pt x="435" y="846"/>
                    <a:pt x="478" y="846"/>
                  </a:cubicBezTo>
                  <a:cubicBezTo>
                    <a:pt x="659" y="846"/>
                    <a:pt x="824" y="734"/>
                    <a:pt x="881" y="552"/>
                  </a:cubicBezTo>
                  <a:cubicBezTo>
                    <a:pt x="953" y="326"/>
                    <a:pt x="834" y="87"/>
                    <a:pt x="607" y="16"/>
                  </a:cubicBezTo>
                  <a:cubicBezTo>
                    <a:pt x="570" y="6"/>
                    <a:pt x="532" y="1"/>
                    <a:pt x="49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4"/>
            <p:cNvSpPr/>
            <p:nvPr/>
          </p:nvSpPr>
          <p:spPr>
            <a:xfrm>
              <a:off x="3106025" y="2697300"/>
              <a:ext cx="23250" cy="21150"/>
            </a:xfrm>
            <a:custGeom>
              <a:rect b="b" l="l" r="r" t="t"/>
              <a:pathLst>
                <a:path extrusionOk="0" h="846" w="930">
                  <a:moveTo>
                    <a:pt x="490" y="0"/>
                  </a:moveTo>
                  <a:cubicBezTo>
                    <a:pt x="317" y="0"/>
                    <a:pt x="140" y="117"/>
                    <a:pt x="72" y="282"/>
                  </a:cubicBezTo>
                  <a:cubicBezTo>
                    <a:pt x="1" y="508"/>
                    <a:pt x="120" y="746"/>
                    <a:pt x="346" y="818"/>
                  </a:cubicBezTo>
                  <a:cubicBezTo>
                    <a:pt x="370" y="841"/>
                    <a:pt x="417" y="841"/>
                    <a:pt x="453" y="841"/>
                  </a:cubicBezTo>
                  <a:cubicBezTo>
                    <a:pt x="475" y="844"/>
                    <a:pt x="496" y="845"/>
                    <a:pt x="517" y="845"/>
                  </a:cubicBezTo>
                  <a:cubicBezTo>
                    <a:pt x="590" y="845"/>
                    <a:pt x="660" y="828"/>
                    <a:pt x="715" y="782"/>
                  </a:cubicBezTo>
                  <a:cubicBezTo>
                    <a:pt x="787" y="734"/>
                    <a:pt x="870" y="639"/>
                    <a:pt x="894" y="556"/>
                  </a:cubicBezTo>
                  <a:cubicBezTo>
                    <a:pt x="894" y="544"/>
                    <a:pt x="894" y="520"/>
                    <a:pt x="906" y="508"/>
                  </a:cubicBezTo>
                  <a:cubicBezTo>
                    <a:pt x="929" y="425"/>
                    <a:pt x="929" y="329"/>
                    <a:pt x="882" y="246"/>
                  </a:cubicBezTo>
                  <a:cubicBezTo>
                    <a:pt x="846" y="198"/>
                    <a:pt x="822" y="139"/>
                    <a:pt x="775" y="103"/>
                  </a:cubicBezTo>
                  <a:cubicBezTo>
                    <a:pt x="727" y="67"/>
                    <a:pt x="667" y="32"/>
                    <a:pt x="608" y="20"/>
                  </a:cubicBezTo>
                  <a:cubicBezTo>
                    <a:pt x="570" y="6"/>
                    <a:pt x="530" y="0"/>
                    <a:pt x="49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4"/>
            <p:cNvSpPr/>
            <p:nvPr/>
          </p:nvSpPr>
          <p:spPr>
            <a:xfrm>
              <a:off x="3470350" y="2344400"/>
              <a:ext cx="22950" cy="21525"/>
            </a:xfrm>
            <a:custGeom>
              <a:rect b="b" l="l" r="r" t="t"/>
              <a:pathLst>
                <a:path extrusionOk="0" h="861" w="918">
                  <a:moveTo>
                    <a:pt x="467" y="0"/>
                  </a:moveTo>
                  <a:cubicBezTo>
                    <a:pt x="427" y="0"/>
                    <a:pt x="388" y="9"/>
                    <a:pt x="346" y="27"/>
                  </a:cubicBezTo>
                  <a:cubicBezTo>
                    <a:pt x="251" y="51"/>
                    <a:pt x="180" y="98"/>
                    <a:pt x="120" y="170"/>
                  </a:cubicBezTo>
                  <a:cubicBezTo>
                    <a:pt x="84" y="206"/>
                    <a:pt x="72" y="253"/>
                    <a:pt x="61" y="289"/>
                  </a:cubicBezTo>
                  <a:cubicBezTo>
                    <a:pt x="1" y="467"/>
                    <a:pt x="72" y="670"/>
                    <a:pt x="227" y="765"/>
                  </a:cubicBezTo>
                  <a:cubicBezTo>
                    <a:pt x="251" y="801"/>
                    <a:pt x="299" y="813"/>
                    <a:pt x="346" y="825"/>
                  </a:cubicBezTo>
                  <a:cubicBezTo>
                    <a:pt x="406" y="848"/>
                    <a:pt x="442" y="860"/>
                    <a:pt x="489" y="860"/>
                  </a:cubicBezTo>
                  <a:cubicBezTo>
                    <a:pt x="525" y="860"/>
                    <a:pt x="549" y="860"/>
                    <a:pt x="584" y="848"/>
                  </a:cubicBezTo>
                  <a:cubicBezTo>
                    <a:pt x="668" y="825"/>
                    <a:pt x="739" y="765"/>
                    <a:pt x="799" y="706"/>
                  </a:cubicBezTo>
                  <a:cubicBezTo>
                    <a:pt x="834" y="670"/>
                    <a:pt x="858" y="622"/>
                    <a:pt x="882" y="563"/>
                  </a:cubicBezTo>
                  <a:cubicBezTo>
                    <a:pt x="918" y="444"/>
                    <a:pt x="894" y="313"/>
                    <a:pt x="834" y="206"/>
                  </a:cubicBezTo>
                  <a:cubicBezTo>
                    <a:pt x="787" y="134"/>
                    <a:pt x="715" y="75"/>
                    <a:pt x="620" y="39"/>
                  </a:cubicBezTo>
                  <a:cubicBezTo>
                    <a:pt x="608" y="39"/>
                    <a:pt x="608" y="39"/>
                    <a:pt x="596" y="27"/>
                  </a:cubicBezTo>
                  <a:cubicBezTo>
                    <a:pt x="549" y="9"/>
                    <a:pt x="507" y="0"/>
                    <a:pt x="4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4"/>
            <p:cNvSpPr/>
            <p:nvPr/>
          </p:nvSpPr>
          <p:spPr>
            <a:xfrm>
              <a:off x="3351300" y="1881200"/>
              <a:ext cx="21150" cy="21400"/>
            </a:xfrm>
            <a:custGeom>
              <a:rect b="b" l="l" r="r" t="t"/>
              <a:pathLst>
                <a:path extrusionOk="0" h="856" w="846">
                  <a:moveTo>
                    <a:pt x="424" y="1"/>
                  </a:moveTo>
                  <a:cubicBezTo>
                    <a:pt x="358" y="1"/>
                    <a:pt x="289" y="14"/>
                    <a:pt x="227" y="41"/>
                  </a:cubicBezTo>
                  <a:cubicBezTo>
                    <a:pt x="143" y="88"/>
                    <a:pt x="72" y="148"/>
                    <a:pt x="24" y="219"/>
                  </a:cubicBezTo>
                  <a:cubicBezTo>
                    <a:pt x="12" y="231"/>
                    <a:pt x="12" y="267"/>
                    <a:pt x="0" y="279"/>
                  </a:cubicBezTo>
                  <a:lnTo>
                    <a:pt x="0" y="481"/>
                  </a:lnTo>
                  <a:cubicBezTo>
                    <a:pt x="12" y="636"/>
                    <a:pt x="120" y="755"/>
                    <a:pt x="262" y="815"/>
                  </a:cubicBezTo>
                  <a:cubicBezTo>
                    <a:pt x="286" y="815"/>
                    <a:pt x="286" y="827"/>
                    <a:pt x="298" y="827"/>
                  </a:cubicBezTo>
                  <a:cubicBezTo>
                    <a:pt x="337" y="846"/>
                    <a:pt x="384" y="855"/>
                    <a:pt x="430" y="855"/>
                  </a:cubicBezTo>
                  <a:cubicBezTo>
                    <a:pt x="467" y="855"/>
                    <a:pt x="504" y="849"/>
                    <a:pt x="536" y="838"/>
                  </a:cubicBezTo>
                  <a:cubicBezTo>
                    <a:pt x="667" y="815"/>
                    <a:pt x="774" y="708"/>
                    <a:pt x="822" y="577"/>
                  </a:cubicBezTo>
                  <a:lnTo>
                    <a:pt x="822" y="565"/>
                  </a:lnTo>
                  <a:cubicBezTo>
                    <a:pt x="846" y="469"/>
                    <a:pt x="846" y="386"/>
                    <a:pt x="822" y="303"/>
                  </a:cubicBezTo>
                  <a:cubicBezTo>
                    <a:pt x="774" y="172"/>
                    <a:pt x="679" y="65"/>
                    <a:pt x="536" y="29"/>
                  </a:cubicBezTo>
                  <a:cubicBezTo>
                    <a:pt x="524" y="29"/>
                    <a:pt x="501" y="29"/>
                    <a:pt x="489" y="5"/>
                  </a:cubicBezTo>
                  <a:cubicBezTo>
                    <a:pt x="468" y="2"/>
                    <a:pt x="446" y="1"/>
                    <a:pt x="42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4"/>
            <p:cNvSpPr/>
            <p:nvPr/>
          </p:nvSpPr>
          <p:spPr>
            <a:xfrm>
              <a:off x="3416475" y="2983725"/>
              <a:ext cx="12525" cy="12075"/>
            </a:xfrm>
            <a:custGeom>
              <a:rect b="b" l="l" r="r" t="t"/>
              <a:pathLst>
                <a:path extrusionOk="0" h="483" w="501">
                  <a:moveTo>
                    <a:pt x="264" y="0"/>
                  </a:moveTo>
                  <a:cubicBezTo>
                    <a:pt x="159" y="0"/>
                    <a:pt x="54" y="68"/>
                    <a:pt x="13" y="171"/>
                  </a:cubicBezTo>
                  <a:cubicBezTo>
                    <a:pt x="1" y="207"/>
                    <a:pt x="1" y="255"/>
                    <a:pt x="1" y="290"/>
                  </a:cubicBezTo>
                  <a:cubicBezTo>
                    <a:pt x="1" y="314"/>
                    <a:pt x="13" y="326"/>
                    <a:pt x="13" y="350"/>
                  </a:cubicBezTo>
                  <a:cubicBezTo>
                    <a:pt x="37" y="410"/>
                    <a:pt x="84" y="457"/>
                    <a:pt x="156" y="469"/>
                  </a:cubicBezTo>
                  <a:cubicBezTo>
                    <a:pt x="180" y="469"/>
                    <a:pt x="191" y="469"/>
                    <a:pt x="191" y="481"/>
                  </a:cubicBezTo>
                  <a:cubicBezTo>
                    <a:pt x="201" y="482"/>
                    <a:pt x="210" y="482"/>
                    <a:pt x="219" y="482"/>
                  </a:cubicBezTo>
                  <a:cubicBezTo>
                    <a:pt x="315" y="482"/>
                    <a:pt x="398" y="426"/>
                    <a:pt x="441" y="350"/>
                  </a:cubicBezTo>
                  <a:cubicBezTo>
                    <a:pt x="441" y="326"/>
                    <a:pt x="453" y="326"/>
                    <a:pt x="453" y="314"/>
                  </a:cubicBezTo>
                  <a:cubicBezTo>
                    <a:pt x="501" y="195"/>
                    <a:pt x="441" y="64"/>
                    <a:pt x="322" y="17"/>
                  </a:cubicBezTo>
                  <a:cubicBezTo>
                    <a:pt x="322" y="17"/>
                    <a:pt x="311" y="17"/>
                    <a:pt x="311" y="5"/>
                  </a:cubicBezTo>
                  <a:cubicBezTo>
                    <a:pt x="295" y="2"/>
                    <a:pt x="280" y="0"/>
                    <a:pt x="26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4"/>
            <p:cNvSpPr/>
            <p:nvPr/>
          </p:nvSpPr>
          <p:spPr>
            <a:xfrm>
              <a:off x="3439400" y="2748675"/>
              <a:ext cx="13125" cy="12125"/>
            </a:xfrm>
            <a:custGeom>
              <a:rect b="b" l="l" r="r" t="t"/>
              <a:pathLst>
                <a:path extrusionOk="0" h="485" w="525">
                  <a:moveTo>
                    <a:pt x="267" y="0"/>
                  </a:moveTo>
                  <a:cubicBezTo>
                    <a:pt x="219" y="0"/>
                    <a:pt x="170" y="13"/>
                    <a:pt x="132" y="36"/>
                  </a:cubicBezTo>
                  <a:cubicBezTo>
                    <a:pt x="96" y="60"/>
                    <a:pt x="48" y="108"/>
                    <a:pt x="25" y="167"/>
                  </a:cubicBezTo>
                  <a:cubicBezTo>
                    <a:pt x="1" y="239"/>
                    <a:pt x="13" y="310"/>
                    <a:pt x="60" y="370"/>
                  </a:cubicBezTo>
                  <a:cubicBezTo>
                    <a:pt x="96" y="417"/>
                    <a:pt x="132" y="465"/>
                    <a:pt x="191" y="477"/>
                  </a:cubicBezTo>
                  <a:cubicBezTo>
                    <a:pt x="216" y="482"/>
                    <a:pt x="241" y="485"/>
                    <a:pt x="265" y="485"/>
                  </a:cubicBezTo>
                  <a:cubicBezTo>
                    <a:pt x="300" y="485"/>
                    <a:pt x="335" y="479"/>
                    <a:pt x="370" y="465"/>
                  </a:cubicBezTo>
                  <a:cubicBezTo>
                    <a:pt x="406" y="441"/>
                    <a:pt x="429" y="429"/>
                    <a:pt x="453" y="406"/>
                  </a:cubicBezTo>
                  <a:cubicBezTo>
                    <a:pt x="465" y="370"/>
                    <a:pt x="489" y="346"/>
                    <a:pt x="489" y="310"/>
                  </a:cubicBezTo>
                  <a:cubicBezTo>
                    <a:pt x="525" y="227"/>
                    <a:pt x="489" y="132"/>
                    <a:pt x="429" y="72"/>
                  </a:cubicBezTo>
                  <a:cubicBezTo>
                    <a:pt x="406" y="48"/>
                    <a:pt x="370" y="25"/>
                    <a:pt x="346" y="13"/>
                  </a:cubicBezTo>
                  <a:cubicBezTo>
                    <a:pt x="321" y="4"/>
                    <a:pt x="294" y="0"/>
                    <a:pt x="2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14"/>
            <p:cNvSpPr/>
            <p:nvPr/>
          </p:nvSpPr>
          <p:spPr>
            <a:xfrm>
              <a:off x="3343850" y="2820000"/>
              <a:ext cx="13125" cy="12425"/>
            </a:xfrm>
            <a:custGeom>
              <a:rect b="b" l="l" r="r" t="t"/>
              <a:pathLst>
                <a:path extrusionOk="0" h="497" w="525">
                  <a:moveTo>
                    <a:pt x="293" y="0"/>
                  </a:moveTo>
                  <a:cubicBezTo>
                    <a:pt x="185" y="0"/>
                    <a:pt x="65" y="60"/>
                    <a:pt x="25" y="172"/>
                  </a:cubicBezTo>
                  <a:cubicBezTo>
                    <a:pt x="1" y="255"/>
                    <a:pt x="25" y="362"/>
                    <a:pt x="84" y="422"/>
                  </a:cubicBezTo>
                  <a:cubicBezTo>
                    <a:pt x="120" y="458"/>
                    <a:pt x="144" y="470"/>
                    <a:pt x="179" y="482"/>
                  </a:cubicBezTo>
                  <a:cubicBezTo>
                    <a:pt x="207" y="491"/>
                    <a:pt x="234" y="496"/>
                    <a:pt x="261" y="496"/>
                  </a:cubicBezTo>
                  <a:cubicBezTo>
                    <a:pt x="361" y="496"/>
                    <a:pt x="451" y="428"/>
                    <a:pt x="489" y="315"/>
                  </a:cubicBezTo>
                  <a:cubicBezTo>
                    <a:pt x="525" y="243"/>
                    <a:pt x="501" y="184"/>
                    <a:pt x="477" y="124"/>
                  </a:cubicBezTo>
                  <a:cubicBezTo>
                    <a:pt x="441" y="77"/>
                    <a:pt x="406" y="41"/>
                    <a:pt x="346" y="5"/>
                  </a:cubicBezTo>
                  <a:cubicBezTo>
                    <a:pt x="329" y="2"/>
                    <a:pt x="311" y="0"/>
                    <a:pt x="29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14"/>
            <p:cNvSpPr/>
            <p:nvPr/>
          </p:nvSpPr>
          <p:spPr>
            <a:xfrm>
              <a:off x="3509650" y="2342575"/>
              <a:ext cx="14325" cy="12400"/>
            </a:xfrm>
            <a:custGeom>
              <a:rect b="b" l="l" r="r" t="t"/>
              <a:pathLst>
                <a:path extrusionOk="0" h="496" w="573">
                  <a:moveTo>
                    <a:pt x="307" y="0"/>
                  </a:moveTo>
                  <a:cubicBezTo>
                    <a:pt x="194" y="0"/>
                    <a:pt x="90" y="68"/>
                    <a:pt x="48" y="171"/>
                  </a:cubicBezTo>
                  <a:cubicBezTo>
                    <a:pt x="1" y="302"/>
                    <a:pt x="84" y="445"/>
                    <a:pt x="215" y="481"/>
                  </a:cubicBezTo>
                  <a:cubicBezTo>
                    <a:pt x="243" y="491"/>
                    <a:pt x="270" y="496"/>
                    <a:pt x="297" y="496"/>
                  </a:cubicBezTo>
                  <a:cubicBezTo>
                    <a:pt x="397" y="496"/>
                    <a:pt x="487" y="429"/>
                    <a:pt x="524" y="326"/>
                  </a:cubicBezTo>
                  <a:cubicBezTo>
                    <a:pt x="572" y="183"/>
                    <a:pt x="501" y="52"/>
                    <a:pt x="358" y="5"/>
                  </a:cubicBezTo>
                  <a:cubicBezTo>
                    <a:pt x="341" y="2"/>
                    <a:pt x="324" y="0"/>
                    <a:pt x="30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4"/>
            <p:cNvSpPr/>
            <p:nvPr/>
          </p:nvSpPr>
          <p:spPr>
            <a:xfrm>
              <a:off x="3414400" y="2157325"/>
              <a:ext cx="14325" cy="12475"/>
            </a:xfrm>
            <a:custGeom>
              <a:rect b="b" l="l" r="r" t="t"/>
              <a:pathLst>
                <a:path extrusionOk="0" h="499" w="573">
                  <a:moveTo>
                    <a:pt x="296" y="1"/>
                  </a:moveTo>
                  <a:cubicBezTo>
                    <a:pt x="187" y="1"/>
                    <a:pt x="88" y="76"/>
                    <a:pt x="48" y="176"/>
                  </a:cubicBezTo>
                  <a:cubicBezTo>
                    <a:pt x="1" y="307"/>
                    <a:pt x="84" y="438"/>
                    <a:pt x="215" y="485"/>
                  </a:cubicBezTo>
                  <a:cubicBezTo>
                    <a:pt x="240" y="494"/>
                    <a:pt x="266" y="499"/>
                    <a:pt x="290" y="499"/>
                  </a:cubicBezTo>
                  <a:cubicBezTo>
                    <a:pt x="394" y="499"/>
                    <a:pt x="486" y="424"/>
                    <a:pt x="524" y="319"/>
                  </a:cubicBezTo>
                  <a:cubicBezTo>
                    <a:pt x="572" y="188"/>
                    <a:pt x="501" y="57"/>
                    <a:pt x="358" y="9"/>
                  </a:cubicBezTo>
                  <a:cubicBezTo>
                    <a:pt x="337" y="3"/>
                    <a:pt x="316" y="1"/>
                    <a:pt x="29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14"/>
            <p:cNvSpPr/>
            <p:nvPr/>
          </p:nvSpPr>
          <p:spPr>
            <a:xfrm>
              <a:off x="3460550" y="2080150"/>
              <a:ext cx="12525" cy="12150"/>
            </a:xfrm>
            <a:custGeom>
              <a:rect b="b" l="l" r="r" t="t"/>
              <a:pathLst>
                <a:path extrusionOk="0" h="486" w="501">
                  <a:moveTo>
                    <a:pt x="226" y="0"/>
                  </a:moveTo>
                  <a:cubicBezTo>
                    <a:pt x="143" y="12"/>
                    <a:pt x="48" y="72"/>
                    <a:pt x="24" y="167"/>
                  </a:cubicBezTo>
                  <a:cubicBezTo>
                    <a:pt x="0" y="191"/>
                    <a:pt x="0" y="215"/>
                    <a:pt x="0" y="250"/>
                  </a:cubicBezTo>
                  <a:cubicBezTo>
                    <a:pt x="0" y="358"/>
                    <a:pt x="60" y="441"/>
                    <a:pt x="167" y="477"/>
                  </a:cubicBezTo>
                  <a:cubicBezTo>
                    <a:pt x="194" y="483"/>
                    <a:pt x="221" y="486"/>
                    <a:pt x="245" y="486"/>
                  </a:cubicBezTo>
                  <a:cubicBezTo>
                    <a:pt x="315" y="486"/>
                    <a:pt x="373" y="461"/>
                    <a:pt x="417" y="417"/>
                  </a:cubicBezTo>
                  <a:cubicBezTo>
                    <a:pt x="453" y="381"/>
                    <a:pt x="464" y="358"/>
                    <a:pt x="476" y="322"/>
                  </a:cubicBezTo>
                  <a:cubicBezTo>
                    <a:pt x="500" y="262"/>
                    <a:pt x="500" y="227"/>
                    <a:pt x="476" y="167"/>
                  </a:cubicBezTo>
                  <a:cubicBezTo>
                    <a:pt x="453" y="84"/>
                    <a:pt x="405" y="36"/>
                    <a:pt x="333" y="12"/>
                  </a:cubicBezTo>
                  <a:cubicBezTo>
                    <a:pt x="298" y="0"/>
                    <a:pt x="262" y="0"/>
                    <a:pt x="22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14"/>
            <p:cNvSpPr/>
            <p:nvPr/>
          </p:nvSpPr>
          <p:spPr>
            <a:xfrm>
              <a:off x="3537325" y="2434925"/>
              <a:ext cx="13725" cy="12725"/>
            </a:xfrm>
            <a:custGeom>
              <a:rect b="b" l="l" r="r" t="t"/>
              <a:pathLst>
                <a:path extrusionOk="0" h="509" w="549">
                  <a:moveTo>
                    <a:pt x="282" y="0"/>
                  </a:moveTo>
                  <a:cubicBezTo>
                    <a:pt x="163" y="0"/>
                    <a:pt x="58" y="70"/>
                    <a:pt x="25" y="180"/>
                  </a:cubicBezTo>
                  <a:lnTo>
                    <a:pt x="25" y="204"/>
                  </a:lnTo>
                  <a:cubicBezTo>
                    <a:pt x="1" y="323"/>
                    <a:pt x="60" y="454"/>
                    <a:pt x="191" y="502"/>
                  </a:cubicBezTo>
                  <a:cubicBezTo>
                    <a:pt x="213" y="506"/>
                    <a:pt x="235" y="509"/>
                    <a:pt x="257" y="509"/>
                  </a:cubicBezTo>
                  <a:cubicBezTo>
                    <a:pt x="294" y="509"/>
                    <a:pt x="332" y="501"/>
                    <a:pt x="370" y="478"/>
                  </a:cubicBezTo>
                  <a:cubicBezTo>
                    <a:pt x="430" y="454"/>
                    <a:pt x="477" y="406"/>
                    <a:pt x="501" y="335"/>
                  </a:cubicBezTo>
                  <a:cubicBezTo>
                    <a:pt x="549" y="204"/>
                    <a:pt x="477" y="61"/>
                    <a:pt x="346" y="25"/>
                  </a:cubicBezTo>
                  <a:cubicBezTo>
                    <a:pt x="322" y="25"/>
                    <a:pt x="322" y="25"/>
                    <a:pt x="310" y="2"/>
                  </a:cubicBezTo>
                  <a:cubicBezTo>
                    <a:pt x="301" y="1"/>
                    <a:pt x="292" y="0"/>
                    <a:pt x="28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4"/>
            <p:cNvSpPr/>
            <p:nvPr/>
          </p:nvSpPr>
          <p:spPr>
            <a:xfrm>
              <a:off x="3328975" y="2549325"/>
              <a:ext cx="14025" cy="12525"/>
            </a:xfrm>
            <a:custGeom>
              <a:rect b="b" l="l" r="r" t="t"/>
              <a:pathLst>
                <a:path extrusionOk="0" h="501" w="561">
                  <a:moveTo>
                    <a:pt x="289" y="0"/>
                  </a:moveTo>
                  <a:cubicBezTo>
                    <a:pt x="180" y="0"/>
                    <a:pt x="78" y="68"/>
                    <a:pt x="48" y="176"/>
                  </a:cubicBezTo>
                  <a:cubicBezTo>
                    <a:pt x="1" y="307"/>
                    <a:pt x="72" y="450"/>
                    <a:pt x="203" y="486"/>
                  </a:cubicBezTo>
                  <a:cubicBezTo>
                    <a:pt x="233" y="496"/>
                    <a:pt x="263" y="501"/>
                    <a:pt x="291" y="501"/>
                  </a:cubicBezTo>
                  <a:cubicBezTo>
                    <a:pt x="397" y="501"/>
                    <a:pt x="487" y="434"/>
                    <a:pt x="524" y="331"/>
                  </a:cubicBezTo>
                  <a:cubicBezTo>
                    <a:pt x="560" y="188"/>
                    <a:pt x="489" y="57"/>
                    <a:pt x="358" y="10"/>
                  </a:cubicBezTo>
                  <a:cubicBezTo>
                    <a:pt x="335" y="3"/>
                    <a:pt x="312" y="0"/>
                    <a:pt x="28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9" name="Google Shape;1689;p14"/>
          <p:cNvGrpSpPr/>
          <p:nvPr/>
        </p:nvGrpSpPr>
        <p:grpSpPr>
          <a:xfrm>
            <a:off x="3138301" y="41"/>
            <a:ext cx="6005949" cy="1460702"/>
            <a:chOff x="3877250" y="939525"/>
            <a:chExt cx="2541125" cy="618025"/>
          </a:xfrm>
        </p:grpSpPr>
        <p:sp>
          <p:nvSpPr>
            <p:cNvPr id="1690" name="Google Shape;1690;p14"/>
            <p:cNvSpPr/>
            <p:nvPr/>
          </p:nvSpPr>
          <p:spPr>
            <a:xfrm>
              <a:off x="4697300" y="939825"/>
              <a:ext cx="57475" cy="13725"/>
            </a:xfrm>
            <a:custGeom>
              <a:rect b="b" l="l" r="r" t="t"/>
              <a:pathLst>
                <a:path extrusionOk="0" h="549" w="2299">
                  <a:moveTo>
                    <a:pt x="1" y="1"/>
                  </a:moveTo>
                  <a:lnTo>
                    <a:pt x="2298" y="548"/>
                  </a:lnTo>
                  <a:lnTo>
                    <a:pt x="2251" y="263"/>
                  </a:lnTo>
                  <a:lnTo>
                    <a:pt x="112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14"/>
            <p:cNvSpPr/>
            <p:nvPr/>
          </p:nvSpPr>
          <p:spPr>
            <a:xfrm>
              <a:off x="4760400" y="947875"/>
              <a:ext cx="126525" cy="36025"/>
            </a:xfrm>
            <a:custGeom>
              <a:rect b="b" l="l" r="r" t="t"/>
              <a:pathLst>
                <a:path extrusionOk="0" h="1441" w="5061">
                  <a:moveTo>
                    <a:pt x="1" y="0"/>
                  </a:moveTo>
                  <a:lnTo>
                    <a:pt x="36" y="286"/>
                  </a:lnTo>
                  <a:lnTo>
                    <a:pt x="4977" y="1441"/>
                  </a:lnTo>
                  <a:cubicBezTo>
                    <a:pt x="4977" y="1357"/>
                    <a:pt x="5001" y="1262"/>
                    <a:pt x="5061" y="1191"/>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14"/>
            <p:cNvSpPr/>
            <p:nvPr/>
          </p:nvSpPr>
          <p:spPr>
            <a:xfrm>
              <a:off x="3888875" y="939825"/>
              <a:ext cx="51500" cy="75925"/>
            </a:xfrm>
            <a:custGeom>
              <a:rect b="b" l="l" r="r" t="t"/>
              <a:pathLst>
                <a:path extrusionOk="0" h="3037" w="2060">
                  <a:moveTo>
                    <a:pt x="1762" y="1"/>
                  </a:moveTo>
                  <a:lnTo>
                    <a:pt x="0" y="2989"/>
                  </a:lnTo>
                  <a:cubicBezTo>
                    <a:pt x="72" y="2989"/>
                    <a:pt x="155" y="3001"/>
                    <a:pt x="214" y="3037"/>
                  </a:cubicBezTo>
                  <a:lnTo>
                    <a:pt x="310" y="2953"/>
                  </a:lnTo>
                  <a:lnTo>
                    <a:pt x="206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14"/>
            <p:cNvSpPr/>
            <p:nvPr/>
          </p:nvSpPr>
          <p:spPr>
            <a:xfrm>
              <a:off x="4222250" y="939825"/>
              <a:ext cx="22050" cy="8950"/>
            </a:xfrm>
            <a:custGeom>
              <a:rect b="b" l="l" r="r" t="t"/>
              <a:pathLst>
                <a:path extrusionOk="0" h="358" w="882">
                  <a:moveTo>
                    <a:pt x="0" y="1"/>
                  </a:moveTo>
                  <a:lnTo>
                    <a:pt x="834" y="358"/>
                  </a:lnTo>
                  <a:cubicBezTo>
                    <a:pt x="822" y="334"/>
                    <a:pt x="822" y="310"/>
                    <a:pt x="822" y="298"/>
                  </a:cubicBezTo>
                  <a:cubicBezTo>
                    <a:pt x="810" y="215"/>
                    <a:pt x="822" y="144"/>
                    <a:pt x="881" y="96"/>
                  </a:cubicBezTo>
                  <a:lnTo>
                    <a:pt x="65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4"/>
            <p:cNvSpPr/>
            <p:nvPr/>
          </p:nvSpPr>
          <p:spPr>
            <a:xfrm>
              <a:off x="3894225" y="942800"/>
              <a:ext cx="103300" cy="77725"/>
            </a:xfrm>
            <a:custGeom>
              <a:rect b="b" l="l" r="r" t="t"/>
              <a:pathLst>
                <a:path extrusionOk="0" h="3109" w="4132">
                  <a:moveTo>
                    <a:pt x="3941" y="1"/>
                  </a:moveTo>
                  <a:lnTo>
                    <a:pt x="96" y="2834"/>
                  </a:lnTo>
                  <a:lnTo>
                    <a:pt x="0" y="2918"/>
                  </a:lnTo>
                  <a:cubicBezTo>
                    <a:pt x="72" y="2953"/>
                    <a:pt x="131" y="3013"/>
                    <a:pt x="155" y="3108"/>
                  </a:cubicBezTo>
                  <a:lnTo>
                    <a:pt x="4132" y="155"/>
                  </a:lnTo>
                  <a:cubicBezTo>
                    <a:pt x="4108" y="132"/>
                    <a:pt x="4072" y="84"/>
                    <a:pt x="4049" y="36"/>
                  </a:cubicBezTo>
                  <a:lnTo>
                    <a:pt x="394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4"/>
            <p:cNvSpPr/>
            <p:nvPr/>
          </p:nvSpPr>
          <p:spPr>
            <a:xfrm>
              <a:off x="4006450" y="946075"/>
              <a:ext cx="190525" cy="100350"/>
            </a:xfrm>
            <a:custGeom>
              <a:rect b="b" l="l" r="r" t="t"/>
              <a:pathLst>
                <a:path extrusionOk="0" h="4014" w="7621">
                  <a:moveTo>
                    <a:pt x="250" y="1"/>
                  </a:moveTo>
                  <a:cubicBezTo>
                    <a:pt x="191" y="72"/>
                    <a:pt x="107" y="132"/>
                    <a:pt x="0" y="155"/>
                  </a:cubicBezTo>
                  <a:lnTo>
                    <a:pt x="7525" y="4001"/>
                  </a:lnTo>
                  <a:cubicBezTo>
                    <a:pt x="7561" y="4013"/>
                    <a:pt x="7596" y="4013"/>
                    <a:pt x="7620" y="4013"/>
                  </a:cubicBezTo>
                  <a:cubicBezTo>
                    <a:pt x="7608" y="3977"/>
                    <a:pt x="7584" y="3906"/>
                    <a:pt x="7573" y="3846"/>
                  </a:cubicBezTo>
                  <a:cubicBezTo>
                    <a:pt x="7596" y="3799"/>
                    <a:pt x="7596" y="3763"/>
                    <a:pt x="7596" y="3739"/>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4"/>
            <p:cNvSpPr/>
            <p:nvPr/>
          </p:nvSpPr>
          <p:spPr>
            <a:xfrm>
              <a:off x="3987100" y="939825"/>
              <a:ext cx="8350" cy="4500"/>
            </a:xfrm>
            <a:custGeom>
              <a:rect b="b" l="l" r="r" t="t"/>
              <a:pathLst>
                <a:path extrusionOk="0" h="180" w="334">
                  <a:moveTo>
                    <a:pt x="0" y="1"/>
                  </a:moveTo>
                  <a:lnTo>
                    <a:pt x="226" y="120"/>
                  </a:lnTo>
                  <a:lnTo>
                    <a:pt x="334" y="179"/>
                  </a:lnTo>
                  <a:cubicBezTo>
                    <a:pt x="310" y="132"/>
                    <a:pt x="298" y="84"/>
                    <a:pt x="298" y="36"/>
                  </a:cubicBezTo>
                  <a:lnTo>
                    <a:pt x="29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4"/>
            <p:cNvSpPr/>
            <p:nvPr/>
          </p:nvSpPr>
          <p:spPr>
            <a:xfrm>
              <a:off x="4215100" y="1051750"/>
              <a:ext cx="184275" cy="282800"/>
            </a:xfrm>
            <a:custGeom>
              <a:rect b="b" l="l" r="r" t="t"/>
              <a:pathLst>
                <a:path extrusionOk="0" h="11312" w="7371">
                  <a:moveTo>
                    <a:pt x="227" y="0"/>
                  </a:moveTo>
                  <a:cubicBezTo>
                    <a:pt x="167" y="60"/>
                    <a:pt x="96" y="108"/>
                    <a:pt x="0" y="119"/>
                  </a:cubicBezTo>
                  <a:lnTo>
                    <a:pt x="7120" y="11311"/>
                  </a:lnTo>
                  <a:cubicBezTo>
                    <a:pt x="7168" y="11264"/>
                    <a:pt x="7228" y="11216"/>
                    <a:pt x="7287" y="11216"/>
                  </a:cubicBezTo>
                  <a:cubicBezTo>
                    <a:pt x="7311" y="11216"/>
                    <a:pt x="7347" y="11216"/>
                    <a:pt x="7370" y="11240"/>
                  </a:cubicBezTo>
                  <a:lnTo>
                    <a:pt x="22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4"/>
            <p:cNvSpPr/>
            <p:nvPr/>
          </p:nvSpPr>
          <p:spPr>
            <a:xfrm>
              <a:off x="4399650" y="1275000"/>
              <a:ext cx="125925" cy="62825"/>
            </a:xfrm>
            <a:custGeom>
              <a:rect b="b" l="l" r="r" t="t"/>
              <a:pathLst>
                <a:path extrusionOk="0" h="2513" w="5037">
                  <a:moveTo>
                    <a:pt x="4906" y="0"/>
                  </a:moveTo>
                  <a:lnTo>
                    <a:pt x="0" y="2286"/>
                  </a:lnTo>
                  <a:cubicBezTo>
                    <a:pt x="84" y="2322"/>
                    <a:pt x="119" y="2381"/>
                    <a:pt x="143" y="2465"/>
                  </a:cubicBezTo>
                  <a:lnTo>
                    <a:pt x="143" y="2512"/>
                  </a:lnTo>
                  <a:lnTo>
                    <a:pt x="5037" y="226"/>
                  </a:lnTo>
                  <a:cubicBezTo>
                    <a:pt x="4977" y="155"/>
                    <a:pt x="4918" y="83"/>
                    <a:pt x="490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14"/>
            <p:cNvSpPr/>
            <p:nvPr/>
          </p:nvSpPr>
          <p:spPr>
            <a:xfrm>
              <a:off x="4213300" y="950850"/>
              <a:ext cx="37250" cy="77700"/>
            </a:xfrm>
            <a:custGeom>
              <a:rect b="b" l="l" r="r" t="t"/>
              <a:pathLst>
                <a:path extrusionOk="0" h="3108" w="1490">
                  <a:moveTo>
                    <a:pt x="1227" y="0"/>
                  </a:moveTo>
                  <a:lnTo>
                    <a:pt x="1" y="3012"/>
                  </a:lnTo>
                  <a:cubicBezTo>
                    <a:pt x="96" y="3024"/>
                    <a:pt x="168" y="3048"/>
                    <a:pt x="239" y="3108"/>
                  </a:cubicBezTo>
                  <a:lnTo>
                    <a:pt x="1489" y="48"/>
                  </a:lnTo>
                  <a:lnTo>
                    <a:pt x="1489" y="48"/>
                  </a:lnTo>
                  <a:cubicBezTo>
                    <a:pt x="1477" y="60"/>
                    <a:pt x="1442" y="60"/>
                    <a:pt x="1418" y="60"/>
                  </a:cubicBezTo>
                  <a:cubicBezTo>
                    <a:pt x="1406" y="62"/>
                    <a:pt x="1394" y="63"/>
                    <a:pt x="1382" y="63"/>
                  </a:cubicBezTo>
                  <a:cubicBezTo>
                    <a:pt x="1326" y="63"/>
                    <a:pt x="1277" y="40"/>
                    <a:pt x="122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14"/>
            <p:cNvSpPr/>
            <p:nvPr/>
          </p:nvSpPr>
          <p:spPr>
            <a:xfrm>
              <a:off x="4248425" y="939825"/>
              <a:ext cx="7475" cy="3600"/>
            </a:xfrm>
            <a:custGeom>
              <a:rect b="b" l="l" r="r" t="t"/>
              <a:pathLst>
                <a:path extrusionOk="0" h="144" w="299">
                  <a:moveTo>
                    <a:pt x="13" y="1"/>
                  </a:moveTo>
                  <a:lnTo>
                    <a:pt x="1" y="24"/>
                  </a:lnTo>
                  <a:cubicBezTo>
                    <a:pt x="84" y="36"/>
                    <a:pt x="156" y="72"/>
                    <a:pt x="203" y="144"/>
                  </a:cubicBezTo>
                  <a:cubicBezTo>
                    <a:pt x="215" y="132"/>
                    <a:pt x="239" y="132"/>
                    <a:pt x="251" y="132"/>
                  </a:cubicBezTo>
                  <a:lnTo>
                    <a:pt x="29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14"/>
            <p:cNvSpPr/>
            <p:nvPr/>
          </p:nvSpPr>
          <p:spPr>
            <a:xfrm>
              <a:off x="4253500" y="942650"/>
              <a:ext cx="181900" cy="74600"/>
            </a:xfrm>
            <a:custGeom>
              <a:rect b="b" l="l" r="r" t="t"/>
              <a:pathLst>
                <a:path extrusionOk="0" h="2984" w="7276">
                  <a:moveTo>
                    <a:pt x="84" y="1"/>
                  </a:moveTo>
                  <a:cubicBezTo>
                    <a:pt x="72" y="1"/>
                    <a:pt x="60" y="7"/>
                    <a:pt x="48" y="19"/>
                  </a:cubicBezTo>
                  <a:cubicBezTo>
                    <a:pt x="12" y="19"/>
                    <a:pt x="0" y="19"/>
                    <a:pt x="0" y="31"/>
                  </a:cubicBezTo>
                  <a:cubicBezTo>
                    <a:pt x="12" y="66"/>
                    <a:pt x="36" y="90"/>
                    <a:pt x="36" y="138"/>
                  </a:cubicBezTo>
                  <a:cubicBezTo>
                    <a:pt x="36" y="185"/>
                    <a:pt x="36" y="221"/>
                    <a:pt x="12" y="257"/>
                  </a:cubicBezTo>
                  <a:lnTo>
                    <a:pt x="36" y="257"/>
                  </a:lnTo>
                  <a:lnTo>
                    <a:pt x="7180" y="2983"/>
                  </a:lnTo>
                  <a:cubicBezTo>
                    <a:pt x="7192" y="2888"/>
                    <a:pt x="7216" y="2817"/>
                    <a:pt x="7275" y="2745"/>
                  </a:cubicBezTo>
                  <a:lnTo>
                    <a:pt x="119" y="19"/>
                  </a:lnTo>
                  <a:cubicBezTo>
                    <a:pt x="107" y="7"/>
                    <a:pt x="96" y="1"/>
                    <a:pt x="8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4"/>
            <p:cNvSpPr/>
            <p:nvPr/>
          </p:nvSpPr>
          <p:spPr>
            <a:xfrm>
              <a:off x="4459775" y="1021675"/>
              <a:ext cx="198850" cy="82475"/>
            </a:xfrm>
            <a:custGeom>
              <a:rect b="b" l="l" r="r" t="t"/>
              <a:pathLst>
                <a:path extrusionOk="0" h="3299" w="7954">
                  <a:moveTo>
                    <a:pt x="84" y="1"/>
                  </a:moveTo>
                  <a:cubicBezTo>
                    <a:pt x="72" y="84"/>
                    <a:pt x="36" y="156"/>
                    <a:pt x="0" y="239"/>
                  </a:cubicBezTo>
                  <a:lnTo>
                    <a:pt x="7882" y="3299"/>
                  </a:lnTo>
                  <a:cubicBezTo>
                    <a:pt x="7882" y="3227"/>
                    <a:pt x="7894" y="3156"/>
                    <a:pt x="7954" y="3108"/>
                  </a:cubicBezTo>
                  <a:cubicBezTo>
                    <a:pt x="7954" y="3096"/>
                    <a:pt x="7942" y="3073"/>
                    <a:pt x="7942" y="3049"/>
                  </a:cubicBezTo>
                  <a:lnTo>
                    <a:pt x="8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14"/>
            <p:cNvSpPr/>
            <p:nvPr/>
          </p:nvSpPr>
          <p:spPr>
            <a:xfrm>
              <a:off x="4418400" y="939825"/>
              <a:ext cx="27100" cy="67300"/>
            </a:xfrm>
            <a:custGeom>
              <a:rect b="b" l="l" r="r" t="t"/>
              <a:pathLst>
                <a:path extrusionOk="0" h="2692" w="1084">
                  <a:moveTo>
                    <a:pt x="0" y="1"/>
                  </a:moveTo>
                  <a:lnTo>
                    <a:pt x="846" y="2691"/>
                  </a:lnTo>
                  <a:cubicBezTo>
                    <a:pt x="917" y="2644"/>
                    <a:pt x="1001" y="2620"/>
                    <a:pt x="1084" y="2596"/>
                  </a:cubicBezTo>
                  <a:lnTo>
                    <a:pt x="26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14"/>
            <p:cNvSpPr/>
            <p:nvPr/>
          </p:nvSpPr>
          <p:spPr>
            <a:xfrm>
              <a:off x="4448750" y="1033600"/>
              <a:ext cx="82475" cy="232175"/>
            </a:xfrm>
            <a:custGeom>
              <a:rect b="b" l="l" r="r" t="t"/>
              <a:pathLst>
                <a:path extrusionOk="0" h="9287" w="3299">
                  <a:moveTo>
                    <a:pt x="239" y="0"/>
                  </a:moveTo>
                  <a:cubicBezTo>
                    <a:pt x="168" y="12"/>
                    <a:pt x="84" y="36"/>
                    <a:pt x="1" y="60"/>
                  </a:cubicBezTo>
                  <a:lnTo>
                    <a:pt x="3061" y="9287"/>
                  </a:lnTo>
                  <a:cubicBezTo>
                    <a:pt x="3120" y="9239"/>
                    <a:pt x="3192" y="9192"/>
                    <a:pt x="3275" y="9192"/>
                  </a:cubicBezTo>
                  <a:lnTo>
                    <a:pt x="3299" y="9192"/>
                  </a:lnTo>
                  <a:lnTo>
                    <a:pt x="23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14"/>
            <p:cNvSpPr/>
            <p:nvPr/>
          </p:nvSpPr>
          <p:spPr>
            <a:xfrm>
              <a:off x="4530625" y="1282125"/>
              <a:ext cx="42875" cy="110750"/>
            </a:xfrm>
            <a:custGeom>
              <a:rect b="b" l="l" r="r" t="t"/>
              <a:pathLst>
                <a:path extrusionOk="0" h="4430" w="1715">
                  <a:moveTo>
                    <a:pt x="262" y="1"/>
                  </a:moveTo>
                  <a:cubicBezTo>
                    <a:pt x="202" y="25"/>
                    <a:pt x="143" y="60"/>
                    <a:pt x="83" y="60"/>
                  </a:cubicBezTo>
                  <a:lnTo>
                    <a:pt x="0" y="60"/>
                  </a:lnTo>
                  <a:lnTo>
                    <a:pt x="1465" y="4430"/>
                  </a:lnTo>
                  <a:cubicBezTo>
                    <a:pt x="1524" y="4406"/>
                    <a:pt x="1595" y="4370"/>
                    <a:pt x="1667" y="4370"/>
                  </a:cubicBezTo>
                  <a:lnTo>
                    <a:pt x="1715" y="4370"/>
                  </a:lnTo>
                  <a:lnTo>
                    <a:pt x="26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14"/>
            <p:cNvSpPr/>
            <p:nvPr/>
          </p:nvSpPr>
          <p:spPr>
            <a:xfrm>
              <a:off x="4539550" y="1228550"/>
              <a:ext cx="81275" cy="44675"/>
            </a:xfrm>
            <a:custGeom>
              <a:rect b="b" l="l" r="r" t="t"/>
              <a:pathLst>
                <a:path extrusionOk="0" h="1787" w="3251">
                  <a:moveTo>
                    <a:pt x="3155" y="1"/>
                  </a:moveTo>
                  <a:lnTo>
                    <a:pt x="0" y="1548"/>
                  </a:lnTo>
                  <a:cubicBezTo>
                    <a:pt x="48" y="1584"/>
                    <a:pt x="95" y="1668"/>
                    <a:pt x="95" y="1751"/>
                  </a:cubicBezTo>
                  <a:lnTo>
                    <a:pt x="95" y="1787"/>
                  </a:lnTo>
                  <a:lnTo>
                    <a:pt x="3251" y="239"/>
                  </a:lnTo>
                  <a:cubicBezTo>
                    <a:pt x="3203" y="179"/>
                    <a:pt x="3179" y="96"/>
                    <a:pt x="3155" y="25"/>
                  </a:cubicBezTo>
                  <a:lnTo>
                    <a:pt x="315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14"/>
            <p:cNvSpPr/>
            <p:nvPr/>
          </p:nvSpPr>
          <p:spPr>
            <a:xfrm>
              <a:off x="4665450" y="1102950"/>
              <a:ext cx="99750" cy="35750"/>
            </a:xfrm>
            <a:custGeom>
              <a:rect b="b" l="l" r="r" t="t"/>
              <a:pathLst>
                <a:path extrusionOk="0" h="1430" w="3990">
                  <a:moveTo>
                    <a:pt x="132" y="0"/>
                  </a:moveTo>
                  <a:cubicBezTo>
                    <a:pt x="132" y="107"/>
                    <a:pt x="84" y="203"/>
                    <a:pt x="1" y="226"/>
                  </a:cubicBezTo>
                  <a:lnTo>
                    <a:pt x="3906" y="1429"/>
                  </a:lnTo>
                  <a:cubicBezTo>
                    <a:pt x="3930" y="1346"/>
                    <a:pt x="3953" y="1274"/>
                    <a:pt x="3989" y="1179"/>
                  </a:cubicBezTo>
                  <a:lnTo>
                    <a:pt x="13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14"/>
            <p:cNvSpPr/>
            <p:nvPr/>
          </p:nvSpPr>
          <p:spPr>
            <a:xfrm>
              <a:off x="4576150" y="1236000"/>
              <a:ext cx="52125" cy="157775"/>
            </a:xfrm>
            <a:custGeom>
              <a:rect b="b" l="l" r="r" t="t"/>
              <a:pathLst>
                <a:path extrusionOk="0" h="6311" w="2085">
                  <a:moveTo>
                    <a:pt x="1846" y="0"/>
                  </a:moveTo>
                  <a:lnTo>
                    <a:pt x="1" y="6215"/>
                  </a:lnTo>
                  <a:cubicBezTo>
                    <a:pt x="84" y="6227"/>
                    <a:pt x="167" y="6263"/>
                    <a:pt x="239" y="6311"/>
                  </a:cubicBezTo>
                  <a:lnTo>
                    <a:pt x="2084" y="84"/>
                  </a:lnTo>
                  <a:cubicBezTo>
                    <a:pt x="1989" y="84"/>
                    <a:pt x="1906" y="36"/>
                    <a:pt x="184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14"/>
            <p:cNvSpPr/>
            <p:nvPr/>
          </p:nvSpPr>
          <p:spPr>
            <a:xfrm>
              <a:off x="4627050" y="1106525"/>
              <a:ext cx="36050" cy="112225"/>
            </a:xfrm>
            <a:custGeom>
              <a:rect b="b" l="l" r="r" t="t"/>
              <a:pathLst>
                <a:path extrusionOk="0" h="4489" w="1442">
                  <a:moveTo>
                    <a:pt x="1227" y="0"/>
                  </a:moveTo>
                  <a:lnTo>
                    <a:pt x="1" y="4441"/>
                  </a:lnTo>
                  <a:lnTo>
                    <a:pt x="13" y="4441"/>
                  </a:lnTo>
                  <a:cubicBezTo>
                    <a:pt x="35" y="4438"/>
                    <a:pt x="56" y="4437"/>
                    <a:pt x="76" y="4437"/>
                  </a:cubicBezTo>
                  <a:cubicBezTo>
                    <a:pt x="142" y="4437"/>
                    <a:pt x="196" y="4452"/>
                    <a:pt x="251" y="4489"/>
                  </a:cubicBezTo>
                  <a:lnTo>
                    <a:pt x="1441" y="107"/>
                  </a:lnTo>
                  <a:lnTo>
                    <a:pt x="1441" y="107"/>
                  </a:lnTo>
                  <a:cubicBezTo>
                    <a:pt x="1427" y="111"/>
                    <a:pt x="1412" y="113"/>
                    <a:pt x="1397" y="113"/>
                  </a:cubicBezTo>
                  <a:cubicBezTo>
                    <a:pt x="1327" y="113"/>
                    <a:pt x="1257" y="69"/>
                    <a:pt x="122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14"/>
            <p:cNvSpPr/>
            <p:nvPr/>
          </p:nvSpPr>
          <p:spPr>
            <a:xfrm>
              <a:off x="4658600" y="939825"/>
              <a:ext cx="18475" cy="159275"/>
            </a:xfrm>
            <a:custGeom>
              <a:rect b="b" l="l" r="r" t="t"/>
              <a:pathLst>
                <a:path extrusionOk="0" h="6371" w="739">
                  <a:moveTo>
                    <a:pt x="477" y="1"/>
                  </a:moveTo>
                  <a:lnTo>
                    <a:pt x="1" y="6311"/>
                  </a:lnTo>
                  <a:cubicBezTo>
                    <a:pt x="1" y="6323"/>
                    <a:pt x="1" y="6347"/>
                    <a:pt x="13" y="6370"/>
                  </a:cubicBezTo>
                  <a:cubicBezTo>
                    <a:pt x="48" y="6335"/>
                    <a:pt x="96" y="6323"/>
                    <a:pt x="156" y="6311"/>
                  </a:cubicBezTo>
                  <a:cubicBezTo>
                    <a:pt x="191" y="6311"/>
                    <a:pt x="227" y="6311"/>
                    <a:pt x="263" y="6323"/>
                  </a:cubicBezTo>
                  <a:lnTo>
                    <a:pt x="7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14"/>
            <p:cNvSpPr/>
            <p:nvPr/>
          </p:nvSpPr>
          <p:spPr>
            <a:xfrm>
              <a:off x="4752075" y="939825"/>
              <a:ext cx="37225" cy="176550"/>
            </a:xfrm>
            <a:custGeom>
              <a:rect b="b" l="l" r="r" t="t"/>
              <a:pathLst>
                <a:path extrusionOk="0" h="7062" w="1489">
                  <a:moveTo>
                    <a:pt x="0" y="1"/>
                  </a:moveTo>
                  <a:lnTo>
                    <a:pt x="48" y="263"/>
                  </a:lnTo>
                  <a:lnTo>
                    <a:pt x="96" y="548"/>
                  </a:lnTo>
                  <a:lnTo>
                    <a:pt x="1215" y="7061"/>
                  </a:lnTo>
                  <a:cubicBezTo>
                    <a:pt x="1310" y="7037"/>
                    <a:pt x="1393" y="7025"/>
                    <a:pt x="1489" y="7002"/>
                  </a:cubicBezTo>
                  <a:lnTo>
                    <a:pt x="369" y="608"/>
                  </a:lnTo>
                  <a:lnTo>
                    <a:pt x="334" y="322"/>
                  </a:lnTo>
                  <a:lnTo>
                    <a:pt x="27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14"/>
            <p:cNvSpPr/>
            <p:nvPr/>
          </p:nvSpPr>
          <p:spPr>
            <a:xfrm>
              <a:off x="4804450" y="989825"/>
              <a:ext cx="88725" cy="131000"/>
            </a:xfrm>
            <a:custGeom>
              <a:rect b="b" l="l" r="r" t="t"/>
              <a:pathLst>
                <a:path extrusionOk="0" h="5240" w="3549">
                  <a:moveTo>
                    <a:pt x="3323" y="1"/>
                  </a:moveTo>
                  <a:lnTo>
                    <a:pt x="1" y="5109"/>
                  </a:lnTo>
                  <a:cubicBezTo>
                    <a:pt x="84" y="5144"/>
                    <a:pt x="156" y="5192"/>
                    <a:pt x="227" y="5240"/>
                  </a:cubicBezTo>
                  <a:lnTo>
                    <a:pt x="3549" y="144"/>
                  </a:lnTo>
                  <a:cubicBezTo>
                    <a:pt x="3454" y="120"/>
                    <a:pt x="3382" y="84"/>
                    <a:pt x="332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14"/>
            <p:cNvSpPr/>
            <p:nvPr/>
          </p:nvSpPr>
          <p:spPr>
            <a:xfrm>
              <a:off x="4897925" y="939825"/>
              <a:ext cx="29775" cy="37525"/>
            </a:xfrm>
            <a:custGeom>
              <a:rect b="b" l="l" r="r" t="t"/>
              <a:pathLst>
                <a:path extrusionOk="0" h="1501" w="1191">
                  <a:moveTo>
                    <a:pt x="881" y="1"/>
                  </a:moveTo>
                  <a:lnTo>
                    <a:pt x="0" y="1346"/>
                  </a:lnTo>
                  <a:cubicBezTo>
                    <a:pt x="96" y="1382"/>
                    <a:pt x="167" y="1429"/>
                    <a:pt x="227" y="1501"/>
                  </a:cubicBezTo>
                  <a:lnTo>
                    <a:pt x="119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14"/>
            <p:cNvSpPr/>
            <p:nvPr/>
          </p:nvSpPr>
          <p:spPr>
            <a:xfrm>
              <a:off x="4904775" y="979125"/>
              <a:ext cx="209875" cy="36925"/>
            </a:xfrm>
            <a:custGeom>
              <a:rect b="b" l="l" r="r" t="t"/>
              <a:pathLst>
                <a:path extrusionOk="0" h="1477" w="8395">
                  <a:moveTo>
                    <a:pt x="0" y="0"/>
                  </a:moveTo>
                  <a:cubicBezTo>
                    <a:pt x="12" y="48"/>
                    <a:pt x="24" y="96"/>
                    <a:pt x="24" y="131"/>
                  </a:cubicBezTo>
                  <a:lnTo>
                    <a:pt x="24" y="250"/>
                  </a:lnTo>
                  <a:lnTo>
                    <a:pt x="8394" y="1477"/>
                  </a:lnTo>
                  <a:lnTo>
                    <a:pt x="7870" y="1131"/>
                  </a:ln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14"/>
            <p:cNvSpPr/>
            <p:nvPr/>
          </p:nvSpPr>
          <p:spPr>
            <a:xfrm>
              <a:off x="5115500" y="939825"/>
              <a:ext cx="73850" cy="73250"/>
            </a:xfrm>
            <a:custGeom>
              <a:rect b="b" l="l" r="r" t="t"/>
              <a:pathLst>
                <a:path extrusionOk="0" h="2930" w="2954">
                  <a:moveTo>
                    <a:pt x="2608" y="1"/>
                  </a:moveTo>
                  <a:lnTo>
                    <a:pt x="1" y="2775"/>
                  </a:lnTo>
                  <a:lnTo>
                    <a:pt x="227" y="2930"/>
                  </a:lnTo>
                  <a:lnTo>
                    <a:pt x="295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14"/>
            <p:cNvSpPr/>
            <p:nvPr/>
          </p:nvSpPr>
          <p:spPr>
            <a:xfrm>
              <a:off x="4996450" y="939825"/>
              <a:ext cx="347975" cy="224175"/>
            </a:xfrm>
            <a:custGeom>
              <a:rect b="b" l="l" r="r" t="t"/>
              <a:pathLst>
                <a:path extrusionOk="0" h="8967" w="13919">
                  <a:moveTo>
                    <a:pt x="0" y="1"/>
                  </a:moveTo>
                  <a:lnTo>
                    <a:pt x="4203" y="2715"/>
                  </a:lnTo>
                  <a:lnTo>
                    <a:pt x="4715" y="3061"/>
                  </a:lnTo>
                  <a:lnTo>
                    <a:pt x="13835" y="8966"/>
                  </a:lnTo>
                  <a:cubicBezTo>
                    <a:pt x="13847" y="8907"/>
                    <a:pt x="13871" y="8871"/>
                    <a:pt x="13919" y="8835"/>
                  </a:cubicBezTo>
                  <a:lnTo>
                    <a:pt x="13776" y="8633"/>
                  </a:lnTo>
                  <a:lnTo>
                    <a:pt x="4977" y="2918"/>
                  </a:lnTo>
                  <a:lnTo>
                    <a:pt x="4751" y="2763"/>
                  </a:lnTo>
                  <a:lnTo>
                    <a:pt x="47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14"/>
            <p:cNvSpPr/>
            <p:nvPr/>
          </p:nvSpPr>
          <p:spPr>
            <a:xfrm>
              <a:off x="5192300" y="939825"/>
              <a:ext cx="157775" cy="220900"/>
            </a:xfrm>
            <a:custGeom>
              <a:rect b="b" l="l" r="r" t="t"/>
              <a:pathLst>
                <a:path extrusionOk="0" h="8836" w="6311">
                  <a:moveTo>
                    <a:pt x="1" y="1"/>
                  </a:moveTo>
                  <a:lnTo>
                    <a:pt x="5942" y="8633"/>
                  </a:lnTo>
                  <a:lnTo>
                    <a:pt x="6073" y="8835"/>
                  </a:lnTo>
                  <a:cubicBezTo>
                    <a:pt x="6132" y="8764"/>
                    <a:pt x="6216" y="8716"/>
                    <a:pt x="6311" y="8704"/>
                  </a:cubicBezTo>
                  <a:lnTo>
                    <a:pt x="31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14"/>
            <p:cNvSpPr/>
            <p:nvPr/>
          </p:nvSpPr>
          <p:spPr>
            <a:xfrm>
              <a:off x="5357500" y="995500"/>
              <a:ext cx="208675" cy="168500"/>
            </a:xfrm>
            <a:custGeom>
              <a:rect b="b" l="l" r="r" t="t"/>
              <a:pathLst>
                <a:path extrusionOk="0" h="6740" w="8347">
                  <a:moveTo>
                    <a:pt x="8168" y="0"/>
                  </a:moveTo>
                  <a:lnTo>
                    <a:pt x="1" y="6537"/>
                  </a:lnTo>
                  <a:cubicBezTo>
                    <a:pt x="72" y="6584"/>
                    <a:pt x="132" y="6656"/>
                    <a:pt x="155" y="6739"/>
                  </a:cubicBezTo>
                  <a:lnTo>
                    <a:pt x="8347" y="191"/>
                  </a:lnTo>
                  <a:cubicBezTo>
                    <a:pt x="8275" y="131"/>
                    <a:pt x="8216" y="72"/>
                    <a:pt x="81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14"/>
            <p:cNvSpPr/>
            <p:nvPr/>
          </p:nvSpPr>
          <p:spPr>
            <a:xfrm>
              <a:off x="5531925" y="939825"/>
              <a:ext cx="36650" cy="39025"/>
            </a:xfrm>
            <a:custGeom>
              <a:rect b="b" l="l" r="r" t="t"/>
              <a:pathLst>
                <a:path extrusionOk="0" h="1561" w="1466">
                  <a:moveTo>
                    <a:pt x="1" y="1"/>
                  </a:moveTo>
                  <a:lnTo>
                    <a:pt x="1251" y="1560"/>
                  </a:lnTo>
                  <a:cubicBezTo>
                    <a:pt x="1298" y="1501"/>
                    <a:pt x="1370" y="1453"/>
                    <a:pt x="1465" y="1406"/>
                  </a:cubicBezTo>
                  <a:lnTo>
                    <a:pt x="33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14"/>
            <p:cNvSpPr/>
            <p:nvPr/>
          </p:nvSpPr>
          <p:spPr>
            <a:xfrm>
              <a:off x="5412275" y="940125"/>
              <a:ext cx="30075" cy="14900"/>
            </a:xfrm>
            <a:custGeom>
              <a:rect b="b" l="l" r="r" t="t"/>
              <a:pathLst>
                <a:path extrusionOk="0" h="596" w="1203">
                  <a:moveTo>
                    <a:pt x="0" y="1"/>
                  </a:moveTo>
                  <a:lnTo>
                    <a:pt x="1084" y="596"/>
                  </a:lnTo>
                  <a:cubicBezTo>
                    <a:pt x="1108" y="489"/>
                    <a:pt x="1143" y="417"/>
                    <a:pt x="1203" y="358"/>
                  </a:cubicBezTo>
                  <a:lnTo>
                    <a:pt x="53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4"/>
            <p:cNvSpPr/>
            <p:nvPr/>
          </p:nvSpPr>
          <p:spPr>
            <a:xfrm>
              <a:off x="5448000" y="940125"/>
              <a:ext cx="7750" cy="6575"/>
            </a:xfrm>
            <a:custGeom>
              <a:rect b="b" l="l" r="r" t="t"/>
              <a:pathLst>
                <a:path extrusionOk="0" h="263" w="310">
                  <a:moveTo>
                    <a:pt x="36" y="1"/>
                  </a:moveTo>
                  <a:lnTo>
                    <a:pt x="0" y="251"/>
                  </a:lnTo>
                  <a:cubicBezTo>
                    <a:pt x="12" y="251"/>
                    <a:pt x="24" y="251"/>
                    <a:pt x="36" y="239"/>
                  </a:cubicBezTo>
                  <a:cubicBezTo>
                    <a:pt x="58" y="235"/>
                    <a:pt x="80" y="234"/>
                    <a:pt x="100" y="234"/>
                  </a:cubicBezTo>
                  <a:cubicBezTo>
                    <a:pt x="157" y="234"/>
                    <a:pt x="207" y="245"/>
                    <a:pt x="250" y="262"/>
                  </a:cubicBezTo>
                  <a:lnTo>
                    <a:pt x="31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4"/>
            <p:cNvSpPr/>
            <p:nvPr/>
          </p:nvSpPr>
          <p:spPr>
            <a:xfrm>
              <a:off x="5654850" y="939825"/>
              <a:ext cx="128625" cy="201250"/>
            </a:xfrm>
            <a:custGeom>
              <a:rect b="b" l="l" r="r" t="t"/>
              <a:pathLst>
                <a:path extrusionOk="0" h="8050" w="5145">
                  <a:moveTo>
                    <a:pt x="1" y="1"/>
                  </a:moveTo>
                  <a:lnTo>
                    <a:pt x="4978" y="8049"/>
                  </a:lnTo>
                  <a:cubicBezTo>
                    <a:pt x="5025" y="8002"/>
                    <a:pt x="5085" y="7954"/>
                    <a:pt x="5144" y="7906"/>
                  </a:cubicBezTo>
                  <a:lnTo>
                    <a:pt x="5097" y="7775"/>
                  </a:lnTo>
                  <a:lnTo>
                    <a:pt x="29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14"/>
            <p:cNvSpPr/>
            <p:nvPr/>
          </p:nvSpPr>
          <p:spPr>
            <a:xfrm>
              <a:off x="5575375" y="939825"/>
              <a:ext cx="14925" cy="36050"/>
            </a:xfrm>
            <a:custGeom>
              <a:rect b="b" l="l" r="r" t="t"/>
              <a:pathLst>
                <a:path extrusionOk="0" h="1442" w="597">
                  <a:moveTo>
                    <a:pt x="346" y="1"/>
                  </a:moveTo>
                  <a:lnTo>
                    <a:pt x="1" y="1370"/>
                  </a:lnTo>
                  <a:cubicBezTo>
                    <a:pt x="96" y="1370"/>
                    <a:pt x="180" y="1394"/>
                    <a:pt x="239" y="1441"/>
                  </a:cubicBezTo>
                  <a:lnTo>
                    <a:pt x="59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14"/>
            <p:cNvSpPr/>
            <p:nvPr/>
          </p:nvSpPr>
          <p:spPr>
            <a:xfrm>
              <a:off x="5742075" y="939825"/>
              <a:ext cx="47350" cy="198275"/>
            </a:xfrm>
            <a:custGeom>
              <a:rect b="b" l="l" r="r" t="t"/>
              <a:pathLst>
                <a:path extrusionOk="0" h="7931" w="1894">
                  <a:moveTo>
                    <a:pt x="0" y="1"/>
                  </a:moveTo>
                  <a:lnTo>
                    <a:pt x="1608" y="7775"/>
                  </a:lnTo>
                  <a:lnTo>
                    <a:pt x="1644" y="7930"/>
                  </a:lnTo>
                  <a:cubicBezTo>
                    <a:pt x="1715" y="7894"/>
                    <a:pt x="1775" y="7871"/>
                    <a:pt x="1870" y="7871"/>
                  </a:cubicBezTo>
                  <a:lnTo>
                    <a:pt x="1894" y="7871"/>
                  </a:lnTo>
                  <a:lnTo>
                    <a:pt x="27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14"/>
            <p:cNvSpPr/>
            <p:nvPr/>
          </p:nvSpPr>
          <p:spPr>
            <a:xfrm>
              <a:off x="5789400" y="1164550"/>
              <a:ext cx="90525" cy="353650"/>
            </a:xfrm>
            <a:custGeom>
              <a:rect b="b" l="l" r="r" t="t"/>
              <a:pathLst>
                <a:path extrusionOk="0" h="14146" w="3621">
                  <a:moveTo>
                    <a:pt x="251" y="1"/>
                  </a:moveTo>
                  <a:cubicBezTo>
                    <a:pt x="215" y="13"/>
                    <a:pt x="155" y="25"/>
                    <a:pt x="96" y="37"/>
                  </a:cubicBezTo>
                  <a:lnTo>
                    <a:pt x="1" y="37"/>
                  </a:lnTo>
                  <a:lnTo>
                    <a:pt x="3370" y="14145"/>
                  </a:lnTo>
                  <a:cubicBezTo>
                    <a:pt x="3441" y="14122"/>
                    <a:pt x="3513" y="14110"/>
                    <a:pt x="3584" y="14086"/>
                  </a:cubicBezTo>
                  <a:lnTo>
                    <a:pt x="3620" y="14086"/>
                  </a:lnTo>
                  <a:lnTo>
                    <a:pt x="25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4"/>
            <p:cNvSpPr/>
            <p:nvPr/>
          </p:nvSpPr>
          <p:spPr>
            <a:xfrm>
              <a:off x="6017400" y="939525"/>
              <a:ext cx="8075" cy="4500"/>
            </a:xfrm>
            <a:custGeom>
              <a:rect b="b" l="l" r="r" t="t"/>
              <a:pathLst>
                <a:path extrusionOk="0" h="180" w="323">
                  <a:moveTo>
                    <a:pt x="1" y="1"/>
                  </a:moveTo>
                  <a:lnTo>
                    <a:pt x="108" y="179"/>
                  </a:lnTo>
                  <a:cubicBezTo>
                    <a:pt x="156" y="144"/>
                    <a:pt x="203" y="96"/>
                    <a:pt x="239" y="72"/>
                  </a:cubicBezTo>
                  <a:cubicBezTo>
                    <a:pt x="275" y="48"/>
                    <a:pt x="298" y="36"/>
                    <a:pt x="322" y="25"/>
                  </a:cubicBezTo>
                  <a:lnTo>
                    <a:pt x="29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14"/>
            <p:cNvSpPr/>
            <p:nvPr/>
          </p:nvSpPr>
          <p:spPr>
            <a:xfrm>
              <a:off x="5798625" y="956500"/>
              <a:ext cx="225350" cy="187850"/>
            </a:xfrm>
            <a:custGeom>
              <a:rect b="b" l="l" r="r" t="t"/>
              <a:pathLst>
                <a:path extrusionOk="0" h="7514" w="9014">
                  <a:moveTo>
                    <a:pt x="8835" y="0"/>
                  </a:moveTo>
                  <a:lnTo>
                    <a:pt x="1" y="7299"/>
                  </a:lnTo>
                  <a:cubicBezTo>
                    <a:pt x="84" y="7370"/>
                    <a:pt x="144" y="7442"/>
                    <a:pt x="167" y="7513"/>
                  </a:cubicBezTo>
                  <a:lnTo>
                    <a:pt x="9014" y="191"/>
                  </a:lnTo>
                  <a:cubicBezTo>
                    <a:pt x="8954" y="167"/>
                    <a:pt x="8895" y="96"/>
                    <a:pt x="8847" y="24"/>
                  </a:cubicBezTo>
                  <a:cubicBezTo>
                    <a:pt x="8847" y="12"/>
                    <a:pt x="8835" y="12"/>
                    <a:pt x="883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14"/>
            <p:cNvSpPr/>
            <p:nvPr/>
          </p:nvSpPr>
          <p:spPr>
            <a:xfrm>
              <a:off x="6031700" y="959775"/>
              <a:ext cx="71750" cy="111650"/>
            </a:xfrm>
            <a:custGeom>
              <a:rect b="b" l="l" r="r" t="t"/>
              <a:pathLst>
                <a:path extrusionOk="0" h="4466" w="2870">
                  <a:moveTo>
                    <a:pt x="238" y="0"/>
                  </a:moveTo>
                  <a:cubicBezTo>
                    <a:pt x="226" y="12"/>
                    <a:pt x="191" y="36"/>
                    <a:pt x="155" y="60"/>
                  </a:cubicBezTo>
                  <a:cubicBezTo>
                    <a:pt x="107" y="72"/>
                    <a:pt x="60" y="96"/>
                    <a:pt x="0" y="108"/>
                  </a:cubicBezTo>
                  <a:lnTo>
                    <a:pt x="2691" y="4465"/>
                  </a:lnTo>
                  <a:cubicBezTo>
                    <a:pt x="2739" y="4394"/>
                    <a:pt x="2798" y="4322"/>
                    <a:pt x="2870" y="4263"/>
                  </a:cubicBezTo>
                  <a:lnTo>
                    <a:pt x="23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4"/>
            <p:cNvSpPr/>
            <p:nvPr/>
          </p:nvSpPr>
          <p:spPr>
            <a:xfrm>
              <a:off x="6036450" y="939825"/>
              <a:ext cx="12825" cy="7475"/>
            </a:xfrm>
            <a:custGeom>
              <a:rect b="b" l="l" r="r" t="t"/>
              <a:pathLst>
                <a:path extrusionOk="0" h="299" w="513">
                  <a:moveTo>
                    <a:pt x="108" y="1"/>
                  </a:moveTo>
                  <a:lnTo>
                    <a:pt x="1" y="84"/>
                  </a:lnTo>
                  <a:cubicBezTo>
                    <a:pt x="48" y="120"/>
                    <a:pt x="96" y="155"/>
                    <a:pt x="120" y="203"/>
                  </a:cubicBezTo>
                  <a:lnTo>
                    <a:pt x="167" y="298"/>
                  </a:lnTo>
                  <a:lnTo>
                    <a:pt x="51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14"/>
            <p:cNvSpPr/>
            <p:nvPr/>
          </p:nvSpPr>
          <p:spPr>
            <a:xfrm>
              <a:off x="5965325" y="1184200"/>
              <a:ext cx="453050" cy="198075"/>
            </a:xfrm>
            <a:custGeom>
              <a:rect b="b" l="l" r="r" t="t"/>
              <a:pathLst>
                <a:path extrusionOk="0" h="7923" w="18122">
                  <a:moveTo>
                    <a:pt x="18121" y="1"/>
                  </a:moveTo>
                  <a:lnTo>
                    <a:pt x="143" y="7633"/>
                  </a:lnTo>
                  <a:lnTo>
                    <a:pt x="0" y="7883"/>
                  </a:lnTo>
                  <a:cubicBezTo>
                    <a:pt x="27" y="7909"/>
                    <a:pt x="67" y="7923"/>
                    <a:pt x="106" y="7923"/>
                  </a:cubicBezTo>
                  <a:cubicBezTo>
                    <a:pt x="118" y="7923"/>
                    <a:pt x="131" y="7921"/>
                    <a:pt x="143" y="7918"/>
                  </a:cubicBezTo>
                  <a:lnTo>
                    <a:pt x="18121" y="286"/>
                  </a:lnTo>
                  <a:lnTo>
                    <a:pt x="1812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14"/>
            <p:cNvSpPr/>
            <p:nvPr/>
          </p:nvSpPr>
          <p:spPr>
            <a:xfrm>
              <a:off x="6126650" y="939825"/>
              <a:ext cx="68775" cy="119975"/>
            </a:xfrm>
            <a:custGeom>
              <a:rect b="b" l="l" r="r" t="t"/>
              <a:pathLst>
                <a:path extrusionOk="0" h="4799" w="2751">
                  <a:moveTo>
                    <a:pt x="2465" y="1"/>
                  </a:moveTo>
                  <a:lnTo>
                    <a:pt x="0" y="4739"/>
                  </a:lnTo>
                  <a:cubicBezTo>
                    <a:pt x="84" y="4763"/>
                    <a:pt x="179" y="4775"/>
                    <a:pt x="250" y="4799"/>
                  </a:cubicBezTo>
                  <a:lnTo>
                    <a:pt x="275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14"/>
            <p:cNvSpPr/>
            <p:nvPr/>
          </p:nvSpPr>
          <p:spPr>
            <a:xfrm>
              <a:off x="5887625" y="1106525"/>
              <a:ext cx="218800" cy="414050"/>
            </a:xfrm>
            <a:custGeom>
              <a:rect b="b" l="l" r="r" t="t"/>
              <a:pathLst>
                <a:path extrusionOk="0" h="16562" w="8752">
                  <a:moveTo>
                    <a:pt x="8561" y="0"/>
                  </a:moveTo>
                  <a:lnTo>
                    <a:pt x="1" y="16443"/>
                  </a:lnTo>
                  <a:cubicBezTo>
                    <a:pt x="96" y="16466"/>
                    <a:pt x="167" y="16502"/>
                    <a:pt x="227" y="16562"/>
                  </a:cubicBezTo>
                  <a:lnTo>
                    <a:pt x="3132" y="10990"/>
                  </a:lnTo>
                  <a:lnTo>
                    <a:pt x="3263" y="10740"/>
                  </a:lnTo>
                  <a:lnTo>
                    <a:pt x="8752" y="179"/>
                  </a:lnTo>
                  <a:cubicBezTo>
                    <a:pt x="8680" y="131"/>
                    <a:pt x="8621" y="72"/>
                    <a:pt x="856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14"/>
            <p:cNvSpPr/>
            <p:nvPr/>
          </p:nvSpPr>
          <p:spPr>
            <a:xfrm>
              <a:off x="4762775" y="1114700"/>
              <a:ext cx="59275" cy="58100"/>
            </a:xfrm>
            <a:custGeom>
              <a:rect b="b" l="l" r="r" t="t"/>
              <a:pathLst>
                <a:path extrusionOk="0" h="2324" w="2371">
                  <a:moveTo>
                    <a:pt x="1166" y="0"/>
                  </a:moveTo>
                  <a:cubicBezTo>
                    <a:pt x="1130" y="0"/>
                    <a:pt x="1095" y="2"/>
                    <a:pt x="1061" y="7"/>
                  </a:cubicBezTo>
                  <a:cubicBezTo>
                    <a:pt x="977" y="18"/>
                    <a:pt x="882" y="42"/>
                    <a:pt x="811" y="66"/>
                  </a:cubicBezTo>
                  <a:cubicBezTo>
                    <a:pt x="477" y="173"/>
                    <a:pt x="227" y="423"/>
                    <a:pt x="96" y="721"/>
                  </a:cubicBezTo>
                  <a:cubicBezTo>
                    <a:pt x="60" y="804"/>
                    <a:pt x="37" y="888"/>
                    <a:pt x="25" y="983"/>
                  </a:cubicBezTo>
                  <a:cubicBezTo>
                    <a:pt x="1" y="1078"/>
                    <a:pt x="1" y="1185"/>
                    <a:pt x="1" y="1292"/>
                  </a:cubicBezTo>
                  <a:cubicBezTo>
                    <a:pt x="78" y="1890"/>
                    <a:pt x="568" y="2324"/>
                    <a:pt x="1144" y="2324"/>
                  </a:cubicBezTo>
                  <a:cubicBezTo>
                    <a:pt x="1187" y="2324"/>
                    <a:pt x="1231" y="2321"/>
                    <a:pt x="1275" y="2316"/>
                  </a:cubicBezTo>
                  <a:cubicBezTo>
                    <a:pt x="1906" y="2245"/>
                    <a:pt x="2370" y="1673"/>
                    <a:pt x="2299" y="1054"/>
                  </a:cubicBezTo>
                  <a:cubicBezTo>
                    <a:pt x="2263" y="721"/>
                    <a:pt x="2108" y="459"/>
                    <a:pt x="1870" y="268"/>
                  </a:cubicBezTo>
                  <a:cubicBezTo>
                    <a:pt x="1787" y="209"/>
                    <a:pt x="1727" y="161"/>
                    <a:pt x="1644" y="126"/>
                  </a:cubicBezTo>
                  <a:cubicBezTo>
                    <a:pt x="1506" y="47"/>
                    <a:pt x="1335" y="0"/>
                    <a:pt x="116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14"/>
            <p:cNvSpPr/>
            <p:nvPr/>
          </p:nvSpPr>
          <p:spPr>
            <a:xfrm>
              <a:off x="4558600" y="1391375"/>
              <a:ext cx="30975" cy="29875"/>
            </a:xfrm>
            <a:custGeom>
              <a:rect b="b" l="l" r="r" t="t"/>
              <a:pathLst>
                <a:path extrusionOk="0" h="1195" w="1239">
                  <a:moveTo>
                    <a:pt x="548" y="0"/>
                  </a:moveTo>
                  <a:cubicBezTo>
                    <a:pt x="476" y="12"/>
                    <a:pt x="405" y="36"/>
                    <a:pt x="346" y="60"/>
                  </a:cubicBezTo>
                  <a:cubicBezTo>
                    <a:pt x="131" y="167"/>
                    <a:pt x="0" y="405"/>
                    <a:pt x="12" y="655"/>
                  </a:cubicBezTo>
                  <a:cubicBezTo>
                    <a:pt x="57" y="966"/>
                    <a:pt x="308" y="1195"/>
                    <a:pt x="603" y="1195"/>
                  </a:cubicBezTo>
                  <a:cubicBezTo>
                    <a:pt x="624" y="1195"/>
                    <a:pt x="646" y="1193"/>
                    <a:pt x="667" y="1191"/>
                  </a:cubicBezTo>
                  <a:cubicBezTo>
                    <a:pt x="1000" y="1167"/>
                    <a:pt x="1238" y="870"/>
                    <a:pt x="1203" y="536"/>
                  </a:cubicBezTo>
                  <a:cubicBezTo>
                    <a:pt x="1191" y="346"/>
                    <a:pt x="1084" y="191"/>
                    <a:pt x="941" y="108"/>
                  </a:cubicBezTo>
                  <a:cubicBezTo>
                    <a:pt x="869" y="60"/>
                    <a:pt x="786" y="36"/>
                    <a:pt x="703" y="12"/>
                  </a:cubicBezTo>
                  <a:cubicBezTo>
                    <a:pt x="667" y="0"/>
                    <a:pt x="643" y="0"/>
                    <a:pt x="59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4"/>
            <p:cNvSpPr/>
            <p:nvPr/>
          </p:nvSpPr>
          <p:spPr>
            <a:xfrm>
              <a:off x="4196350" y="1025325"/>
              <a:ext cx="30075" cy="30150"/>
            </a:xfrm>
            <a:custGeom>
              <a:rect b="b" l="l" r="r" t="t"/>
              <a:pathLst>
                <a:path extrusionOk="0" h="1206" w="1203">
                  <a:moveTo>
                    <a:pt x="622" y="1"/>
                  </a:moveTo>
                  <a:cubicBezTo>
                    <a:pt x="596" y="1"/>
                    <a:pt x="566" y="4"/>
                    <a:pt x="536" y="10"/>
                  </a:cubicBezTo>
                  <a:cubicBezTo>
                    <a:pt x="238" y="45"/>
                    <a:pt x="24" y="283"/>
                    <a:pt x="0" y="569"/>
                  </a:cubicBezTo>
                  <a:lnTo>
                    <a:pt x="0" y="664"/>
                  </a:lnTo>
                  <a:cubicBezTo>
                    <a:pt x="0" y="724"/>
                    <a:pt x="12" y="772"/>
                    <a:pt x="36" y="831"/>
                  </a:cubicBezTo>
                  <a:cubicBezTo>
                    <a:pt x="123" y="1048"/>
                    <a:pt x="337" y="1205"/>
                    <a:pt x="581" y="1205"/>
                  </a:cubicBezTo>
                  <a:cubicBezTo>
                    <a:pt x="606" y="1205"/>
                    <a:pt x="630" y="1204"/>
                    <a:pt x="655" y="1200"/>
                  </a:cubicBezTo>
                  <a:cubicBezTo>
                    <a:pt x="679" y="1200"/>
                    <a:pt x="727" y="1188"/>
                    <a:pt x="750" y="1188"/>
                  </a:cubicBezTo>
                  <a:cubicBezTo>
                    <a:pt x="846" y="1165"/>
                    <a:pt x="917" y="1117"/>
                    <a:pt x="977" y="1069"/>
                  </a:cubicBezTo>
                  <a:cubicBezTo>
                    <a:pt x="1131" y="938"/>
                    <a:pt x="1203" y="748"/>
                    <a:pt x="1191" y="545"/>
                  </a:cubicBezTo>
                  <a:cubicBezTo>
                    <a:pt x="1167" y="367"/>
                    <a:pt x="1072" y="224"/>
                    <a:pt x="929" y="117"/>
                  </a:cubicBezTo>
                  <a:cubicBezTo>
                    <a:pt x="858" y="69"/>
                    <a:pt x="786" y="33"/>
                    <a:pt x="691" y="10"/>
                  </a:cubicBezTo>
                  <a:cubicBezTo>
                    <a:pt x="673" y="4"/>
                    <a:pt x="649" y="1"/>
                    <a:pt x="62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4"/>
            <p:cNvSpPr/>
            <p:nvPr/>
          </p:nvSpPr>
          <p:spPr>
            <a:xfrm>
              <a:off x="4432100" y="1005225"/>
              <a:ext cx="30075" cy="29900"/>
            </a:xfrm>
            <a:custGeom>
              <a:rect b="b" l="l" r="r" t="t"/>
              <a:pathLst>
                <a:path extrusionOk="0" h="1196" w="1203">
                  <a:moveTo>
                    <a:pt x="614" y="0"/>
                  </a:moveTo>
                  <a:cubicBezTo>
                    <a:pt x="592" y="0"/>
                    <a:pt x="570" y="2"/>
                    <a:pt x="548" y="4"/>
                  </a:cubicBezTo>
                  <a:cubicBezTo>
                    <a:pt x="464" y="16"/>
                    <a:pt x="369" y="40"/>
                    <a:pt x="310" y="87"/>
                  </a:cubicBezTo>
                  <a:cubicBezTo>
                    <a:pt x="238" y="135"/>
                    <a:pt x="179" y="195"/>
                    <a:pt x="131" y="254"/>
                  </a:cubicBezTo>
                  <a:cubicBezTo>
                    <a:pt x="83" y="325"/>
                    <a:pt x="48" y="397"/>
                    <a:pt x="24" y="492"/>
                  </a:cubicBezTo>
                  <a:cubicBezTo>
                    <a:pt x="12" y="540"/>
                    <a:pt x="0" y="599"/>
                    <a:pt x="12" y="659"/>
                  </a:cubicBezTo>
                  <a:cubicBezTo>
                    <a:pt x="47" y="961"/>
                    <a:pt x="309" y="1195"/>
                    <a:pt x="631" y="1195"/>
                  </a:cubicBezTo>
                  <a:cubicBezTo>
                    <a:pt x="639" y="1195"/>
                    <a:pt x="647" y="1195"/>
                    <a:pt x="655" y="1195"/>
                  </a:cubicBezTo>
                  <a:lnTo>
                    <a:pt x="667" y="1195"/>
                  </a:lnTo>
                  <a:cubicBezTo>
                    <a:pt x="762" y="1171"/>
                    <a:pt x="834" y="1159"/>
                    <a:pt x="905" y="1111"/>
                  </a:cubicBezTo>
                  <a:cubicBezTo>
                    <a:pt x="1000" y="1076"/>
                    <a:pt x="1072" y="992"/>
                    <a:pt x="1119" y="909"/>
                  </a:cubicBezTo>
                  <a:cubicBezTo>
                    <a:pt x="1155" y="837"/>
                    <a:pt x="1191" y="754"/>
                    <a:pt x="1203" y="671"/>
                  </a:cubicBezTo>
                  <a:lnTo>
                    <a:pt x="1203" y="540"/>
                  </a:lnTo>
                  <a:cubicBezTo>
                    <a:pt x="1180" y="229"/>
                    <a:pt x="920" y="0"/>
                    <a:pt x="61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14"/>
            <p:cNvSpPr/>
            <p:nvPr/>
          </p:nvSpPr>
          <p:spPr>
            <a:xfrm>
              <a:off x="4392800" y="1332150"/>
              <a:ext cx="9850" cy="10525"/>
            </a:xfrm>
            <a:custGeom>
              <a:rect b="b" l="l" r="r" t="t"/>
              <a:pathLst>
                <a:path extrusionOk="0" h="421" w="394">
                  <a:moveTo>
                    <a:pt x="179" y="0"/>
                  </a:moveTo>
                  <a:cubicBezTo>
                    <a:pt x="96" y="0"/>
                    <a:pt x="60" y="48"/>
                    <a:pt x="24" y="107"/>
                  </a:cubicBezTo>
                  <a:cubicBezTo>
                    <a:pt x="12" y="131"/>
                    <a:pt x="0" y="179"/>
                    <a:pt x="0" y="238"/>
                  </a:cubicBezTo>
                  <a:cubicBezTo>
                    <a:pt x="11" y="343"/>
                    <a:pt x="77" y="421"/>
                    <a:pt x="175" y="421"/>
                  </a:cubicBezTo>
                  <a:cubicBezTo>
                    <a:pt x="188" y="421"/>
                    <a:pt x="201" y="420"/>
                    <a:pt x="215" y="417"/>
                  </a:cubicBezTo>
                  <a:cubicBezTo>
                    <a:pt x="322" y="405"/>
                    <a:pt x="381" y="333"/>
                    <a:pt x="393" y="238"/>
                  </a:cubicBezTo>
                  <a:lnTo>
                    <a:pt x="393" y="191"/>
                  </a:lnTo>
                  <a:cubicBezTo>
                    <a:pt x="393" y="107"/>
                    <a:pt x="334" y="36"/>
                    <a:pt x="262" y="24"/>
                  </a:cubicBezTo>
                  <a:cubicBezTo>
                    <a:pt x="239" y="0"/>
                    <a:pt x="203" y="0"/>
                    <a:pt x="17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14"/>
            <p:cNvSpPr/>
            <p:nvPr/>
          </p:nvSpPr>
          <p:spPr>
            <a:xfrm>
              <a:off x="5860550" y="1516575"/>
              <a:ext cx="42275" cy="40975"/>
            </a:xfrm>
            <a:custGeom>
              <a:rect b="b" l="l" r="r" t="t"/>
              <a:pathLst>
                <a:path extrusionOk="0" h="1639" w="1691">
                  <a:moveTo>
                    <a:pt x="853" y="0"/>
                  </a:moveTo>
                  <a:cubicBezTo>
                    <a:pt x="827" y="0"/>
                    <a:pt x="801" y="2"/>
                    <a:pt x="774" y="5"/>
                  </a:cubicBezTo>
                  <a:lnTo>
                    <a:pt x="762" y="5"/>
                  </a:lnTo>
                  <a:cubicBezTo>
                    <a:pt x="679" y="29"/>
                    <a:pt x="595" y="41"/>
                    <a:pt x="536" y="64"/>
                  </a:cubicBezTo>
                  <a:cubicBezTo>
                    <a:pt x="203" y="207"/>
                    <a:pt x="0" y="541"/>
                    <a:pt x="24" y="898"/>
                  </a:cubicBezTo>
                  <a:cubicBezTo>
                    <a:pt x="69" y="1327"/>
                    <a:pt x="436" y="1639"/>
                    <a:pt x="850" y="1639"/>
                  </a:cubicBezTo>
                  <a:cubicBezTo>
                    <a:pt x="872" y="1639"/>
                    <a:pt x="895" y="1638"/>
                    <a:pt x="917" y="1636"/>
                  </a:cubicBezTo>
                  <a:cubicBezTo>
                    <a:pt x="1369" y="1588"/>
                    <a:pt x="1691" y="1184"/>
                    <a:pt x="1655" y="743"/>
                  </a:cubicBezTo>
                  <a:cubicBezTo>
                    <a:pt x="1619" y="505"/>
                    <a:pt x="1500" y="291"/>
                    <a:pt x="1310" y="160"/>
                  </a:cubicBezTo>
                  <a:cubicBezTo>
                    <a:pt x="1238" y="112"/>
                    <a:pt x="1155" y="64"/>
                    <a:pt x="1084" y="41"/>
                  </a:cubicBezTo>
                  <a:cubicBezTo>
                    <a:pt x="1003" y="14"/>
                    <a:pt x="930" y="0"/>
                    <a:pt x="85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14"/>
            <p:cNvSpPr/>
            <p:nvPr/>
          </p:nvSpPr>
          <p:spPr>
            <a:xfrm>
              <a:off x="5775700" y="1136275"/>
              <a:ext cx="29800" cy="28900"/>
            </a:xfrm>
            <a:custGeom>
              <a:rect b="b" l="l" r="r" t="t"/>
              <a:pathLst>
                <a:path extrusionOk="0" h="1156" w="1192">
                  <a:moveTo>
                    <a:pt x="537" y="1"/>
                  </a:moveTo>
                  <a:cubicBezTo>
                    <a:pt x="465" y="1"/>
                    <a:pt x="382" y="25"/>
                    <a:pt x="322" y="60"/>
                  </a:cubicBezTo>
                  <a:cubicBezTo>
                    <a:pt x="263" y="84"/>
                    <a:pt x="203" y="132"/>
                    <a:pt x="168" y="191"/>
                  </a:cubicBezTo>
                  <a:cubicBezTo>
                    <a:pt x="60" y="310"/>
                    <a:pt x="1" y="453"/>
                    <a:pt x="25" y="632"/>
                  </a:cubicBezTo>
                  <a:cubicBezTo>
                    <a:pt x="60" y="918"/>
                    <a:pt x="299" y="1144"/>
                    <a:pt x="560" y="1156"/>
                  </a:cubicBezTo>
                  <a:lnTo>
                    <a:pt x="656" y="1156"/>
                  </a:lnTo>
                  <a:cubicBezTo>
                    <a:pt x="680" y="1156"/>
                    <a:pt x="739" y="1144"/>
                    <a:pt x="799" y="1108"/>
                  </a:cubicBezTo>
                  <a:cubicBezTo>
                    <a:pt x="1025" y="1025"/>
                    <a:pt x="1192" y="787"/>
                    <a:pt x="1156" y="513"/>
                  </a:cubicBezTo>
                  <a:cubicBezTo>
                    <a:pt x="1156" y="441"/>
                    <a:pt x="1132" y="370"/>
                    <a:pt x="1096" y="310"/>
                  </a:cubicBezTo>
                  <a:cubicBezTo>
                    <a:pt x="1061" y="227"/>
                    <a:pt x="1013" y="156"/>
                    <a:pt x="941" y="108"/>
                  </a:cubicBezTo>
                  <a:cubicBezTo>
                    <a:pt x="834" y="36"/>
                    <a:pt x="703" y="1"/>
                    <a:pt x="56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14"/>
            <p:cNvSpPr/>
            <p:nvPr/>
          </p:nvSpPr>
          <p:spPr>
            <a:xfrm>
              <a:off x="5559325" y="973750"/>
              <a:ext cx="30375" cy="28950"/>
            </a:xfrm>
            <a:custGeom>
              <a:rect b="b" l="l" r="r" t="t"/>
              <a:pathLst>
                <a:path extrusionOk="0" h="1158" w="1215">
                  <a:moveTo>
                    <a:pt x="679" y="1"/>
                  </a:moveTo>
                  <a:lnTo>
                    <a:pt x="548" y="13"/>
                  </a:lnTo>
                  <a:cubicBezTo>
                    <a:pt x="488" y="13"/>
                    <a:pt x="429" y="25"/>
                    <a:pt x="369" y="49"/>
                  </a:cubicBezTo>
                  <a:cubicBezTo>
                    <a:pt x="286" y="84"/>
                    <a:pt x="214" y="144"/>
                    <a:pt x="155" y="203"/>
                  </a:cubicBezTo>
                  <a:cubicBezTo>
                    <a:pt x="48" y="322"/>
                    <a:pt x="0" y="465"/>
                    <a:pt x="24" y="632"/>
                  </a:cubicBezTo>
                  <a:cubicBezTo>
                    <a:pt x="36" y="727"/>
                    <a:pt x="48" y="799"/>
                    <a:pt x="95" y="858"/>
                  </a:cubicBezTo>
                  <a:cubicBezTo>
                    <a:pt x="143" y="930"/>
                    <a:pt x="202" y="989"/>
                    <a:pt x="274" y="1049"/>
                  </a:cubicBezTo>
                  <a:cubicBezTo>
                    <a:pt x="370" y="1113"/>
                    <a:pt x="485" y="1158"/>
                    <a:pt x="611" y="1158"/>
                  </a:cubicBezTo>
                  <a:cubicBezTo>
                    <a:pt x="626" y="1158"/>
                    <a:pt x="640" y="1157"/>
                    <a:pt x="655" y="1156"/>
                  </a:cubicBezTo>
                  <a:cubicBezTo>
                    <a:pt x="976" y="1120"/>
                    <a:pt x="1214" y="834"/>
                    <a:pt x="1179" y="525"/>
                  </a:cubicBezTo>
                  <a:cubicBezTo>
                    <a:pt x="1167" y="334"/>
                    <a:pt x="1060" y="191"/>
                    <a:pt x="917" y="84"/>
                  </a:cubicBezTo>
                  <a:cubicBezTo>
                    <a:pt x="833" y="37"/>
                    <a:pt x="750" y="1"/>
                    <a:pt x="67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4"/>
            <p:cNvSpPr/>
            <p:nvPr/>
          </p:nvSpPr>
          <p:spPr>
            <a:xfrm>
              <a:off x="4618425" y="1217425"/>
              <a:ext cx="22050" cy="20375"/>
            </a:xfrm>
            <a:custGeom>
              <a:rect b="b" l="l" r="r" t="t"/>
              <a:pathLst>
                <a:path extrusionOk="0" h="815" w="882">
                  <a:moveTo>
                    <a:pt x="442" y="1"/>
                  </a:moveTo>
                  <a:cubicBezTo>
                    <a:pt x="422" y="1"/>
                    <a:pt x="402" y="2"/>
                    <a:pt x="381" y="5"/>
                  </a:cubicBezTo>
                  <a:lnTo>
                    <a:pt x="358" y="5"/>
                  </a:lnTo>
                  <a:cubicBezTo>
                    <a:pt x="155" y="41"/>
                    <a:pt x="0" y="219"/>
                    <a:pt x="24" y="422"/>
                  </a:cubicBezTo>
                  <a:lnTo>
                    <a:pt x="24" y="458"/>
                  </a:lnTo>
                  <a:cubicBezTo>
                    <a:pt x="36" y="541"/>
                    <a:pt x="60" y="600"/>
                    <a:pt x="108" y="660"/>
                  </a:cubicBezTo>
                  <a:cubicBezTo>
                    <a:pt x="119" y="684"/>
                    <a:pt x="143" y="708"/>
                    <a:pt x="167" y="720"/>
                  </a:cubicBezTo>
                  <a:cubicBezTo>
                    <a:pt x="227" y="779"/>
                    <a:pt x="322" y="815"/>
                    <a:pt x="405" y="815"/>
                  </a:cubicBezTo>
                  <a:lnTo>
                    <a:pt x="477" y="815"/>
                  </a:lnTo>
                  <a:cubicBezTo>
                    <a:pt x="703" y="803"/>
                    <a:pt x="881" y="589"/>
                    <a:pt x="858" y="362"/>
                  </a:cubicBezTo>
                  <a:cubicBezTo>
                    <a:pt x="834" y="219"/>
                    <a:pt x="750" y="100"/>
                    <a:pt x="643" y="41"/>
                  </a:cubicBezTo>
                  <a:cubicBezTo>
                    <a:pt x="563" y="14"/>
                    <a:pt x="503" y="1"/>
                    <a:pt x="44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4"/>
            <p:cNvSpPr/>
            <p:nvPr/>
          </p:nvSpPr>
          <p:spPr>
            <a:xfrm>
              <a:off x="5439650" y="946275"/>
              <a:ext cx="21175" cy="20375"/>
            </a:xfrm>
            <a:custGeom>
              <a:rect b="b" l="l" r="r" t="t"/>
              <a:pathLst>
                <a:path extrusionOk="0" h="815" w="847">
                  <a:moveTo>
                    <a:pt x="430" y="0"/>
                  </a:moveTo>
                  <a:cubicBezTo>
                    <a:pt x="411" y="0"/>
                    <a:pt x="391" y="2"/>
                    <a:pt x="370" y="5"/>
                  </a:cubicBezTo>
                  <a:cubicBezTo>
                    <a:pt x="358" y="5"/>
                    <a:pt x="346" y="5"/>
                    <a:pt x="334" y="16"/>
                  </a:cubicBezTo>
                  <a:cubicBezTo>
                    <a:pt x="239" y="40"/>
                    <a:pt x="179" y="76"/>
                    <a:pt x="120" y="136"/>
                  </a:cubicBezTo>
                  <a:cubicBezTo>
                    <a:pt x="60" y="195"/>
                    <a:pt x="13" y="290"/>
                    <a:pt x="13" y="374"/>
                  </a:cubicBezTo>
                  <a:cubicBezTo>
                    <a:pt x="11" y="372"/>
                    <a:pt x="10" y="371"/>
                    <a:pt x="8" y="371"/>
                  </a:cubicBezTo>
                  <a:cubicBezTo>
                    <a:pt x="1" y="371"/>
                    <a:pt x="1" y="402"/>
                    <a:pt x="1" y="433"/>
                  </a:cubicBezTo>
                  <a:cubicBezTo>
                    <a:pt x="35" y="652"/>
                    <a:pt x="214" y="815"/>
                    <a:pt x="430" y="815"/>
                  </a:cubicBezTo>
                  <a:cubicBezTo>
                    <a:pt x="438" y="815"/>
                    <a:pt x="446" y="815"/>
                    <a:pt x="453" y="814"/>
                  </a:cubicBezTo>
                  <a:cubicBezTo>
                    <a:pt x="667" y="790"/>
                    <a:pt x="846" y="588"/>
                    <a:pt x="822" y="362"/>
                  </a:cubicBezTo>
                  <a:cubicBezTo>
                    <a:pt x="810" y="219"/>
                    <a:pt x="715" y="100"/>
                    <a:pt x="584" y="40"/>
                  </a:cubicBezTo>
                  <a:cubicBezTo>
                    <a:pt x="539" y="14"/>
                    <a:pt x="488" y="0"/>
                    <a:pt x="43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14"/>
            <p:cNvSpPr/>
            <p:nvPr/>
          </p:nvSpPr>
          <p:spPr>
            <a:xfrm>
              <a:off x="5341125" y="1157350"/>
              <a:ext cx="21450" cy="20100"/>
            </a:xfrm>
            <a:custGeom>
              <a:rect b="b" l="l" r="r" t="t"/>
              <a:pathLst>
                <a:path extrusionOk="0" h="804" w="858">
                  <a:moveTo>
                    <a:pt x="436" y="0"/>
                  </a:moveTo>
                  <a:cubicBezTo>
                    <a:pt x="418" y="0"/>
                    <a:pt x="400" y="1"/>
                    <a:pt x="382" y="3"/>
                  </a:cubicBezTo>
                  <a:lnTo>
                    <a:pt x="346" y="3"/>
                  </a:lnTo>
                  <a:cubicBezTo>
                    <a:pt x="251" y="15"/>
                    <a:pt x="179" y="63"/>
                    <a:pt x="120" y="122"/>
                  </a:cubicBezTo>
                  <a:lnTo>
                    <a:pt x="25" y="253"/>
                  </a:lnTo>
                  <a:cubicBezTo>
                    <a:pt x="13" y="313"/>
                    <a:pt x="1" y="372"/>
                    <a:pt x="13" y="432"/>
                  </a:cubicBezTo>
                  <a:cubicBezTo>
                    <a:pt x="46" y="643"/>
                    <a:pt x="215" y="803"/>
                    <a:pt x="422" y="803"/>
                  </a:cubicBezTo>
                  <a:cubicBezTo>
                    <a:pt x="436" y="803"/>
                    <a:pt x="451" y="802"/>
                    <a:pt x="465" y="801"/>
                  </a:cubicBezTo>
                  <a:cubicBezTo>
                    <a:pt x="679" y="789"/>
                    <a:pt x="858" y="587"/>
                    <a:pt x="834" y="360"/>
                  </a:cubicBezTo>
                  <a:cubicBezTo>
                    <a:pt x="834" y="325"/>
                    <a:pt x="822" y="301"/>
                    <a:pt x="798" y="253"/>
                  </a:cubicBezTo>
                  <a:cubicBezTo>
                    <a:pt x="787" y="182"/>
                    <a:pt x="727" y="110"/>
                    <a:pt x="656" y="63"/>
                  </a:cubicBezTo>
                  <a:cubicBezTo>
                    <a:pt x="596" y="23"/>
                    <a:pt x="521" y="0"/>
                    <a:pt x="43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4"/>
            <p:cNvSpPr/>
            <p:nvPr/>
          </p:nvSpPr>
          <p:spPr>
            <a:xfrm>
              <a:off x="4884825" y="973175"/>
              <a:ext cx="20850" cy="20850"/>
            </a:xfrm>
            <a:custGeom>
              <a:rect b="b" l="l" r="r" t="t"/>
              <a:pathLst>
                <a:path extrusionOk="0" h="834" w="834">
                  <a:moveTo>
                    <a:pt x="381" y="0"/>
                  </a:moveTo>
                  <a:cubicBezTo>
                    <a:pt x="239" y="12"/>
                    <a:pt x="143" y="72"/>
                    <a:pt x="84" y="179"/>
                  </a:cubicBezTo>
                  <a:cubicBezTo>
                    <a:pt x="36" y="250"/>
                    <a:pt x="0" y="345"/>
                    <a:pt x="0" y="429"/>
                  </a:cubicBezTo>
                  <a:lnTo>
                    <a:pt x="0" y="464"/>
                  </a:lnTo>
                  <a:cubicBezTo>
                    <a:pt x="24" y="548"/>
                    <a:pt x="48" y="631"/>
                    <a:pt x="108" y="691"/>
                  </a:cubicBezTo>
                  <a:cubicBezTo>
                    <a:pt x="167" y="762"/>
                    <a:pt x="239" y="810"/>
                    <a:pt x="334" y="822"/>
                  </a:cubicBezTo>
                  <a:cubicBezTo>
                    <a:pt x="381" y="834"/>
                    <a:pt x="417" y="834"/>
                    <a:pt x="465" y="834"/>
                  </a:cubicBezTo>
                  <a:cubicBezTo>
                    <a:pt x="655" y="822"/>
                    <a:pt x="798" y="691"/>
                    <a:pt x="822" y="512"/>
                  </a:cubicBezTo>
                  <a:cubicBezTo>
                    <a:pt x="822" y="464"/>
                    <a:pt x="834" y="417"/>
                    <a:pt x="822" y="369"/>
                  </a:cubicBezTo>
                  <a:cubicBezTo>
                    <a:pt x="822" y="334"/>
                    <a:pt x="810" y="286"/>
                    <a:pt x="798" y="238"/>
                  </a:cubicBezTo>
                  <a:cubicBezTo>
                    <a:pt x="774" y="214"/>
                    <a:pt x="762" y="179"/>
                    <a:pt x="751" y="167"/>
                  </a:cubicBezTo>
                  <a:cubicBezTo>
                    <a:pt x="691" y="95"/>
                    <a:pt x="620" y="48"/>
                    <a:pt x="536" y="12"/>
                  </a:cubicBezTo>
                  <a:cubicBezTo>
                    <a:pt x="501" y="0"/>
                    <a:pt x="441" y="0"/>
                    <a:pt x="38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4"/>
            <p:cNvSpPr/>
            <p:nvPr/>
          </p:nvSpPr>
          <p:spPr>
            <a:xfrm>
              <a:off x="3994525" y="940125"/>
              <a:ext cx="20575" cy="10200"/>
            </a:xfrm>
            <a:custGeom>
              <a:rect b="b" l="l" r="r" t="t"/>
              <a:pathLst>
                <a:path extrusionOk="0" h="408" w="823">
                  <a:moveTo>
                    <a:pt x="1" y="1"/>
                  </a:moveTo>
                  <a:lnTo>
                    <a:pt x="1" y="48"/>
                  </a:lnTo>
                  <a:cubicBezTo>
                    <a:pt x="1" y="84"/>
                    <a:pt x="13" y="132"/>
                    <a:pt x="37" y="167"/>
                  </a:cubicBezTo>
                  <a:cubicBezTo>
                    <a:pt x="49" y="203"/>
                    <a:pt x="72" y="251"/>
                    <a:pt x="120" y="286"/>
                  </a:cubicBezTo>
                  <a:cubicBezTo>
                    <a:pt x="205" y="361"/>
                    <a:pt x="310" y="407"/>
                    <a:pt x="417" y="407"/>
                  </a:cubicBezTo>
                  <a:cubicBezTo>
                    <a:pt x="429" y="407"/>
                    <a:pt x="441" y="407"/>
                    <a:pt x="453" y="405"/>
                  </a:cubicBezTo>
                  <a:cubicBezTo>
                    <a:pt x="465" y="405"/>
                    <a:pt x="477" y="405"/>
                    <a:pt x="489" y="382"/>
                  </a:cubicBezTo>
                  <a:cubicBezTo>
                    <a:pt x="596" y="370"/>
                    <a:pt x="691" y="310"/>
                    <a:pt x="751" y="239"/>
                  </a:cubicBezTo>
                  <a:cubicBezTo>
                    <a:pt x="787" y="167"/>
                    <a:pt x="822" y="84"/>
                    <a:pt x="82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4"/>
            <p:cNvSpPr/>
            <p:nvPr/>
          </p:nvSpPr>
          <p:spPr>
            <a:xfrm>
              <a:off x="4521100" y="1262650"/>
              <a:ext cx="21150" cy="20400"/>
            </a:xfrm>
            <a:custGeom>
              <a:rect b="b" l="l" r="r" t="t"/>
              <a:pathLst>
                <a:path extrusionOk="0" h="816" w="846">
                  <a:moveTo>
                    <a:pt x="463" y="1"/>
                  </a:moveTo>
                  <a:cubicBezTo>
                    <a:pt x="443" y="1"/>
                    <a:pt x="424" y="2"/>
                    <a:pt x="405" y="6"/>
                  </a:cubicBezTo>
                  <a:lnTo>
                    <a:pt x="381" y="6"/>
                  </a:lnTo>
                  <a:cubicBezTo>
                    <a:pt x="298" y="18"/>
                    <a:pt x="226" y="42"/>
                    <a:pt x="167" y="89"/>
                  </a:cubicBezTo>
                  <a:cubicBezTo>
                    <a:pt x="60" y="173"/>
                    <a:pt x="0" y="315"/>
                    <a:pt x="12" y="446"/>
                  </a:cubicBezTo>
                  <a:cubicBezTo>
                    <a:pt x="12" y="458"/>
                    <a:pt x="12" y="482"/>
                    <a:pt x="24" y="494"/>
                  </a:cubicBezTo>
                  <a:cubicBezTo>
                    <a:pt x="48" y="577"/>
                    <a:pt x="107" y="649"/>
                    <a:pt x="167" y="720"/>
                  </a:cubicBezTo>
                  <a:cubicBezTo>
                    <a:pt x="226" y="780"/>
                    <a:pt x="310" y="804"/>
                    <a:pt x="405" y="816"/>
                  </a:cubicBezTo>
                  <a:lnTo>
                    <a:pt x="476" y="816"/>
                  </a:lnTo>
                  <a:cubicBezTo>
                    <a:pt x="536" y="816"/>
                    <a:pt x="595" y="804"/>
                    <a:pt x="655" y="756"/>
                  </a:cubicBezTo>
                  <a:cubicBezTo>
                    <a:pt x="774" y="685"/>
                    <a:pt x="845" y="554"/>
                    <a:pt x="833" y="399"/>
                  </a:cubicBezTo>
                  <a:lnTo>
                    <a:pt x="833" y="375"/>
                  </a:lnTo>
                  <a:cubicBezTo>
                    <a:pt x="822" y="280"/>
                    <a:pt x="786" y="208"/>
                    <a:pt x="738" y="149"/>
                  </a:cubicBezTo>
                  <a:cubicBezTo>
                    <a:pt x="677" y="57"/>
                    <a:pt x="573" y="1"/>
                    <a:pt x="4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4"/>
            <p:cNvSpPr/>
            <p:nvPr/>
          </p:nvSpPr>
          <p:spPr>
            <a:xfrm>
              <a:off x="3877250" y="1014750"/>
              <a:ext cx="22050" cy="20675"/>
            </a:xfrm>
            <a:custGeom>
              <a:rect b="b" l="l" r="r" t="t"/>
              <a:pathLst>
                <a:path extrusionOk="0" h="827" w="882">
                  <a:moveTo>
                    <a:pt x="491" y="1"/>
                  </a:moveTo>
                  <a:cubicBezTo>
                    <a:pt x="479" y="1"/>
                    <a:pt x="466" y="2"/>
                    <a:pt x="453" y="4"/>
                  </a:cubicBezTo>
                  <a:lnTo>
                    <a:pt x="406" y="4"/>
                  </a:lnTo>
                  <a:cubicBezTo>
                    <a:pt x="179" y="16"/>
                    <a:pt x="1" y="230"/>
                    <a:pt x="37" y="456"/>
                  </a:cubicBezTo>
                  <a:cubicBezTo>
                    <a:pt x="60" y="664"/>
                    <a:pt x="249" y="826"/>
                    <a:pt x="455" y="826"/>
                  </a:cubicBezTo>
                  <a:cubicBezTo>
                    <a:pt x="463" y="826"/>
                    <a:pt x="470" y="826"/>
                    <a:pt x="477" y="826"/>
                  </a:cubicBezTo>
                  <a:cubicBezTo>
                    <a:pt x="703" y="814"/>
                    <a:pt x="882" y="599"/>
                    <a:pt x="858" y="373"/>
                  </a:cubicBezTo>
                  <a:cubicBezTo>
                    <a:pt x="858" y="337"/>
                    <a:pt x="834" y="290"/>
                    <a:pt x="822" y="254"/>
                  </a:cubicBezTo>
                  <a:cubicBezTo>
                    <a:pt x="810" y="159"/>
                    <a:pt x="751" y="99"/>
                    <a:pt x="656" y="52"/>
                  </a:cubicBezTo>
                  <a:cubicBezTo>
                    <a:pt x="607" y="22"/>
                    <a:pt x="550" y="1"/>
                    <a:pt x="49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4"/>
            <p:cNvSpPr/>
            <p:nvPr/>
          </p:nvSpPr>
          <p:spPr>
            <a:xfrm>
              <a:off x="6017400" y="939525"/>
              <a:ext cx="25025" cy="23025"/>
            </a:xfrm>
            <a:custGeom>
              <a:rect b="b" l="l" r="r" t="t"/>
              <a:pathLst>
                <a:path extrusionOk="0" h="921" w="1001">
                  <a:moveTo>
                    <a:pt x="370" y="1"/>
                  </a:moveTo>
                  <a:cubicBezTo>
                    <a:pt x="358" y="1"/>
                    <a:pt x="334" y="25"/>
                    <a:pt x="310" y="25"/>
                  </a:cubicBezTo>
                  <a:cubicBezTo>
                    <a:pt x="287" y="36"/>
                    <a:pt x="251" y="48"/>
                    <a:pt x="239" y="72"/>
                  </a:cubicBezTo>
                  <a:cubicBezTo>
                    <a:pt x="191" y="96"/>
                    <a:pt x="156" y="144"/>
                    <a:pt x="120" y="191"/>
                  </a:cubicBezTo>
                  <a:cubicBezTo>
                    <a:pt x="13" y="322"/>
                    <a:pt x="1" y="513"/>
                    <a:pt x="96" y="679"/>
                  </a:cubicBezTo>
                  <a:cubicBezTo>
                    <a:pt x="96" y="691"/>
                    <a:pt x="108" y="691"/>
                    <a:pt x="108" y="703"/>
                  </a:cubicBezTo>
                  <a:cubicBezTo>
                    <a:pt x="144" y="763"/>
                    <a:pt x="203" y="822"/>
                    <a:pt x="263" y="858"/>
                  </a:cubicBezTo>
                  <a:cubicBezTo>
                    <a:pt x="332" y="897"/>
                    <a:pt x="417" y="921"/>
                    <a:pt x="512" y="921"/>
                  </a:cubicBezTo>
                  <a:cubicBezTo>
                    <a:pt x="532" y="921"/>
                    <a:pt x="552" y="920"/>
                    <a:pt x="572" y="918"/>
                  </a:cubicBezTo>
                  <a:cubicBezTo>
                    <a:pt x="632" y="894"/>
                    <a:pt x="691" y="882"/>
                    <a:pt x="727" y="858"/>
                  </a:cubicBezTo>
                  <a:cubicBezTo>
                    <a:pt x="763" y="846"/>
                    <a:pt x="775" y="822"/>
                    <a:pt x="810" y="798"/>
                  </a:cubicBezTo>
                  <a:cubicBezTo>
                    <a:pt x="941" y="679"/>
                    <a:pt x="1001" y="465"/>
                    <a:pt x="929" y="310"/>
                  </a:cubicBezTo>
                  <a:lnTo>
                    <a:pt x="882" y="215"/>
                  </a:lnTo>
                  <a:cubicBezTo>
                    <a:pt x="846" y="167"/>
                    <a:pt x="810" y="120"/>
                    <a:pt x="775" y="96"/>
                  </a:cubicBezTo>
                  <a:cubicBezTo>
                    <a:pt x="727" y="48"/>
                    <a:pt x="668" y="25"/>
                    <a:pt x="59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4"/>
            <p:cNvSpPr/>
            <p:nvPr/>
          </p:nvSpPr>
          <p:spPr>
            <a:xfrm>
              <a:off x="4869650" y="949325"/>
              <a:ext cx="12825" cy="12000"/>
            </a:xfrm>
            <a:custGeom>
              <a:rect b="b" l="l" r="r" t="t"/>
              <a:pathLst>
                <a:path extrusionOk="0" h="480" w="513">
                  <a:moveTo>
                    <a:pt x="251" y="1"/>
                  </a:moveTo>
                  <a:cubicBezTo>
                    <a:pt x="243" y="1"/>
                    <a:pt x="235" y="1"/>
                    <a:pt x="226" y="2"/>
                  </a:cubicBezTo>
                  <a:cubicBezTo>
                    <a:pt x="96" y="14"/>
                    <a:pt x="0" y="133"/>
                    <a:pt x="12" y="275"/>
                  </a:cubicBezTo>
                  <a:cubicBezTo>
                    <a:pt x="34" y="398"/>
                    <a:pt x="140" y="479"/>
                    <a:pt x="261" y="479"/>
                  </a:cubicBezTo>
                  <a:cubicBezTo>
                    <a:pt x="269" y="479"/>
                    <a:pt x="278" y="479"/>
                    <a:pt x="286" y="478"/>
                  </a:cubicBezTo>
                  <a:cubicBezTo>
                    <a:pt x="417" y="466"/>
                    <a:pt x="512" y="347"/>
                    <a:pt x="488" y="216"/>
                  </a:cubicBezTo>
                  <a:cubicBezTo>
                    <a:pt x="477" y="82"/>
                    <a:pt x="372" y="1"/>
                    <a:pt x="25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4"/>
            <p:cNvSpPr/>
            <p:nvPr/>
          </p:nvSpPr>
          <p:spPr>
            <a:xfrm>
              <a:off x="4743150" y="1107375"/>
              <a:ext cx="12225" cy="12000"/>
            </a:xfrm>
            <a:custGeom>
              <a:rect b="b" l="l" r="r" t="t"/>
              <a:pathLst>
                <a:path extrusionOk="0" h="480" w="489">
                  <a:moveTo>
                    <a:pt x="251" y="1"/>
                  </a:moveTo>
                  <a:cubicBezTo>
                    <a:pt x="243" y="1"/>
                    <a:pt x="235" y="1"/>
                    <a:pt x="226" y="2"/>
                  </a:cubicBezTo>
                  <a:cubicBezTo>
                    <a:pt x="95" y="14"/>
                    <a:pt x="0" y="145"/>
                    <a:pt x="12" y="276"/>
                  </a:cubicBezTo>
                  <a:cubicBezTo>
                    <a:pt x="23" y="388"/>
                    <a:pt x="140" y="479"/>
                    <a:pt x="264" y="479"/>
                  </a:cubicBezTo>
                  <a:cubicBezTo>
                    <a:pt x="271" y="479"/>
                    <a:pt x="278" y="479"/>
                    <a:pt x="286" y="478"/>
                  </a:cubicBezTo>
                  <a:cubicBezTo>
                    <a:pt x="405" y="454"/>
                    <a:pt x="488" y="347"/>
                    <a:pt x="488" y="216"/>
                  </a:cubicBezTo>
                  <a:cubicBezTo>
                    <a:pt x="477" y="82"/>
                    <a:pt x="372" y="1"/>
                    <a:pt x="25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4"/>
            <p:cNvSpPr/>
            <p:nvPr/>
          </p:nvSpPr>
          <p:spPr>
            <a:xfrm>
              <a:off x="4242175" y="940725"/>
              <a:ext cx="12525" cy="11700"/>
            </a:xfrm>
            <a:custGeom>
              <a:rect b="b" l="l" r="r" t="t"/>
              <a:pathLst>
                <a:path extrusionOk="0" h="468" w="501">
                  <a:moveTo>
                    <a:pt x="227" y="0"/>
                  </a:moveTo>
                  <a:cubicBezTo>
                    <a:pt x="168" y="0"/>
                    <a:pt x="120" y="36"/>
                    <a:pt x="84" y="60"/>
                  </a:cubicBezTo>
                  <a:cubicBezTo>
                    <a:pt x="37" y="108"/>
                    <a:pt x="1" y="179"/>
                    <a:pt x="1" y="250"/>
                  </a:cubicBezTo>
                  <a:cubicBezTo>
                    <a:pt x="1" y="274"/>
                    <a:pt x="25" y="298"/>
                    <a:pt x="25" y="310"/>
                  </a:cubicBezTo>
                  <a:cubicBezTo>
                    <a:pt x="37" y="346"/>
                    <a:pt x="49" y="369"/>
                    <a:pt x="84" y="405"/>
                  </a:cubicBezTo>
                  <a:cubicBezTo>
                    <a:pt x="124" y="445"/>
                    <a:pt x="179" y="468"/>
                    <a:pt x="238" y="468"/>
                  </a:cubicBezTo>
                  <a:cubicBezTo>
                    <a:pt x="250" y="468"/>
                    <a:pt x="262" y="467"/>
                    <a:pt x="275" y="465"/>
                  </a:cubicBezTo>
                  <a:cubicBezTo>
                    <a:pt x="310" y="465"/>
                    <a:pt x="322" y="453"/>
                    <a:pt x="346" y="453"/>
                  </a:cubicBezTo>
                  <a:cubicBezTo>
                    <a:pt x="406" y="417"/>
                    <a:pt x="441" y="393"/>
                    <a:pt x="465" y="334"/>
                  </a:cubicBezTo>
                  <a:cubicBezTo>
                    <a:pt x="477" y="286"/>
                    <a:pt x="501" y="250"/>
                    <a:pt x="477" y="215"/>
                  </a:cubicBezTo>
                  <a:cubicBezTo>
                    <a:pt x="477" y="167"/>
                    <a:pt x="465" y="131"/>
                    <a:pt x="453" y="108"/>
                  </a:cubicBezTo>
                  <a:cubicBezTo>
                    <a:pt x="406" y="36"/>
                    <a:pt x="334" y="0"/>
                    <a:pt x="26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4"/>
            <p:cNvSpPr/>
            <p:nvPr/>
          </p:nvSpPr>
          <p:spPr>
            <a:xfrm>
              <a:off x="4657125" y="1097575"/>
              <a:ext cx="11925" cy="11350"/>
            </a:xfrm>
            <a:custGeom>
              <a:rect b="b" l="l" r="r" t="t"/>
              <a:pathLst>
                <a:path extrusionOk="0" h="454" w="477">
                  <a:moveTo>
                    <a:pt x="215" y="1"/>
                  </a:moveTo>
                  <a:cubicBezTo>
                    <a:pt x="155" y="1"/>
                    <a:pt x="107" y="25"/>
                    <a:pt x="72" y="60"/>
                  </a:cubicBezTo>
                  <a:cubicBezTo>
                    <a:pt x="36" y="96"/>
                    <a:pt x="0" y="180"/>
                    <a:pt x="0" y="251"/>
                  </a:cubicBezTo>
                  <a:cubicBezTo>
                    <a:pt x="0" y="275"/>
                    <a:pt x="12" y="322"/>
                    <a:pt x="36" y="334"/>
                  </a:cubicBezTo>
                  <a:cubicBezTo>
                    <a:pt x="72" y="418"/>
                    <a:pt x="167" y="453"/>
                    <a:pt x="250" y="453"/>
                  </a:cubicBezTo>
                  <a:cubicBezTo>
                    <a:pt x="286" y="453"/>
                    <a:pt x="322" y="441"/>
                    <a:pt x="334" y="430"/>
                  </a:cubicBezTo>
                  <a:cubicBezTo>
                    <a:pt x="417" y="418"/>
                    <a:pt x="476" y="322"/>
                    <a:pt x="465" y="215"/>
                  </a:cubicBezTo>
                  <a:cubicBezTo>
                    <a:pt x="453" y="120"/>
                    <a:pt x="393" y="37"/>
                    <a:pt x="322" y="13"/>
                  </a:cubicBezTo>
                  <a:cubicBezTo>
                    <a:pt x="286" y="1"/>
                    <a:pt x="238" y="1"/>
                    <a:pt x="21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14"/>
            <p:cNvSpPr/>
            <p:nvPr/>
          </p:nvSpPr>
          <p:spPr>
            <a:xfrm>
              <a:off x="5125025" y="1028500"/>
              <a:ext cx="12525" cy="12050"/>
            </a:xfrm>
            <a:custGeom>
              <a:rect b="b" l="l" r="r" t="t"/>
              <a:pathLst>
                <a:path extrusionOk="0" h="482" w="501">
                  <a:moveTo>
                    <a:pt x="239" y="1"/>
                  </a:moveTo>
                  <a:cubicBezTo>
                    <a:pt x="231" y="1"/>
                    <a:pt x="223" y="1"/>
                    <a:pt x="215" y="2"/>
                  </a:cubicBezTo>
                  <a:cubicBezTo>
                    <a:pt x="84" y="26"/>
                    <a:pt x="1" y="145"/>
                    <a:pt x="13" y="276"/>
                  </a:cubicBezTo>
                  <a:cubicBezTo>
                    <a:pt x="23" y="393"/>
                    <a:pt x="120" y="482"/>
                    <a:pt x="234" y="482"/>
                  </a:cubicBezTo>
                  <a:cubicBezTo>
                    <a:pt x="248" y="482"/>
                    <a:pt x="261" y="480"/>
                    <a:pt x="275" y="478"/>
                  </a:cubicBezTo>
                  <a:cubicBezTo>
                    <a:pt x="418" y="466"/>
                    <a:pt x="501" y="347"/>
                    <a:pt x="489" y="216"/>
                  </a:cubicBezTo>
                  <a:cubicBezTo>
                    <a:pt x="455" y="92"/>
                    <a:pt x="369" y="1"/>
                    <a:pt x="23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14"/>
            <p:cNvSpPr/>
            <p:nvPr/>
          </p:nvSpPr>
          <p:spPr>
            <a:xfrm>
              <a:off x="6093300" y="1058450"/>
              <a:ext cx="60150" cy="57725"/>
            </a:xfrm>
            <a:custGeom>
              <a:rect b="b" l="l" r="r" t="t"/>
              <a:pathLst>
                <a:path extrusionOk="0" h="2309" w="2406">
                  <a:moveTo>
                    <a:pt x="1190" y="0"/>
                  </a:moveTo>
                  <a:cubicBezTo>
                    <a:pt x="1150" y="0"/>
                    <a:pt x="1108" y="6"/>
                    <a:pt x="1061" y="18"/>
                  </a:cubicBezTo>
                  <a:cubicBezTo>
                    <a:pt x="810" y="42"/>
                    <a:pt x="572" y="161"/>
                    <a:pt x="394" y="328"/>
                  </a:cubicBezTo>
                  <a:cubicBezTo>
                    <a:pt x="334" y="387"/>
                    <a:pt x="275" y="459"/>
                    <a:pt x="215" y="530"/>
                  </a:cubicBezTo>
                  <a:cubicBezTo>
                    <a:pt x="84" y="733"/>
                    <a:pt x="1" y="994"/>
                    <a:pt x="37" y="1280"/>
                  </a:cubicBezTo>
                  <a:cubicBezTo>
                    <a:pt x="60" y="1530"/>
                    <a:pt x="168" y="1756"/>
                    <a:pt x="322" y="1923"/>
                  </a:cubicBezTo>
                  <a:cubicBezTo>
                    <a:pt x="382" y="1983"/>
                    <a:pt x="441" y="2030"/>
                    <a:pt x="513" y="2102"/>
                  </a:cubicBezTo>
                  <a:cubicBezTo>
                    <a:pt x="711" y="2237"/>
                    <a:pt x="936" y="2309"/>
                    <a:pt x="1188" y="2309"/>
                  </a:cubicBezTo>
                  <a:cubicBezTo>
                    <a:pt x="1224" y="2309"/>
                    <a:pt x="1261" y="2307"/>
                    <a:pt x="1299" y="2304"/>
                  </a:cubicBezTo>
                  <a:cubicBezTo>
                    <a:pt x="1942" y="2233"/>
                    <a:pt x="2406" y="1661"/>
                    <a:pt x="2323" y="1042"/>
                  </a:cubicBezTo>
                  <a:cubicBezTo>
                    <a:pt x="2287" y="590"/>
                    <a:pt x="1965" y="221"/>
                    <a:pt x="1572" y="78"/>
                  </a:cubicBezTo>
                  <a:cubicBezTo>
                    <a:pt x="1477" y="42"/>
                    <a:pt x="1406" y="30"/>
                    <a:pt x="1311" y="18"/>
                  </a:cubicBezTo>
                  <a:cubicBezTo>
                    <a:pt x="1269" y="6"/>
                    <a:pt x="1230" y="0"/>
                    <a:pt x="119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5" name="Google Shape;1755;p14"/>
          <p:cNvSpPr txBox="1"/>
          <p:nvPr>
            <p:ph type="title"/>
          </p:nvPr>
        </p:nvSpPr>
        <p:spPr>
          <a:xfrm>
            <a:off x="4463450" y="1732314"/>
            <a:ext cx="3812100" cy="738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56" name="Google Shape;1756;p14"/>
          <p:cNvSpPr txBox="1"/>
          <p:nvPr>
            <p:ph idx="1" type="subTitle"/>
          </p:nvPr>
        </p:nvSpPr>
        <p:spPr>
          <a:xfrm>
            <a:off x="4463450" y="2497400"/>
            <a:ext cx="3812100" cy="119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solidFill>
                  <a:schemeClr val="dk1"/>
                </a:solidFill>
              </a:defRPr>
            </a:lvl1pPr>
            <a:lvl2pPr lvl="1" rtl="0" algn="ctr">
              <a:lnSpc>
                <a:spcPct val="100000"/>
              </a:lnSpc>
              <a:spcBef>
                <a:spcPts val="160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_1">
    <p:spTree>
      <p:nvGrpSpPr>
        <p:cNvPr id="1757" name="Shape 1757"/>
        <p:cNvGrpSpPr/>
        <p:nvPr/>
      </p:nvGrpSpPr>
      <p:grpSpPr>
        <a:xfrm>
          <a:off x="0" y="0"/>
          <a:ext cx="0" cy="0"/>
          <a:chOff x="0" y="0"/>
          <a:chExt cx="0" cy="0"/>
        </a:xfrm>
      </p:grpSpPr>
      <p:grpSp>
        <p:nvGrpSpPr>
          <p:cNvPr id="1758" name="Google Shape;1758;p15"/>
          <p:cNvGrpSpPr/>
          <p:nvPr/>
        </p:nvGrpSpPr>
        <p:grpSpPr>
          <a:xfrm>
            <a:off x="19" y="4103110"/>
            <a:ext cx="4012869" cy="1040432"/>
            <a:chOff x="2582150" y="3714800"/>
            <a:chExt cx="2689050" cy="697200"/>
          </a:xfrm>
        </p:grpSpPr>
        <p:sp>
          <p:nvSpPr>
            <p:cNvPr id="1759" name="Google Shape;1759;p15"/>
            <p:cNvSpPr/>
            <p:nvPr/>
          </p:nvSpPr>
          <p:spPr>
            <a:xfrm>
              <a:off x="3636750" y="4402150"/>
              <a:ext cx="25" cy="25"/>
            </a:xfrm>
            <a:custGeom>
              <a:rect b="b" l="l" r="r" t="t"/>
              <a:pathLst>
                <a:path extrusionOk="0" h="1" w="1">
                  <a:moveTo>
                    <a:pt x="1"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5"/>
            <p:cNvSpPr/>
            <p:nvPr/>
          </p:nvSpPr>
          <p:spPr>
            <a:xfrm>
              <a:off x="3640625" y="4406925"/>
              <a:ext cx="19375" cy="4475"/>
            </a:xfrm>
            <a:custGeom>
              <a:rect b="b" l="l" r="r" t="t"/>
              <a:pathLst>
                <a:path extrusionOk="0" h="179" w="775">
                  <a:moveTo>
                    <a:pt x="393" y="0"/>
                  </a:moveTo>
                  <a:lnTo>
                    <a:pt x="36" y="108"/>
                  </a:lnTo>
                  <a:lnTo>
                    <a:pt x="0" y="179"/>
                  </a:lnTo>
                  <a:lnTo>
                    <a:pt x="774" y="179"/>
                  </a:lnTo>
                  <a:lnTo>
                    <a:pt x="39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5"/>
            <p:cNvSpPr/>
            <p:nvPr/>
          </p:nvSpPr>
          <p:spPr>
            <a:xfrm>
              <a:off x="3634075" y="4403950"/>
              <a:ext cx="25" cy="625"/>
            </a:xfrm>
            <a:custGeom>
              <a:rect b="b" l="l" r="r" t="t"/>
              <a:pathLst>
                <a:path extrusionOk="0" h="25" w="1">
                  <a:moveTo>
                    <a:pt x="0" y="24"/>
                  </a:moveTo>
                  <a:lnTo>
                    <a:pt x="0" y="24"/>
                  </a:lnTo>
                  <a:lnTo>
                    <a:pt x="0" y="24"/>
                  </a:ln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5"/>
            <p:cNvSpPr/>
            <p:nvPr/>
          </p:nvSpPr>
          <p:spPr>
            <a:xfrm>
              <a:off x="3635275" y="4403050"/>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5"/>
            <p:cNvSpPr/>
            <p:nvPr/>
          </p:nvSpPr>
          <p:spPr>
            <a:xfrm>
              <a:off x="3746875" y="4334600"/>
              <a:ext cx="142325" cy="46150"/>
            </a:xfrm>
            <a:custGeom>
              <a:rect b="b" l="l" r="r" t="t"/>
              <a:pathLst>
                <a:path extrusionOk="0" h="1846" w="5693">
                  <a:moveTo>
                    <a:pt x="5418" y="0"/>
                  </a:moveTo>
                  <a:lnTo>
                    <a:pt x="1" y="1488"/>
                  </a:lnTo>
                  <a:lnTo>
                    <a:pt x="1" y="1846"/>
                  </a:lnTo>
                  <a:lnTo>
                    <a:pt x="5692" y="262"/>
                  </a:lnTo>
                  <a:lnTo>
                    <a:pt x="541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5"/>
            <p:cNvSpPr/>
            <p:nvPr/>
          </p:nvSpPr>
          <p:spPr>
            <a:xfrm>
              <a:off x="3891850" y="4256600"/>
              <a:ext cx="273575" cy="81875"/>
            </a:xfrm>
            <a:custGeom>
              <a:rect b="b" l="l" r="r" t="t"/>
              <a:pathLst>
                <a:path extrusionOk="0" h="3275" w="10943">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15"/>
            <p:cNvSpPr/>
            <p:nvPr/>
          </p:nvSpPr>
          <p:spPr>
            <a:xfrm>
              <a:off x="3634375" y="4403350"/>
              <a:ext cx="325" cy="325"/>
            </a:xfrm>
            <a:custGeom>
              <a:rect b="b" l="l" r="r" t="t"/>
              <a:pathLst>
                <a:path extrusionOk="0" h="13" w="13">
                  <a:moveTo>
                    <a:pt x="0" y="12"/>
                  </a:move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15"/>
            <p:cNvSpPr/>
            <p:nvPr/>
          </p:nvSpPr>
          <p:spPr>
            <a:xfrm>
              <a:off x="3635275" y="4402450"/>
              <a:ext cx="300" cy="625"/>
            </a:xfrm>
            <a:custGeom>
              <a:rect b="b" l="l" r="r" t="t"/>
              <a:pathLst>
                <a:path extrusionOk="0" h="25" w="12">
                  <a:moveTo>
                    <a:pt x="12" y="1"/>
                  </a:moveTo>
                  <a:cubicBezTo>
                    <a:pt x="12" y="1"/>
                    <a:pt x="0" y="25"/>
                    <a:pt x="12" y="1"/>
                  </a:cubicBezTo>
                  <a:lnTo>
                    <a:pt x="0" y="25"/>
                  </a:lnTo>
                  <a:lnTo>
                    <a:pt x="0" y="25"/>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5"/>
            <p:cNvSpPr/>
            <p:nvPr/>
          </p:nvSpPr>
          <p:spPr>
            <a:xfrm>
              <a:off x="3636750" y="4373575"/>
              <a:ext cx="101825" cy="35750"/>
            </a:xfrm>
            <a:custGeom>
              <a:rect b="b" l="l" r="r" t="t"/>
              <a:pathLst>
                <a:path extrusionOk="0" h="1430" w="4073">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5"/>
            <p:cNvSpPr/>
            <p:nvPr/>
          </p:nvSpPr>
          <p:spPr>
            <a:xfrm>
              <a:off x="3635850" y="4402150"/>
              <a:ext cx="925" cy="325"/>
            </a:xfrm>
            <a:custGeom>
              <a:rect b="b" l="l" r="r" t="t"/>
              <a:pathLst>
                <a:path extrusionOk="0" h="13" w="37">
                  <a:moveTo>
                    <a:pt x="37" y="1"/>
                  </a:moveTo>
                  <a:cubicBezTo>
                    <a:pt x="13" y="1"/>
                    <a:pt x="1" y="1"/>
                    <a:pt x="1" y="13"/>
                  </a:cubicBezTo>
                  <a:cubicBezTo>
                    <a:pt x="1" y="13"/>
                    <a:pt x="13" y="1"/>
                    <a:pt x="3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5"/>
            <p:cNvSpPr/>
            <p:nvPr/>
          </p:nvSpPr>
          <p:spPr>
            <a:xfrm>
              <a:off x="3634075" y="4403950"/>
              <a:ext cx="325" cy="925"/>
            </a:xfrm>
            <a:custGeom>
              <a:rect b="b" l="l" r="r" t="t"/>
              <a:pathLst>
                <a:path extrusionOk="0" h="37" w="13">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15"/>
            <p:cNvSpPr/>
            <p:nvPr/>
          </p:nvSpPr>
          <p:spPr>
            <a:xfrm>
              <a:off x="2599425" y="4199450"/>
              <a:ext cx="104800" cy="112250"/>
            </a:xfrm>
            <a:custGeom>
              <a:rect b="b" l="l" r="r" t="t"/>
              <a:pathLst>
                <a:path extrusionOk="0" h="4490" w="4192">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15"/>
            <p:cNvSpPr/>
            <p:nvPr/>
          </p:nvSpPr>
          <p:spPr>
            <a:xfrm>
              <a:off x="2778900" y="4187850"/>
              <a:ext cx="124150" cy="53600"/>
            </a:xfrm>
            <a:custGeom>
              <a:rect b="b" l="l" r="r" t="t"/>
              <a:pathLst>
                <a:path extrusionOk="0" h="2144" w="4966">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15"/>
            <p:cNvSpPr/>
            <p:nvPr/>
          </p:nvSpPr>
          <p:spPr>
            <a:xfrm>
              <a:off x="2905125" y="4188150"/>
              <a:ext cx="900" cy="625"/>
            </a:xfrm>
            <a:custGeom>
              <a:rect b="b" l="l" r="r" t="t"/>
              <a:pathLst>
                <a:path extrusionOk="0" h="25" w="36">
                  <a:moveTo>
                    <a:pt x="0" y="0"/>
                  </a:moveTo>
                  <a:cubicBezTo>
                    <a:pt x="12" y="0"/>
                    <a:pt x="12" y="24"/>
                    <a:pt x="36" y="24"/>
                  </a:cubicBezTo>
                  <a:cubicBezTo>
                    <a:pt x="12" y="24"/>
                    <a:pt x="12"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15"/>
            <p:cNvSpPr/>
            <p:nvPr/>
          </p:nvSpPr>
          <p:spPr>
            <a:xfrm>
              <a:off x="2903925" y="4187850"/>
              <a:ext cx="925" cy="25"/>
            </a:xfrm>
            <a:custGeom>
              <a:rect b="b" l="l" r="r" t="t"/>
              <a:pathLst>
                <a:path extrusionOk="0" h="1" w="37">
                  <a:moveTo>
                    <a:pt x="0" y="0"/>
                  </a:move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5"/>
            <p:cNvSpPr/>
            <p:nvPr/>
          </p:nvSpPr>
          <p:spPr>
            <a:xfrm>
              <a:off x="2903325" y="4187850"/>
              <a:ext cx="625" cy="25"/>
            </a:xfrm>
            <a:custGeom>
              <a:rect b="b" l="l" r="r" t="t"/>
              <a:pathLst>
                <a:path extrusionOk="0" h="1" w="25">
                  <a:moveTo>
                    <a:pt x="1" y="0"/>
                  </a:move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5"/>
            <p:cNvSpPr/>
            <p:nvPr/>
          </p:nvSpPr>
          <p:spPr>
            <a:xfrm>
              <a:off x="2906000" y="4188750"/>
              <a:ext cx="25" cy="25"/>
            </a:xfrm>
            <a:custGeom>
              <a:rect b="b" l="l" r="r" t="t"/>
              <a:pathLst>
                <a:path extrusionOk="0" h="1" w="1">
                  <a:moveTo>
                    <a:pt x="1" y="0"/>
                  </a:move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15"/>
            <p:cNvSpPr/>
            <p:nvPr/>
          </p:nvSpPr>
          <p:spPr>
            <a:xfrm>
              <a:off x="2898575" y="4188150"/>
              <a:ext cx="179200" cy="127725"/>
            </a:xfrm>
            <a:custGeom>
              <a:rect b="b" l="l" r="r" t="t"/>
              <a:pathLst>
                <a:path extrusionOk="0" h="5109" w="7168">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5"/>
            <p:cNvSpPr/>
            <p:nvPr/>
          </p:nvSpPr>
          <p:spPr>
            <a:xfrm>
              <a:off x="2605375" y="4242625"/>
              <a:ext cx="151825" cy="76225"/>
            </a:xfrm>
            <a:custGeom>
              <a:rect b="b" l="l" r="r" t="t"/>
              <a:pathLst>
                <a:path extrusionOk="0" h="3049" w="6073">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15"/>
            <p:cNvSpPr/>
            <p:nvPr/>
          </p:nvSpPr>
          <p:spPr>
            <a:xfrm>
              <a:off x="2768500" y="4252150"/>
              <a:ext cx="210450" cy="159250"/>
            </a:xfrm>
            <a:custGeom>
              <a:rect b="b" l="l" r="r" t="t"/>
              <a:pathLst>
                <a:path extrusionOk="0" h="6370" w="8418">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15"/>
            <p:cNvSpPr/>
            <p:nvPr/>
          </p:nvSpPr>
          <p:spPr>
            <a:xfrm>
              <a:off x="2694975" y="4191125"/>
              <a:ext cx="62225" cy="54200"/>
            </a:xfrm>
            <a:custGeom>
              <a:rect b="b" l="l" r="r" t="t"/>
              <a:pathLst>
                <a:path extrusionOk="0" h="2168" w="2489">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15"/>
            <p:cNvSpPr/>
            <p:nvPr/>
          </p:nvSpPr>
          <p:spPr>
            <a:xfrm>
              <a:off x="3016725" y="4319125"/>
              <a:ext cx="67000" cy="92275"/>
            </a:xfrm>
            <a:custGeom>
              <a:rect b="b" l="l" r="r" t="t"/>
              <a:pathLst>
                <a:path extrusionOk="0" h="3691" w="268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5"/>
            <p:cNvSpPr/>
            <p:nvPr/>
          </p:nvSpPr>
          <p:spPr>
            <a:xfrm>
              <a:off x="3084000" y="4036650"/>
              <a:ext cx="186075" cy="275050"/>
            </a:xfrm>
            <a:custGeom>
              <a:rect b="b" l="l" r="r" t="t"/>
              <a:pathLst>
                <a:path extrusionOk="0" h="11002" w="7443">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15"/>
            <p:cNvSpPr/>
            <p:nvPr/>
          </p:nvSpPr>
          <p:spPr>
            <a:xfrm>
              <a:off x="3088475" y="4311375"/>
              <a:ext cx="161950" cy="100025"/>
            </a:xfrm>
            <a:custGeom>
              <a:rect b="b" l="l" r="r" t="t"/>
              <a:pathLst>
                <a:path extrusionOk="0" h="4001" w="6478">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15"/>
            <p:cNvSpPr/>
            <p:nvPr/>
          </p:nvSpPr>
          <p:spPr>
            <a:xfrm>
              <a:off x="3271525" y="4040200"/>
              <a:ext cx="47350" cy="371200"/>
            </a:xfrm>
            <a:custGeom>
              <a:rect b="b" l="l" r="r" t="t"/>
              <a:pathLst>
                <a:path extrusionOk="0" h="14848" w="1894">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15"/>
            <p:cNvSpPr/>
            <p:nvPr/>
          </p:nvSpPr>
          <p:spPr>
            <a:xfrm>
              <a:off x="3632275" y="4401925"/>
              <a:ext cx="10750" cy="9475"/>
            </a:xfrm>
            <a:custGeom>
              <a:rect b="b" l="l" r="r" t="t"/>
              <a:pathLst>
                <a:path extrusionOk="0" h="379" w="43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15"/>
            <p:cNvSpPr/>
            <p:nvPr/>
          </p:nvSpPr>
          <p:spPr>
            <a:xfrm>
              <a:off x="3737350" y="4195300"/>
              <a:ext cx="14325" cy="216100"/>
            </a:xfrm>
            <a:custGeom>
              <a:rect b="b" l="l" r="r" t="t"/>
              <a:pathLst>
                <a:path extrusionOk="0" h="8644" w="573">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5"/>
            <p:cNvSpPr/>
            <p:nvPr/>
          </p:nvSpPr>
          <p:spPr>
            <a:xfrm>
              <a:off x="4021625" y="4264050"/>
              <a:ext cx="149750" cy="147350"/>
            </a:xfrm>
            <a:custGeom>
              <a:rect b="b" l="l" r="r" t="t"/>
              <a:pathLst>
                <a:path extrusionOk="0" h="5894" w="599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5"/>
            <p:cNvSpPr/>
            <p:nvPr/>
          </p:nvSpPr>
          <p:spPr>
            <a:xfrm>
              <a:off x="4484475" y="4346500"/>
              <a:ext cx="96475" cy="64900"/>
            </a:xfrm>
            <a:custGeom>
              <a:rect b="b" l="l" r="r" t="t"/>
              <a:pathLst>
                <a:path extrusionOk="0" h="2596" w="3859">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5"/>
            <p:cNvSpPr/>
            <p:nvPr/>
          </p:nvSpPr>
          <p:spPr>
            <a:xfrm>
              <a:off x="3743025" y="4194700"/>
              <a:ext cx="230700" cy="216425"/>
            </a:xfrm>
            <a:custGeom>
              <a:rect b="b" l="l" r="r" t="t"/>
              <a:pathLst>
                <a:path extrusionOk="0" h="8657" w="9228">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15"/>
            <p:cNvSpPr/>
            <p:nvPr/>
          </p:nvSpPr>
          <p:spPr>
            <a:xfrm>
              <a:off x="4185325" y="4269100"/>
              <a:ext cx="69975" cy="142300"/>
            </a:xfrm>
            <a:custGeom>
              <a:rect b="b" l="l" r="r" t="t"/>
              <a:pathLst>
                <a:path extrusionOk="0" h="5692" w="2799">
                  <a:moveTo>
                    <a:pt x="1" y="1"/>
                  </a:moveTo>
                  <a:lnTo>
                    <a:pt x="2430" y="5692"/>
                  </a:lnTo>
                  <a:lnTo>
                    <a:pt x="2799" y="5692"/>
                  </a:lnTo>
                  <a:lnTo>
                    <a:pt x="572" y="465"/>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5"/>
            <p:cNvSpPr/>
            <p:nvPr/>
          </p:nvSpPr>
          <p:spPr>
            <a:xfrm>
              <a:off x="4174625" y="4240475"/>
              <a:ext cx="9550" cy="5725"/>
            </a:xfrm>
            <a:custGeom>
              <a:rect b="b" l="l" r="r" t="t"/>
              <a:pathLst>
                <a:path extrusionOk="0" h="229" w="382">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5"/>
            <p:cNvSpPr/>
            <p:nvPr/>
          </p:nvSpPr>
          <p:spPr>
            <a:xfrm>
              <a:off x="4599075" y="4353050"/>
              <a:ext cx="37825" cy="58350"/>
            </a:xfrm>
            <a:custGeom>
              <a:rect b="b" l="l" r="r" t="t"/>
              <a:pathLst>
                <a:path extrusionOk="0" h="2334" w="1513">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5"/>
            <p:cNvSpPr/>
            <p:nvPr/>
          </p:nvSpPr>
          <p:spPr>
            <a:xfrm>
              <a:off x="4185025" y="4263750"/>
              <a:ext cx="182500" cy="147650"/>
            </a:xfrm>
            <a:custGeom>
              <a:rect b="b" l="l" r="r" t="t"/>
              <a:pathLst>
                <a:path extrusionOk="0" h="5906" w="730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15"/>
            <p:cNvSpPr/>
            <p:nvPr/>
          </p:nvSpPr>
          <p:spPr>
            <a:xfrm>
              <a:off x="4189800" y="4255125"/>
              <a:ext cx="386375" cy="83950"/>
            </a:xfrm>
            <a:custGeom>
              <a:rect b="b" l="l" r="r" t="t"/>
              <a:pathLst>
                <a:path extrusionOk="0" h="3358" w="15455">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5"/>
            <p:cNvSpPr/>
            <p:nvPr/>
          </p:nvSpPr>
          <p:spPr>
            <a:xfrm>
              <a:off x="4185925" y="3740775"/>
              <a:ext cx="804900" cy="513475"/>
            </a:xfrm>
            <a:custGeom>
              <a:rect b="b" l="l" r="r" t="t"/>
              <a:pathLst>
                <a:path extrusionOk="0" h="20539" w="32196">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5"/>
            <p:cNvSpPr/>
            <p:nvPr/>
          </p:nvSpPr>
          <p:spPr>
            <a:xfrm>
              <a:off x="4604725" y="4122375"/>
              <a:ext cx="224450" cy="207175"/>
            </a:xfrm>
            <a:custGeom>
              <a:rect b="b" l="l" r="r" t="t"/>
              <a:pathLst>
                <a:path extrusionOk="0" h="8287" w="8978">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5"/>
            <p:cNvSpPr/>
            <p:nvPr/>
          </p:nvSpPr>
          <p:spPr>
            <a:xfrm>
              <a:off x="4727950" y="4136950"/>
              <a:ext cx="125650" cy="274450"/>
            </a:xfrm>
            <a:custGeom>
              <a:rect b="b" l="l" r="r" t="t"/>
              <a:pathLst>
                <a:path extrusionOk="0" h="10978" w="5026">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5"/>
            <p:cNvSpPr/>
            <p:nvPr/>
          </p:nvSpPr>
          <p:spPr>
            <a:xfrm>
              <a:off x="4605925" y="4346200"/>
              <a:ext cx="86650" cy="65200"/>
            </a:xfrm>
            <a:custGeom>
              <a:rect b="b" l="l" r="r" t="t"/>
              <a:pathLst>
                <a:path extrusionOk="0" h="2608" w="3466">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5"/>
            <p:cNvSpPr/>
            <p:nvPr/>
          </p:nvSpPr>
          <p:spPr>
            <a:xfrm>
              <a:off x="5016400" y="4244400"/>
              <a:ext cx="9250" cy="167000"/>
            </a:xfrm>
            <a:custGeom>
              <a:rect b="b" l="l" r="r" t="t"/>
              <a:pathLst>
                <a:path extrusionOk="0" h="6680" w="37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5"/>
            <p:cNvSpPr/>
            <p:nvPr/>
          </p:nvSpPr>
          <p:spPr>
            <a:xfrm>
              <a:off x="5021450" y="4188150"/>
              <a:ext cx="3300" cy="3900"/>
            </a:xfrm>
            <a:custGeom>
              <a:rect b="b" l="l" r="r" t="t"/>
              <a:pathLst>
                <a:path extrusionOk="0" h="156" w="132">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5"/>
            <p:cNvSpPr/>
            <p:nvPr/>
          </p:nvSpPr>
          <p:spPr>
            <a:xfrm>
              <a:off x="4864275" y="3750900"/>
              <a:ext cx="138450" cy="315225"/>
            </a:xfrm>
            <a:custGeom>
              <a:rect b="b" l="l" r="r" t="t"/>
              <a:pathLst>
                <a:path extrusionOk="0" h="12609" w="5538">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5"/>
            <p:cNvSpPr/>
            <p:nvPr/>
          </p:nvSpPr>
          <p:spPr>
            <a:xfrm>
              <a:off x="5003300" y="3753275"/>
              <a:ext cx="18175" cy="439050"/>
            </a:xfrm>
            <a:custGeom>
              <a:rect b="b" l="l" r="r" t="t"/>
              <a:pathLst>
                <a:path extrusionOk="0" h="17562" w="727">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5"/>
            <p:cNvSpPr/>
            <p:nvPr/>
          </p:nvSpPr>
          <p:spPr>
            <a:xfrm>
              <a:off x="4886325" y="4112250"/>
              <a:ext cx="111625" cy="96750"/>
            </a:xfrm>
            <a:custGeom>
              <a:rect b="b" l="l" r="r" t="t"/>
              <a:pathLst>
                <a:path extrusionOk="0" h="3870" w="4465">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5"/>
            <p:cNvSpPr/>
            <p:nvPr/>
          </p:nvSpPr>
          <p:spPr>
            <a:xfrm>
              <a:off x="5032450" y="4235775"/>
              <a:ext cx="207800" cy="173550"/>
            </a:xfrm>
            <a:custGeom>
              <a:rect b="b" l="l" r="r" t="t"/>
              <a:pathLst>
                <a:path extrusionOk="0" h="6942" w="8312">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15"/>
            <p:cNvSpPr/>
            <p:nvPr/>
          </p:nvSpPr>
          <p:spPr>
            <a:xfrm>
              <a:off x="5006875" y="3750000"/>
              <a:ext cx="242600" cy="651600"/>
            </a:xfrm>
            <a:custGeom>
              <a:rect b="b" l="l" r="r" t="t"/>
              <a:pathLst>
                <a:path extrusionOk="0" h="26064" w="9704">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15"/>
            <p:cNvSpPr/>
            <p:nvPr/>
          </p:nvSpPr>
          <p:spPr>
            <a:xfrm>
              <a:off x="4991100" y="4191000"/>
              <a:ext cx="56575" cy="53975"/>
            </a:xfrm>
            <a:custGeom>
              <a:rect b="b" l="l" r="r" t="t"/>
              <a:pathLst>
                <a:path extrusionOk="0" h="2159" w="2263">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5"/>
            <p:cNvSpPr/>
            <p:nvPr/>
          </p:nvSpPr>
          <p:spPr>
            <a:xfrm>
              <a:off x="4815775" y="4062050"/>
              <a:ext cx="78000" cy="76425"/>
            </a:xfrm>
            <a:custGeom>
              <a:rect b="b" l="l" r="r" t="t"/>
              <a:pathLst>
                <a:path extrusionOk="0" h="3057" w="312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5"/>
            <p:cNvSpPr/>
            <p:nvPr/>
          </p:nvSpPr>
          <p:spPr>
            <a:xfrm>
              <a:off x="2997100" y="4406875"/>
              <a:ext cx="25600" cy="5125"/>
            </a:xfrm>
            <a:custGeom>
              <a:rect b="b" l="l" r="r" t="t"/>
              <a:pathLst>
                <a:path extrusionOk="0" h="205" w="1024">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5"/>
            <p:cNvSpPr/>
            <p:nvPr/>
          </p:nvSpPr>
          <p:spPr>
            <a:xfrm>
              <a:off x="2698250" y="4188575"/>
              <a:ext cx="14300" cy="13925"/>
            </a:xfrm>
            <a:custGeom>
              <a:rect b="b" l="l" r="r" t="t"/>
              <a:pathLst>
                <a:path extrusionOk="0" h="557" w="572">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5"/>
            <p:cNvSpPr/>
            <p:nvPr/>
          </p:nvSpPr>
          <p:spPr>
            <a:xfrm>
              <a:off x="3732600" y="4168050"/>
              <a:ext cx="29200" cy="27800"/>
            </a:xfrm>
            <a:custGeom>
              <a:rect b="b" l="l" r="r" t="t"/>
              <a:pathLst>
                <a:path extrusionOk="0" h="1112" w="1168">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5"/>
            <p:cNvSpPr/>
            <p:nvPr/>
          </p:nvSpPr>
          <p:spPr>
            <a:xfrm>
              <a:off x="4574675" y="4319825"/>
              <a:ext cx="37825" cy="38250"/>
            </a:xfrm>
            <a:custGeom>
              <a:rect b="b" l="l" r="r" t="t"/>
              <a:pathLst>
                <a:path extrusionOk="0" h="1530" w="1513">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5"/>
            <p:cNvSpPr/>
            <p:nvPr/>
          </p:nvSpPr>
          <p:spPr>
            <a:xfrm>
              <a:off x="4163600" y="4245300"/>
              <a:ext cx="27400" cy="26400"/>
            </a:xfrm>
            <a:custGeom>
              <a:rect b="b" l="l" r="r" t="t"/>
              <a:pathLst>
                <a:path extrusionOk="0" h="1056" w="1096">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5"/>
            <p:cNvSpPr/>
            <p:nvPr/>
          </p:nvSpPr>
          <p:spPr>
            <a:xfrm>
              <a:off x="2754800" y="4228775"/>
              <a:ext cx="27100" cy="27250"/>
            </a:xfrm>
            <a:custGeom>
              <a:rect b="b" l="l" r="r" t="t"/>
              <a:pathLst>
                <a:path extrusionOk="0" h="1090" w="1084">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5"/>
            <p:cNvSpPr/>
            <p:nvPr/>
          </p:nvSpPr>
          <p:spPr>
            <a:xfrm>
              <a:off x="2582150" y="4308350"/>
              <a:ext cx="28000" cy="27250"/>
            </a:xfrm>
            <a:custGeom>
              <a:rect b="b" l="l" r="r" t="t"/>
              <a:pathLst>
                <a:path extrusionOk="0" h="1090" w="112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5"/>
            <p:cNvSpPr/>
            <p:nvPr/>
          </p:nvSpPr>
          <p:spPr>
            <a:xfrm>
              <a:off x="3259325" y="4015150"/>
              <a:ext cx="28300" cy="26950"/>
            </a:xfrm>
            <a:custGeom>
              <a:rect b="b" l="l" r="r" t="t"/>
              <a:pathLst>
                <a:path extrusionOk="0" h="1078" w="1132">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5"/>
            <p:cNvSpPr/>
            <p:nvPr/>
          </p:nvSpPr>
          <p:spPr>
            <a:xfrm>
              <a:off x="5234575" y="4397850"/>
              <a:ext cx="36625" cy="13550"/>
            </a:xfrm>
            <a:custGeom>
              <a:rect b="b" l="l" r="r" t="t"/>
              <a:pathLst>
                <a:path extrusionOk="0" h="542" w="1465">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5"/>
            <p:cNvSpPr/>
            <p:nvPr/>
          </p:nvSpPr>
          <p:spPr>
            <a:xfrm>
              <a:off x="4984250" y="3714800"/>
              <a:ext cx="39600" cy="38200"/>
            </a:xfrm>
            <a:custGeom>
              <a:rect b="b" l="l" r="r" t="t"/>
              <a:pathLst>
                <a:path extrusionOk="0" h="1528" w="1584">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5"/>
            <p:cNvSpPr/>
            <p:nvPr/>
          </p:nvSpPr>
          <p:spPr>
            <a:xfrm>
              <a:off x="3074475" y="4307150"/>
              <a:ext cx="15500" cy="15550"/>
            </a:xfrm>
            <a:custGeom>
              <a:rect b="b" l="l" r="r" t="t"/>
              <a:pathLst>
                <a:path extrusionOk="0" h="622" w="62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5"/>
            <p:cNvSpPr/>
            <p:nvPr/>
          </p:nvSpPr>
          <p:spPr>
            <a:xfrm>
              <a:off x="3911200" y="4344925"/>
              <a:ext cx="16375" cy="15575"/>
            </a:xfrm>
            <a:custGeom>
              <a:rect b="b" l="l" r="r" t="t"/>
              <a:pathLst>
                <a:path extrusionOk="0" h="623" w="655">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9" name="Google Shape;1819;p15"/>
          <p:cNvGrpSpPr/>
          <p:nvPr/>
        </p:nvGrpSpPr>
        <p:grpSpPr>
          <a:xfrm>
            <a:off x="4989532" y="25"/>
            <a:ext cx="4181792" cy="1269197"/>
            <a:chOff x="4846107" y="26"/>
            <a:chExt cx="4325395" cy="1312782"/>
          </a:xfrm>
        </p:grpSpPr>
        <p:sp>
          <p:nvSpPr>
            <p:cNvPr id="1820" name="Google Shape;1820;p15"/>
            <p:cNvSpPr/>
            <p:nvPr/>
          </p:nvSpPr>
          <p:spPr>
            <a:xfrm>
              <a:off x="6903427" y="1643"/>
              <a:ext cx="354163" cy="123640"/>
            </a:xfrm>
            <a:custGeom>
              <a:rect b="b" l="l" r="r" t="t"/>
              <a:pathLst>
                <a:path extrusionOk="0" h="2752" w="7883">
                  <a:moveTo>
                    <a:pt x="7704" y="1"/>
                  </a:moveTo>
                  <a:lnTo>
                    <a:pt x="0" y="2358"/>
                  </a:lnTo>
                  <a:cubicBezTo>
                    <a:pt x="84" y="2465"/>
                    <a:pt x="131" y="2608"/>
                    <a:pt x="131" y="2751"/>
                  </a:cubicBezTo>
                  <a:lnTo>
                    <a:pt x="7847" y="382"/>
                  </a:lnTo>
                  <a:lnTo>
                    <a:pt x="788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5"/>
            <p:cNvSpPr/>
            <p:nvPr/>
          </p:nvSpPr>
          <p:spPr>
            <a:xfrm>
              <a:off x="7275202" y="1643"/>
              <a:ext cx="36930" cy="11277"/>
            </a:xfrm>
            <a:custGeom>
              <a:rect b="b" l="l" r="r" t="t"/>
              <a:pathLst>
                <a:path extrusionOk="0" h="251" w="822">
                  <a:moveTo>
                    <a:pt x="24" y="1"/>
                  </a:moveTo>
                  <a:lnTo>
                    <a:pt x="0" y="251"/>
                  </a:lnTo>
                  <a:lnTo>
                    <a:pt x="82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5"/>
            <p:cNvSpPr/>
            <p:nvPr/>
          </p:nvSpPr>
          <p:spPr>
            <a:xfrm>
              <a:off x="8882618" y="26"/>
              <a:ext cx="288884" cy="170365"/>
            </a:xfrm>
            <a:custGeom>
              <a:rect b="b" l="l" r="r" t="t"/>
              <a:pathLst>
                <a:path extrusionOk="0" h="3792" w="6430">
                  <a:moveTo>
                    <a:pt x="5620" y="1"/>
                  </a:moveTo>
                  <a:lnTo>
                    <a:pt x="24" y="3370"/>
                  </a:lnTo>
                  <a:cubicBezTo>
                    <a:pt x="48" y="3430"/>
                    <a:pt x="48" y="3490"/>
                    <a:pt x="48" y="3537"/>
                  </a:cubicBezTo>
                  <a:cubicBezTo>
                    <a:pt x="48" y="3620"/>
                    <a:pt x="24" y="3716"/>
                    <a:pt x="1" y="3787"/>
                  </a:cubicBezTo>
                  <a:cubicBezTo>
                    <a:pt x="12" y="3790"/>
                    <a:pt x="25" y="3792"/>
                    <a:pt x="38" y="3792"/>
                  </a:cubicBezTo>
                  <a:cubicBezTo>
                    <a:pt x="76" y="3792"/>
                    <a:pt x="117" y="3778"/>
                    <a:pt x="143" y="3751"/>
                  </a:cubicBezTo>
                  <a:lnTo>
                    <a:pt x="643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5"/>
            <p:cNvSpPr/>
            <p:nvPr/>
          </p:nvSpPr>
          <p:spPr>
            <a:xfrm>
              <a:off x="8360561" y="191552"/>
              <a:ext cx="471829" cy="839875"/>
            </a:xfrm>
            <a:custGeom>
              <a:rect b="b" l="l" r="r" t="t"/>
              <a:pathLst>
                <a:path extrusionOk="0" h="18694" w="10502">
                  <a:moveTo>
                    <a:pt x="10132" y="0"/>
                  </a:moveTo>
                  <a:lnTo>
                    <a:pt x="0" y="18586"/>
                  </a:lnTo>
                  <a:cubicBezTo>
                    <a:pt x="36" y="18574"/>
                    <a:pt x="95" y="18562"/>
                    <a:pt x="143" y="18562"/>
                  </a:cubicBezTo>
                  <a:cubicBezTo>
                    <a:pt x="250" y="18562"/>
                    <a:pt x="333" y="18622"/>
                    <a:pt x="393" y="18693"/>
                  </a:cubicBezTo>
                  <a:lnTo>
                    <a:pt x="10501" y="179"/>
                  </a:lnTo>
                  <a:cubicBezTo>
                    <a:pt x="10370" y="143"/>
                    <a:pt x="10239" y="84"/>
                    <a:pt x="1013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15"/>
            <p:cNvSpPr/>
            <p:nvPr/>
          </p:nvSpPr>
          <p:spPr>
            <a:xfrm>
              <a:off x="7991975" y="886940"/>
              <a:ext cx="368630" cy="156258"/>
            </a:xfrm>
            <a:custGeom>
              <a:rect b="b" l="l" r="r" t="t"/>
              <a:pathLst>
                <a:path extrusionOk="0" h="3478" w="8205">
                  <a:moveTo>
                    <a:pt x="191" y="1"/>
                  </a:moveTo>
                  <a:cubicBezTo>
                    <a:pt x="167" y="143"/>
                    <a:pt x="108" y="262"/>
                    <a:pt x="1" y="370"/>
                  </a:cubicBezTo>
                  <a:lnTo>
                    <a:pt x="8002" y="3477"/>
                  </a:lnTo>
                  <a:cubicBezTo>
                    <a:pt x="8002" y="3453"/>
                    <a:pt x="7990" y="3441"/>
                    <a:pt x="7990" y="3406"/>
                  </a:cubicBezTo>
                  <a:cubicBezTo>
                    <a:pt x="8002" y="3263"/>
                    <a:pt x="8097" y="3156"/>
                    <a:pt x="8204" y="3108"/>
                  </a:cubicBezTo>
                  <a:lnTo>
                    <a:pt x="19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5"/>
            <p:cNvSpPr/>
            <p:nvPr/>
          </p:nvSpPr>
          <p:spPr>
            <a:xfrm>
              <a:off x="8754754" y="1643"/>
              <a:ext cx="76017" cy="123101"/>
            </a:xfrm>
            <a:custGeom>
              <a:rect b="b" l="l" r="r" t="t"/>
              <a:pathLst>
                <a:path extrusionOk="0" h="2740" w="1692">
                  <a:moveTo>
                    <a:pt x="1" y="1"/>
                  </a:moveTo>
                  <a:lnTo>
                    <a:pt x="1323" y="2739"/>
                  </a:lnTo>
                  <a:cubicBezTo>
                    <a:pt x="1430" y="2644"/>
                    <a:pt x="1561" y="2584"/>
                    <a:pt x="1692" y="2561"/>
                  </a:cubicBezTo>
                  <a:lnTo>
                    <a:pt x="46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5"/>
            <p:cNvSpPr/>
            <p:nvPr/>
          </p:nvSpPr>
          <p:spPr>
            <a:xfrm>
              <a:off x="8196845" y="1643"/>
              <a:ext cx="296387" cy="132177"/>
            </a:xfrm>
            <a:custGeom>
              <a:rect b="b" l="l" r="r" t="t"/>
              <a:pathLst>
                <a:path extrusionOk="0" h="2942" w="6597">
                  <a:moveTo>
                    <a:pt x="5620" y="1"/>
                  </a:moveTo>
                  <a:lnTo>
                    <a:pt x="1" y="2572"/>
                  </a:lnTo>
                  <a:cubicBezTo>
                    <a:pt x="96" y="2680"/>
                    <a:pt x="156" y="2799"/>
                    <a:pt x="191" y="2942"/>
                  </a:cubicBezTo>
                  <a:lnTo>
                    <a:pt x="659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5"/>
            <p:cNvSpPr/>
            <p:nvPr/>
          </p:nvSpPr>
          <p:spPr>
            <a:xfrm>
              <a:off x="7575812" y="151971"/>
              <a:ext cx="554226" cy="272306"/>
            </a:xfrm>
            <a:custGeom>
              <a:rect b="b" l="l" r="r" t="t"/>
              <a:pathLst>
                <a:path extrusionOk="0" h="6061" w="12336">
                  <a:moveTo>
                    <a:pt x="12181" y="0"/>
                  </a:moveTo>
                  <a:lnTo>
                    <a:pt x="24" y="5668"/>
                  </a:lnTo>
                  <a:cubicBezTo>
                    <a:pt x="24" y="5703"/>
                    <a:pt x="24" y="5727"/>
                    <a:pt x="1" y="5763"/>
                  </a:cubicBezTo>
                  <a:cubicBezTo>
                    <a:pt x="96" y="5834"/>
                    <a:pt x="155" y="5942"/>
                    <a:pt x="155" y="6061"/>
                  </a:cubicBezTo>
                  <a:lnTo>
                    <a:pt x="12335" y="369"/>
                  </a:lnTo>
                  <a:cubicBezTo>
                    <a:pt x="12264" y="262"/>
                    <a:pt x="12204" y="131"/>
                    <a:pt x="1218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5"/>
            <p:cNvSpPr/>
            <p:nvPr/>
          </p:nvSpPr>
          <p:spPr>
            <a:xfrm>
              <a:off x="8166878" y="1643"/>
              <a:ext cx="42861" cy="104906"/>
            </a:xfrm>
            <a:custGeom>
              <a:rect b="b" l="l" r="r" t="t"/>
              <a:pathLst>
                <a:path extrusionOk="0" h="2335" w="954">
                  <a:moveTo>
                    <a:pt x="537" y="1"/>
                  </a:moveTo>
                  <a:lnTo>
                    <a:pt x="1" y="2227"/>
                  </a:lnTo>
                  <a:cubicBezTo>
                    <a:pt x="156" y="2227"/>
                    <a:pt x="287" y="2275"/>
                    <a:pt x="406" y="2334"/>
                  </a:cubicBezTo>
                  <a:lnTo>
                    <a:pt x="95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5"/>
            <p:cNvSpPr/>
            <p:nvPr/>
          </p:nvSpPr>
          <p:spPr>
            <a:xfrm>
              <a:off x="7972746" y="182971"/>
              <a:ext cx="191526" cy="675665"/>
            </a:xfrm>
            <a:custGeom>
              <a:rect b="b" l="l" r="r" t="t"/>
              <a:pathLst>
                <a:path extrusionOk="0" h="15039" w="4263">
                  <a:moveTo>
                    <a:pt x="3870" y="1"/>
                  </a:moveTo>
                  <a:lnTo>
                    <a:pt x="0" y="14919"/>
                  </a:lnTo>
                  <a:lnTo>
                    <a:pt x="12" y="14919"/>
                  </a:lnTo>
                  <a:cubicBezTo>
                    <a:pt x="143" y="14919"/>
                    <a:pt x="274" y="14967"/>
                    <a:pt x="381" y="15038"/>
                  </a:cubicBezTo>
                  <a:lnTo>
                    <a:pt x="4262" y="84"/>
                  </a:lnTo>
                  <a:lnTo>
                    <a:pt x="4251" y="84"/>
                  </a:lnTo>
                  <a:cubicBezTo>
                    <a:pt x="4096" y="84"/>
                    <a:pt x="3989" y="60"/>
                    <a:pt x="387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15"/>
            <p:cNvSpPr/>
            <p:nvPr/>
          </p:nvSpPr>
          <p:spPr>
            <a:xfrm>
              <a:off x="7874849" y="908325"/>
              <a:ext cx="101671" cy="323164"/>
            </a:xfrm>
            <a:custGeom>
              <a:rect b="b" l="l" r="r" t="t"/>
              <a:pathLst>
                <a:path extrusionOk="0" h="7193" w="2263">
                  <a:moveTo>
                    <a:pt x="1846" y="1"/>
                  </a:moveTo>
                  <a:lnTo>
                    <a:pt x="0" y="7109"/>
                  </a:lnTo>
                  <a:lnTo>
                    <a:pt x="72" y="7109"/>
                  </a:lnTo>
                  <a:cubicBezTo>
                    <a:pt x="191" y="7109"/>
                    <a:pt x="310" y="7144"/>
                    <a:pt x="417" y="7192"/>
                  </a:cubicBezTo>
                  <a:lnTo>
                    <a:pt x="2262" y="72"/>
                  </a:lnTo>
                  <a:cubicBezTo>
                    <a:pt x="2227" y="72"/>
                    <a:pt x="2191" y="84"/>
                    <a:pt x="2155" y="84"/>
                  </a:cubicBezTo>
                  <a:cubicBezTo>
                    <a:pt x="2036" y="72"/>
                    <a:pt x="1941" y="48"/>
                    <a:pt x="184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15"/>
            <p:cNvSpPr/>
            <p:nvPr/>
          </p:nvSpPr>
          <p:spPr>
            <a:xfrm>
              <a:off x="7710594" y="770308"/>
              <a:ext cx="237577" cy="113487"/>
            </a:xfrm>
            <a:custGeom>
              <a:rect b="b" l="l" r="r" t="t"/>
              <a:pathLst>
                <a:path extrusionOk="0" h="2526" w="5288">
                  <a:moveTo>
                    <a:pt x="108" y="1"/>
                  </a:moveTo>
                  <a:cubicBezTo>
                    <a:pt x="96" y="25"/>
                    <a:pt x="108" y="37"/>
                    <a:pt x="108" y="60"/>
                  </a:cubicBezTo>
                  <a:cubicBezTo>
                    <a:pt x="108" y="203"/>
                    <a:pt x="72" y="322"/>
                    <a:pt x="1" y="406"/>
                  </a:cubicBezTo>
                  <a:lnTo>
                    <a:pt x="5168" y="2525"/>
                  </a:lnTo>
                  <a:lnTo>
                    <a:pt x="5168" y="2477"/>
                  </a:lnTo>
                  <a:cubicBezTo>
                    <a:pt x="5168" y="2346"/>
                    <a:pt x="5216" y="2227"/>
                    <a:pt x="5287" y="2120"/>
                  </a:cubicBezTo>
                  <a:lnTo>
                    <a:pt x="10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5"/>
            <p:cNvSpPr/>
            <p:nvPr/>
          </p:nvSpPr>
          <p:spPr>
            <a:xfrm>
              <a:off x="7278931" y="423692"/>
              <a:ext cx="279808" cy="120406"/>
            </a:xfrm>
            <a:custGeom>
              <a:rect b="b" l="l" r="r" t="t"/>
              <a:pathLst>
                <a:path extrusionOk="0" h="2680" w="6228">
                  <a:moveTo>
                    <a:pt x="6001" y="1"/>
                  </a:moveTo>
                  <a:lnTo>
                    <a:pt x="1" y="2287"/>
                  </a:lnTo>
                  <a:cubicBezTo>
                    <a:pt x="60" y="2406"/>
                    <a:pt x="108" y="2537"/>
                    <a:pt x="132" y="2680"/>
                  </a:cubicBezTo>
                  <a:lnTo>
                    <a:pt x="6228" y="358"/>
                  </a:lnTo>
                  <a:cubicBezTo>
                    <a:pt x="6097" y="298"/>
                    <a:pt x="6001" y="155"/>
                    <a:pt x="600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15"/>
            <p:cNvSpPr/>
            <p:nvPr/>
          </p:nvSpPr>
          <p:spPr>
            <a:xfrm>
              <a:off x="7689748" y="793311"/>
              <a:ext cx="177643" cy="443524"/>
            </a:xfrm>
            <a:custGeom>
              <a:rect b="b" l="l" r="r" t="t"/>
              <a:pathLst>
                <a:path extrusionOk="0" h="9872" w="3954">
                  <a:moveTo>
                    <a:pt x="370" y="1"/>
                  </a:moveTo>
                  <a:cubicBezTo>
                    <a:pt x="263" y="84"/>
                    <a:pt x="143" y="168"/>
                    <a:pt x="1" y="180"/>
                  </a:cubicBezTo>
                  <a:lnTo>
                    <a:pt x="3584" y="9871"/>
                  </a:lnTo>
                  <a:cubicBezTo>
                    <a:pt x="3692" y="9788"/>
                    <a:pt x="3823" y="9728"/>
                    <a:pt x="3953" y="9704"/>
                  </a:cubicBezTo>
                  <a:lnTo>
                    <a:pt x="37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5"/>
            <p:cNvSpPr/>
            <p:nvPr/>
          </p:nvSpPr>
          <p:spPr>
            <a:xfrm>
              <a:off x="7564041" y="431195"/>
              <a:ext cx="124135" cy="315661"/>
            </a:xfrm>
            <a:custGeom>
              <a:rect b="b" l="l" r="r" t="t"/>
              <a:pathLst>
                <a:path extrusionOk="0" h="7026" w="2763">
                  <a:moveTo>
                    <a:pt x="370" y="0"/>
                  </a:moveTo>
                  <a:cubicBezTo>
                    <a:pt x="310" y="143"/>
                    <a:pt x="179" y="215"/>
                    <a:pt x="13" y="215"/>
                  </a:cubicBezTo>
                  <a:lnTo>
                    <a:pt x="1" y="215"/>
                  </a:lnTo>
                  <a:lnTo>
                    <a:pt x="2370" y="7025"/>
                  </a:lnTo>
                  <a:cubicBezTo>
                    <a:pt x="2453" y="6973"/>
                    <a:pt x="2572" y="6939"/>
                    <a:pt x="2688" y="6939"/>
                  </a:cubicBezTo>
                  <a:cubicBezTo>
                    <a:pt x="2705" y="6939"/>
                    <a:pt x="2722" y="6940"/>
                    <a:pt x="2739" y="6942"/>
                  </a:cubicBezTo>
                  <a:cubicBezTo>
                    <a:pt x="2743" y="6938"/>
                    <a:pt x="2747" y="6936"/>
                    <a:pt x="2751" y="6936"/>
                  </a:cubicBezTo>
                  <a:cubicBezTo>
                    <a:pt x="2758" y="6936"/>
                    <a:pt x="2763" y="6942"/>
                    <a:pt x="2763" y="6942"/>
                  </a:cubicBezTo>
                  <a:lnTo>
                    <a:pt x="37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15"/>
            <p:cNvSpPr/>
            <p:nvPr/>
          </p:nvSpPr>
          <p:spPr>
            <a:xfrm>
              <a:off x="7500379" y="1643"/>
              <a:ext cx="77096" cy="409245"/>
            </a:xfrm>
            <a:custGeom>
              <a:rect b="b" l="l" r="r" t="t"/>
              <a:pathLst>
                <a:path extrusionOk="0" h="9109" w="1716">
                  <a:moveTo>
                    <a:pt x="1" y="1"/>
                  </a:moveTo>
                  <a:lnTo>
                    <a:pt x="1310" y="9049"/>
                  </a:lnTo>
                  <a:cubicBezTo>
                    <a:pt x="1358" y="9026"/>
                    <a:pt x="1418" y="9014"/>
                    <a:pt x="1477" y="9014"/>
                  </a:cubicBezTo>
                  <a:cubicBezTo>
                    <a:pt x="1549" y="9014"/>
                    <a:pt x="1644" y="9049"/>
                    <a:pt x="1703" y="9109"/>
                  </a:cubicBezTo>
                  <a:cubicBezTo>
                    <a:pt x="1715" y="9073"/>
                    <a:pt x="1715" y="9049"/>
                    <a:pt x="1715" y="9014"/>
                  </a:cubicBezTo>
                  <a:lnTo>
                    <a:pt x="1715" y="9002"/>
                  </a:lnTo>
                  <a:lnTo>
                    <a:pt x="41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15"/>
            <p:cNvSpPr/>
            <p:nvPr/>
          </p:nvSpPr>
          <p:spPr>
            <a:xfrm>
              <a:off x="7207811" y="1643"/>
              <a:ext cx="68514" cy="481488"/>
            </a:xfrm>
            <a:custGeom>
              <a:rect b="b" l="l" r="r" t="t"/>
              <a:pathLst>
                <a:path extrusionOk="0" h="10717" w="1525">
                  <a:moveTo>
                    <a:pt x="1107" y="1"/>
                  </a:moveTo>
                  <a:lnTo>
                    <a:pt x="1072" y="382"/>
                  </a:lnTo>
                  <a:lnTo>
                    <a:pt x="0" y="10657"/>
                  </a:lnTo>
                  <a:lnTo>
                    <a:pt x="12" y="10657"/>
                  </a:lnTo>
                  <a:cubicBezTo>
                    <a:pt x="143" y="10657"/>
                    <a:pt x="274" y="10681"/>
                    <a:pt x="393" y="10716"/>
                  </a:cubicBezTo>
                  <a:lnTo>
                    <a:pt x="1500" y="251"/>
                  </a:lnTo>
                  <a:lnTo>
                    <a:pt x="152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15"/>
            <p:cNvSpPr/>
            <p:nvPr/>
          </p:nvSpPr>
          <p:spPr>
            <a:xfrm>
              <a:off x="6888466" y="143390"/>
              <a:ext cx="276574" cy="358477"/>
            </a:xfrm>
            <a:custGeom>
              <a:rect b="b" l="l" r="r" t="t"/>
              <a:pathLst>
                <a:path extrusionOk="0" h="7979" w="6156">
                  <a:moveTo>
                    <a:pt x="333" y="1"/>
                  </a:moveTo>
                  <a:cubicBezTo>
                    <a:pt x="238" y="120"/>
                    <a:pt x="143" y="191"/>
                    <a:pt x="0" y="239"/>
                  </a:cubicBezTo>
                  <a:lnTo>
                    <a:pt x="5822" y="7978"/>
                  </a:lnTo>
                  <a:cubicBezTo>
                    <a:pt x="5929" y="7883"/>
                    <a:pt x="6037" y="7811"/>
                    <a:pt x="6156" y="7740"/>
                  </a:cubicBezTo>
                  <a:lnTo>
                    <a:pt x="33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5"/>
            <p:cNvSpPr/>
            <p:nvPr/>
          </p:nvSpPr>
          <p:spPr>
            <a:xfrm>
              <a:off x="6775024" y="1643"/>
              <a:ext cx="94752" cy="108096"/>
            </a:xfrm>
            <a:custGeom>
              <a:rect b="b" l="l" r="r" t="t"/>
              <a:pathLst>
                <a:path extrusionOk="0" h="2406" w="2109">
                  <a:moveTo>
                    <a:pt x="1" y="1"/>
                  </a:moveTo>
                  <a:lnTo>
                    <a:pt x="1787" y="2406"/>
                  </a:lnTo>
                  <a:cubicBezTo>
                    <a:pt x="1858" y="2287"/>
                    <a:pt x="1977" y="2203"/>
                    <a:pt x="2108" y="2156"/>
                  </a:cubicBezTo>
                  <a:lnTo>
                    <a:pt x="50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5"/>
            <p:cNvSpPr/>
            <p:nvPr/>
          </p:nvSpPr>
          <p:spPr>
            <a:xfrm>
              <a:off x="6261009" y="116119"/>
              <a:ext cx="591650" cy="145565"/>
            </a:xfrm>
            <a:custGeom>
              <a:rect b="b" l="l" r="r" t="t"/>
              <a:pathLst>
                <a:path extrusionOk="0" h="3240" w="13169">
                  <a:moveTo>
                    <a:pt x="13097" y="1"/>
                  </a:moveTo>
                  <a:lnTo>
                    <a:pt x="786" y="2644"/>
                  </a:lnTo>
                  <a:lnTo>
                    <a:pt x="0" y="3239"/>
                  </a:lnTo>
                  <a:lnTo>
                    <a:pt x="13133" y="394"/>
                  </a:lnTo>
                  <a:cubicBezTo>
                    <a:pt x="13121" y="334"/>
                    <a:pt x="13109" y="274"/>
                    <a:pt x="13121" y="203"/>
                  </a:cubicBezTo>
                  <a:cubicBezTo>
                    <a:pt x="13121" y="132"/>
                    <a:pt x="13133" y="60"/>
                    <a:pt x="13168"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15"/>
            <p:cNvSpPr/>
            <p:nvPr/>
          </p:nvSpPr>
          <p:spPr>
            <a:xfrm>
              <a:off x="5973203" y="1643"/>
              <a:ext cx="50319" cy="38054"/>
            </a:xfrm>
            <a:custGeom>
              <a:rect b="b" l="l" r="r" t="t"/>
              <a:pathLst>
                <a:path extrusionOk="0" h="847" w="1120">
                  <a:moveTo>
                    <a:pt x="0" y="1"/>
                  </a:moveTo>
                  <a:lnTo>
                    <a:pt x="905" y="846"/>
                  </a:lnTo>
                  <a:lnTo>
                    <a:pt x="1120" y="489"/>
                  </a:lnTo>
                  <a:lnTo>
                    <a:pt x="59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5"/>
            <p:cNvSpPr/>
            <p:nvPr/>
          </p:nvSpPr>
          <p:spPr>
            <a:xfrm>
              <a:off x="6027745" y="36417"/>
              <a:ext cx="228995" cy="216685"/>
            </a:xfrm>
            <a:custGeom>
              <a:rect b="b" l="l" r="r" t="t"/>
              <a:pathLst>
                <a:path extrusionOk="0" h="4823" w="5097">
                  <a:moveTo>
                    <a:pt x="215" y="1"/>
                  </a:moveTo>
                  <a:lnTo>
                    <a:pt x="1" y="358"/>
                  </a:lnTo>
                  <a:lnTo>
                    <a:pt x="4763" y="4823"/>
                  </a:lnTo>
                  <a:lnTo>
                    <a:pt x="5097" y="4561"/>
                  </a:lnTo>
                  <a:lnTo>
                    <a:pt x="21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15"/>
            <p:cNvSpPr/>
            <p:nvPr/>
          </p:nvSpPr>
          <p:spPr>
            <a:xfrm>
              <a:off x="5634045" y="1643"/>
              <a:ext cx="973624" cy="724860"/>
            </a:xfrm>
            <a:custGeom>
              <a:rect b="b" l="l" r="r" t="t"/>
              <a:pathLst>
                <a:path extrusionOk="0" h="16134" w="21671">
                  <a:moveTo>
                    <a:pt x="20992" y="1"/>
                  </a:moveTo>
                  <a:lnTo>
                    <a:pt x="13860" y="5335"/>
                  </a:lnTo>
                  <a:lnTo>
                    <a:pt x="13538" y="5597"/>
                  </a:lnTo>
                  <a:lnTo>
                    <a:pt x="203" y="15586"/>
                  </a:lnTo>
                  <a:lnTo>
                    <a:pt x="1" y="15919"/>
                  </a:lnTo>
                  <a:cubicBezTo>
                    <a:pt x="60" y="15979"/>
                    <a:pt x="120" y="16062"/>
                    <a:pt x="156" y="16134"/>
                  </a:cubicBezTo>
                  <a:lnTo>
                    <a:pt x="13979" y="5787"/>
                  </a:lnTo>
                  <a:lnTo>
                    <a:pt x="14765" y="5192"/>
                  </a:lnTo>
                  <a:lnTo>
                    <a:pt x="2167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15"/>
            <p:cNvSpPr/>
            <p:nvPr/>
          </p:nvSpPr>
          <p:spPr>
            <a:xfrm>
              <a:off x="5616389" y="1643"/>
              <a:ext cx="441368" cy="715246"/>
            </a:xfrm>
            <a:custGeom>
              <a:rect b="b" l="l" r="r" t="t"/>
              <a:pathLst>
                <a:path extrusionOk="0" h="15920" w="9824">
                  <a:moveTo>
                    <a:pt x="9347" y="1"/>
                  </a:moveTo>
                  <a:lnTo>
                    <a:pt x="9050" y="489"/>
                  </a:lnTo>
                  <a:lnTo>
                    <a:pt x="8835" y="846"/>
                  </a:lnTo>
                  <a:lnTo>
                    <a:pt x="1" y="15741"/>
                  </a:lnTo>
                  <a:cubicBezTo>
                    <a:pt x="144" y="15765"/>
                    <a:pt x="263" y="15824"/>
                    <a:pt x="370" y="15919"/>
                  </a:cubicBezTo>
                  <a:lnTo>
                    <a:pt x="572" y="15586"/>
                  </a:lnTo>
                  <a:lnTo>
                    <a:pt x="9145" y="1132"/>
                  </a:lnTo>
                  <a:lnTo>
                    <a:pt x="9359" y="775"/>
                  </a:lnTo>
                  <a:lnTo>
                    <a:pt x="982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5"/>
            <p:cNvSpPr/>
            <p:nvPr/>
          </p:nvSpPr>
          <p:spPr>
            <a:xfrm>
              <a:off x="4969702" y="287292"/>
              <a:ext cx="625346" cy="441907"/>
            </a:xfrm>
            <a:custGeom>
              <a:rect b="b" l="l" r="r" t="t"/>
              <a:pathLst>
                <a:path extrusionOk="0" h="9836" w="13919">
                  <a:moveTo>
                    <a:pt x="250" y="1"/>
                  </a:moveTo>
                  <a:cubicBezTo>
                    <a:pt x="191" y="120"/>
                    <a:pt x="107" y="239"/>
                    <a:pt x="0" y="310"/>
                  </a:cubicBezTo>
                  <a:lnTo>
                    <a:pt x="13693" y="9835"/>
                  </a:lnTo>
                  <a:cubicBezTo>
                    <a:pt x="13740" y="9716"/>
                    <a:pt x="13812" y="9597"/>
                    <a:pt x="13919" y="9502"/>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5"/>
            <p:cNvSpPr/>
            <p:nvPr/>
          </p:nvSpPr>
          <p:spPr>
            <a:xfrm>
              <a:off x="4959549" y="1643"/>
              <a:ext cx="181372" cy="238610"/>
            </a:xfrm>
            <a:custGeom>
              <a:rect b="b" l="l" r="r" t="t"/>
              <a:pathLst>
                <a:path extrusionOk="0" h="5311" w="4037">
                  <a:moveTo>
                    <a:pt x="3536" y="1"/>
                  </a:moveTo>
                  <a:lnTo>
                    <a:pt x="0" y="5085"/>
                  </a:lnTo>
                  <a:cubicBezTo>
                    <a:pt x="131" y="5132"/>
                    <a:pt x="250" y="5204"/>
                    <a:pt x="345" y="5311"/>
                  </a:cubicBezTo>
                  <a:lnTo>
                    <a:pt x="403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5"/>
            <p:cNvSpPr/>
            <p:nvPr/>
          </p:nvSpPr>
          <p:spPr>
            <a:xfrm>
              <a:off x="5312589" y="2183"/>
              <a:ext cx="238610" cy="146598"/>
            </a:xfrm>
            <a:custGeom>
              <a:rect b="b" l="l" r="r" t="t"/>
              <a:pathLst>
                <a:path extrusionOk="0" h="3263" w="5311">
                  <a:moveTo>
                    <a:pt x="4560" y="1"/>
                  </a:moveTo>
                  <a:lnTo>
                    <a:pt x="0" y="2906"/>
                  </a:lnTo>
                  <a:cubicBezTo>
                    <a:pt x="107" y="2989"/>
                    <a:pt x="179" y="3120"/>
                    <a:pt x="215" y="3263"/>
                  </a:cubicBezTo>
                  <a:lnTo>
                    <a:pt x="4417" y="560"/>
                  </a:lnTo>
                  <a:cubicBezTo>
                    <a:pt x="4406" y="524"/>
                    <a:pt x="4394" y="465"/>
                    <a:pt x="4394" y="405"/>
                  </a:cubicBezTo>
                  <a:cubicBezTo>
                    <a:pt x="4394" y="205"/>
                    <a:pt x="4550" y="46"/>
                    <a:pt x="4736" y="46"/>
                  </a:cubicBezTo>
                  <a:cubicBezTo>
                    <a:pt x="4749" y="46"/>
                    <a:pt x="4762" y="47"/>
                    <a:pt x="4775" y="48"/>
                  </a:cubicBezTo>
                  <a:cubicBezTo>
                    <a:pt x="4894" y="48"/>
                    <a:pt x="4989" y="108"/>
                    <a:pt x="5048" y="179"/>
                  </a:cubicBezTo>
                  <a:lnTo>
                    <a:pt x="531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5"/>
            <p:cNvSpPr/>
            <p:nvPr/>
          </p:nvSpPr>
          <p:spPr>
            <a:xfrm>
              <a:off x="5243580" y="1643"/>
              <a:ext cx="53509" cy="125752"/>
            </a:xfrm>
            <a:custGeom>
              <a:rect b="b" l="l" r="r" t="t"/>
              <a:pathLst>
                <a:path extrusionOk="0" h="2799" w="1191">
                  <a:moveTo>
                    <a:pt x="0" y="1"/>
                  </a:moveTo>
                  <a:lnTo>
                    <a:pt x="798" y="2799"/>
                  </a:lnTo>
                  <a:cubicBezTo>
                    <a:pt x="881" y="2751"/>
                    <a:pt x="1000" y="2727"/>
                    <a:pt x="1120" y="2727"/>
                  </a:cubicBezTo>
                  <a:cubicBezTo>
                    <a:pt x="1155" y="2727"/>
                    <a:pt x="1167" y="2727"/>
                    <a:pt x="1191" y="2739"/>
                  </a:cubicBezTo>
                  <a:lnTo>
                    <a:pt x="44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5"/>
            <p:cNvSpPr/>
            <p:nvPr/>
          </p:nvSpPr>
          <p:spPr>
            <a:xfrm>
              <a:off x="4846107" y="1643"/>
              <a:ext cx="92056" cy="233803"/>
            </a:xfrm>
            <a:custGeom>
              <a:rect b="b" l="l" r="r" t="t"/>
              <a:pathLst>
                <a:path extrusionOk="0" h="5204" w="2049">
                  <a:moveTo>
                    <a:pt x="1" y="1"/>
                  </a:moveTo>
                  <a:lnTo>
                    <a:pt x="1656" y="5204"/>
                  </a:lnTo>
                  <a:cubicBezTo>
                    <a:pt x="1787" y="5132"/>
                    <a:pt x="1894" y="5073"/>
                    <a:pt x="2049" y="5061"/>
                  </a:cubicBezTo>
                  <a:lnTo>
                    <a:pt x="43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15"/>
            <p:cNvSpPr/>
            <p:nvPr/>
          </p:nvSpPr>
          <p:spPr>
            <a:xfrm>
              <a:off x="7120606" y="480346"/>
              <a:ext cx="166951" cy="165423"/>
            </a:xfrm>
            <a:custGeom>
              <a:rect b="b" l="l" r="r" t="t"/>
              <a:pathLst>
                <a:path extrusionOk="0" h="3682" w="3716">
                  <a:moveTo>
                    <a:pt x="1866" y="1"/>
                  </a:moveTo>
                  <a:cubicBezTo>
                    <a:pt x="1554" y="1"/>
                    <a:pt x="1245" y="84"/>
                    <a:pt x="989" y="240"/>
                  </a:cubicBezTo>
                  <a:cubicBezTo>
                    <a:pt x="870" y="311"/>
                    <a:pt x="739" y="383"/>
                    <a:pt x="655" y="478"/>
                  </a:cubicBezTo>
                  <a:cubicBezTo>
                    <a:pt x="298" y="799"/>
                    <a:pt x="60" y="1252"/>
                    <a:pt x="48" y="1776"/>
                  </a:cubicBezTo>
                  <a:cubicBezTo>
                    <a:pt x="0" y="2788"/>
                    <a:pt x="810" y="3633"/>
                    <a:pt x="1810" y="3681"/>
                  </a:cubicBezTo>
                  <a:cubicBezTo>
                    <a:pt x="1832" y="3682"/>
                    <a:pt x="1854" y="3682"/>
                    <a:pt x="1875" y="3682"/>
                  </a:cubicBezTo>
                  <a:cubicBezTo>
                    <a:pt x="2859" y="3682"/>
                    <a:pt x="3680" y="2897"/>
                    <a:pt x="3715" y="1907"/>
                  </a:cubicBezTo>
                  <a:cubicBezTo>
                    <a:pt x="3715" y="1728"/>
                    <a:pt x="3703" y="1561"/>
                    <a:pt x="3679" y="1395"/>
                  </a:cubicBezTo>
                  <a:cubicBezTo>
                    <a:pt x="3644" y="1264"/>
                    <a:pt x="3596" y="1133"/>
                    <a:pt x="3548" y="1014"/>
                  </a:cubicBezTo>
                  <a:cubicBezTo>
                    <a:pt x="3286" y="549"/>
                    <a:pt x="2858" y="192"/>
                    <a:pt x="2334" y="61"/>
                  </a:cubicBezTo>
                  <a:cubicBezTo>
                    <a:pt x="2215" y="26"/>
                    <a:pt x="2084" y="2"/>
                    <a:pt x="1953" y="2"/>
                  </a:cubicBezTo>
                  <a:lnTo>
                    <a:pt x="1929" y="2"/>
                  </a:lnTo>
                  <a:cubicBezTo>
                    <a:pt x="1908" y="1"/>
                    <a:pt x="1887" y="1"/>
                    <a:pt x="186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5"/>
            <p:cNvSpPr/>
            <p:nvPr/>
          </p:nvSpPr>
          <p:spPr>
            <a:xfrm>
              <a:off x="7833651" y="1227131"/>
              <a:ext cx="86710" cy="85677"/>
            </a:xfrm>
            <a:custGeom>
              <a:rect b="b" l="l" r="r" t="t"/>
              <a:pathLst>
                <a:path extrusionOk="0" h="1907" w="1930">
                  <a:moveTo>
                    <a:pt x="989" y="1"/>
                  </a:moveTo>
                  <a:cubicBezTo>
                    <a:pt x="965" y="1"/>
                    <a:pt x="941" y="1"/>
                    <a:pt x="917" y="13"/>
                  </a:cubicBezTo>
                  <a:cubicBezTo>
                    <a:pt x="858" y="13"/>
                    <a:pt x="810" y="37"/>
                    <a:pt x="750" y="37"/>
                  </a:cubicBezTo>
                  <a:cubicBezTo>
                    <a:pt x="620" y="60"/>
                    <a:pt x="489" y="120"/>
                    <a:pt x="381" y="191"/>
                  </a:cubicBezTo>
                  <a:cubicBezTo>
                    <a:pt x="155" y="358"/>
                    <a:pt x="12" y="608"/>
                    <a:pt x="12" y="930"/>
                  </a:cubicBezTo>
                  <a:cubicBezTo>
                    <a:pt x="0" y="1442"/>
                    <a:pt x="393" y="1894"/>
                    <a:pt x="929" y="1906"/>
                  </a:cubicBezTo>
                  <a:cubicBezTo>
                    <a:pt x="937" y="1906"/>
                    <a:pt x="945" y="1906"/>
                    <a:pt x="952" y="1906"/>
                  </a:cubicBezTo>
                  <a:cubicBezTo>
                    <a:pt x="1466" y="1906"/>
                    <a:pt x="1882" y="1517"/>
                    <a:pt x="1917" y="989"/>
                  </a:cubicBezTo>
                  <a:cubicBezTo>
                    <a:pt x="1929" y="584"/>
                    <a:pt x="1691" y="227"/>
                    <a:pt x="1334" y="72"/>
                  </a:cubicBezTo>
                  <a:cubicBezTo>
                    <a:pt x="1227" y="37"/>
                    <a:pt x="1108" y="1"/>
                    <a:pt x="98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15"/>
            <p:cNvSpPr/>
            <p:nvPr/>
          </p:nvSpPr>
          <p:spPr>
            <a:xfrm>
              <a:off x="8798109" y="115040"/>
              <a:ext cx="86710" cy="85722"/>
            </a:xfrm>
            <a:custGeom>
              <a:rect b="b" l="l" r="r" t="t"/>
              <a:pathLst>
                <a:path extrusionOk="0" h="1908" w="1930">
                  <a:moveTo>
                    <a:pt x="1000" y="1"/>
                  </a:moveTo>
                  <a:cubicBezTo>
                    <a:pt x="917" y="1"/>
                    <a:pt x="822" y="25"/>
                    <a:pt x="750" y="37"/>
                  </a:cubicBezTo>
                  <a:cubicBezTo>
                    <a:pt x="619" y="60"/>
                    <a:pt x="477" y="120"/>
                    <a:pt x="381" y="215"/>
                  </a:cubicBezTo>
                  <a:cubicBezTo>
                    <a:pt x="167" y="382"/>
                    <a:pt x="36" y="632"/>
                    <a:pt x="24" y="930"/>
                  </a:cubicBezTo>
                  <a:cubicBezTo>
                    <a:pt x="0" y="1239"/>
                    <a:pt x="155" y="1537"/>
                    <a:pt x="393" y="1715"/>
                  </a:cubicBezTo>
                  <a:cubicBezTo>
                    <a:pt x="500" y="1811"/>
                    <a:pt x="631" y="1870"/>
                    <a:pt x="762" y="1894"/>
                  </a:cubicBezTo>
                  <a:cubicBezTo>
                    <a:pt x="822" y="1906"/>
                    <a:pt x="870" y="1906"/>
                    <a:pt x="929" y="1906"/>
                  </a:cubicBezTo>
                  <a:cubicBezTo>
                    <a:pt x="946" y="1907"/>
                    <a:pt x="962" y="1907"/>
                    <a:pt x="979" y="1907"/>
                  </a:cubicBezTo>
                  <a:cubicBezTo>
                    <a:pt x="1386" y="1907"/>
                    <a:pt x="1732" y="1629"/>
                    <a:pt x="1870" y="1251"/>
                  </a:cubicBezTo>
                  <a:cubicBezTo>
                    <a:pt x="1893" y="1168"/>
                    <a:pt x="1905" y="1096"/>
                    <a:pt x="1905" y="1001"/>
                  </a:cubicBezTo>
                  <a:cubicBezTo>
                    <a:pt x="1929" y="930"/>
                    <a:pt x="1905" y="870"/>
                    <a:pt x="1905" y="810"/>
                  </a:cubicBezTo>
                  <a:cubicBezTo>
                    <a:pt x="1834" y="358"/>
                    <a:pt x="1477" y="25"/>
                    <a:pt x="100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5"/>
            <p:cNvSpPr/>
            <p:nvPr/>
          </p:nvSpPr>
          <p:spPr>
            <a:xfrm>
              <a:off x="8121951" y="101158"/>
              <a:ext cx="86171" cy="85632"/>
            </a:xfrm>
            <a:custGeom>
              <a:rect b="b" l="l" r="r" t="t"/>
              <a:pathLst>
                <a:path extrusionOk="0" h="1906" w="1918">
                  <a:moveTo>
                    <a:pt x="967" y="0"/>
                  </a:moveTo>
                  <a:cubicBezTo>
                    <a:pt x="453" y="0"/>
                    <a:pt x="24" y="401"/>
                    <a:pt x="1" y="929"/>
                  </a:cubicBezTo>
                  <a:cubicBezTo>
                    <a:pt x="1" y="1000"/>
                    <a:pt x="1" y="1060"/>
                    <a:pt x="25" y="1131"/>
                  </a:cubicBezTo>
                  <a:cubicBezTo>
                    <a:pt x="48" y="1262"/>
                    <a:pt x="108" y="1393"/>
                    <a:pt x="179" y="1500"/>
                  </a:cubicBezTo>
                  <a:cubicBezTo>
                    <a:pt x="275" y="1631"/>
                    <a:pt x="394" y="1739"/>
                    <a:pt x="549" y="1822"/>
                  </a:cubicBezTo>
                  <a:cubicBezTo>
                    <a:pt x="668" y="1881"/>
                    <a:pt x="787" y="1905"/>
                    <a:pt x="930" y="1905"/>
                  </a:cubicBezTo>
                  <a:lnTo>
                    <a:pt x="941" y="1905"/>
                  </a:lnTo>
                  <a:cubicBezTo>
                    <a:pt x="1465" y="1893"/>
                    <a:pt x="1882" y="1489"/>
                    <a:pt x="1918" y="988"/>
                  </a:cubicBezTo>
                  <a:cubicBezTo>
                    <a:pt x="1918" y="893"/>
                    <a:pt x="1894" y="798"/>
                    <a:pt x="1882" y="715"/>
                  </a:cubicBezTo>
                  <a:cubicBezTo>
                    <a:pt x="1858" y="584"/>
                    <a:pt x="1775" y="465"/>
                    <a:pt x="1703" y="346"/>
                  </a:cubicBezTo>
                  <a:cubicBezTo>
                    <a:pt x="1632" y="238"/>
                    <a:pt x="1525" y="167"/>
                    <a:pt x="1406" y="107"/>
                  </a:cubicBezTo>
                  <a:cubicBezTo>
                    <a:pt x="1287" y="48"/>
                    <a:pt x="1156" y="0"/>
                    <a:pt x="1001" y="0"/>
                  </a:cubicBezTo>
                  <a:lnTo>
                    <a:pt x="989" y="0"/>
                  </a:lnTo>
                  <a:cubicBezTo>
                    <a:pt x="982" y="0"/>
                    <a:pt x="974" y="0"/>
                    <a:pt x="9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15"/>
            <p:cNvSpPr/>
            <p:nvPr/>
          </p:nvSpPr>
          <p:spPr>
            <a:xfrm>
              <a:off x="8352519" y="1025496"/>
              <a:ext cx="30012" cy="28394"/>
            </a:xfrm>
            <a:custGeom>
              <a:rect b="b" l="l" r="r" t="t"/>
              <a:pathLst>
                <a:path extrusionOk="0" h="632" w="668">
                  <a:moveTo>
                    <a:pt x="322" y="0"/>
                  </a:moveTo>
                  <a:cubicBezTo>
                    <a:pt x="274" y="0"/>
                    <a:pt x="215" y="12"/>
                    <a:pt x="191" y="24"/>
                  </a:cubicBezTo>
                  <a:cubicBezTo>
                    <a:pt x="72" y="72"/>
                    <a:pt x="0" y="179"/>
                    <a:pt x="0" y="310"/>
                  </a:cubicBezTo>
                  <a:cubicBezTo>
                    <a:pt x="0" y="334"/>
                    <a:pt x="0" y="369"/>
                    <a:pt x="12" y="381"/>
                  </a:cubicBezTo>
                  <a:cubicBezTo>
                    <a:pt x="36" y="536"/>
                    <a:pt x="155" y="631"/>
                    <a:pt x="322" y="631"/>
                  </a:cubicBezTo>
                  <a:cubicBezTo>
                    <a:pt x="501" y="631"/>
                    <a:pt x="655" y="500"/>
                    <a:pt x="667" y="322"/>
                  </a:cubicBezTo>
                  <a:cubicBezTo>
                    <a:pt x="667" y="250"/>
                    <a:pt x="655" y="179"/>
                    <a:pt x="608" y="131"/>
                  </a:cubicBezTo>
                  <a:cubicBezTo>
                    <a:pt x="512" y="60"/>
                    <a:pt x="429" y="0"/>
                    <a:pt x="32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15"/>
            <p:cNvSpPr/>
            <p:nvPr/>
          </p:nvSpPr>
          <p:spPr>
            <a:xfrm>
              <a:off x="4902311" y="228437"/>
              <a:ext cx="84014" cy="83026"/>
            </a:xfrm>
            <a:custGeom>
              <a:rect b="b" l="l" r="r" t="t"/>
              <a:pathLst>
                <a:path extrusionOk="0" h="1848" w="1870">
                  <a:moveTo>
                    <a:pt x="976" y="1"/>
                  </a:moveTo>
                  <a:cubicBezTo>
                    <a:pt x="917" y="1"/>
                    <a:pt x="857" y="1"/>
                    <a:pt x="798" y="13"/>
                  </a:cubicBezTo>
                  <a:cubicBezTo>
                    <a:pt x="667" y="25"/>
                    <a:pt x="536" y="84"/>
                    <a:pt x="417" y="156"/>
                  </a:cubicBezTo>
                  <a:cubicBezTo>
                    <a:pt x="179" y="322"/>
                    <a:pt x="24" y="596"/>
                    <a:pt x="24" y="894"/>
                  </a:cubicBezTo>
                  <a:cubicBezTo>
                    <a:pt x="0" y="1394"/>
                    <a:pt x="417" y="1823"/>
                    <a:pt x="917" y="1846"/>
                  </a:cubicBezTo>
                  <a:cubicBezTo>
                    <a:pt x="930" y="1847"/>
                    <a:pt x="943" y="1847"/>
                    <a:pt x="955" y="1847"/>
                  </a:cubicBezTo>
                  <a:cubicBezTo>
                    <a:pt x="1166" y="1847"/>
                    <a:pt x="1355" y="1756"/>
                    <a:pt x="1512" y="1644"/>
                  </a:cubicBezTo>
                  <a:cubicBezTo>
                    <a:pt x="1619" y="1549"/>
                    <a:pt x="1703" y="1442"/>
                    <a:pt x="1762" y="1323"/>
                  </a:cubicBezTo>
                  <a:cubicBezTo>
                    <a:pt x="1822" y="1203"/>
                    <a:pt x="1858" y="1084"/>
                    <a:pt x="1858" y="953"/>
                  </a:cubicBezTo>
                  <a:cubicBezTo>
                    <a:pt x="1869" y="680"/>
                    <a:pt x="1762" y="441"/>
                    <a:pt x="1607" y="275"/>
                  </a:cubicBezTo>
                  <a:cubicBezTo>
                    <a:pt x="1512" y="180"/>
                    <a:pt x="1393" y="96"/>
                    <a:pt x="1262" y="60"/>
                  </a:cubicBezTo>
                  <a:cubicBezTo>
                    <a:pt x="1167" y="25"/>
                    <a:pt x="1060" y="13"/>
                    <a:pt x="97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15"/>
            <p:cNvSpPr/>
            <p:nvPr/>
          </p:nvSpPr>
          <p:spPr>
            <a:xfrm>
              <a:off x="7656052" y="742947"/>
              <a:ext cx="59439" cy="58451"/>
            </a:xfrm>
            <a:custGeom>
              <a:rect b="b" l="l" r="r" t="t"/>
              <a:pathLst>
                <a:path extrusionOk="0" h="1301" w="1323">
                  <a:moveTo>
                    <a:pt x="662" y="1"/>
                  </a:moveTo>
                  <a:cubicBezTo>
                    <a:pt x="543" y="1"/>
                    <a:pt x="419" y="45"/>
                    <a:pt x="334" y="98"/>
                  </a:cubicBezTo>
                  <a:cubicBezTo>
                    <a:pt x="155" y="193"/>
                    <a:pt x="36" y="408"/>
                    <a:pt x="12" y="634"/>
                  </a:cubicBezTo>
                  <a:cubicBezTo>
                    <a:pt x="1" y="991"/>
                    <a:pt x="286" y="1301"/>
                    <a:pt x="643" y="1301"/>
                  </a:cubicBezTo>
                  <a:cubicBezTo>
                    <a:pt x="679" y="1301"/>
                    <a:pt x="715" y="1301"/>
                    <a:pt x="751" y="1289"/>
                  </a:cubicBezTo>
                  <a:cubicBezTo>
                    <a:pt x="893" y="1265"/>
                    <a:pt x="1013" y="1205"/>
                    <a:pt x="1120" y="1110"/>
                  </a:cubicBezTo>
                  <a:cubicBezTo>
                    <a:pt x="1167" y="1086"/>
                    <a:pt x="1179" y="1050"/>
                    <a:pt x="1215" y="1015"/>
                  </a:cubicBezTo>
                  <a:cubicBezTo>
                    <a:pt x="1286" y="908"/>
                    <a:pt x="1310" y="789"/>
                    <a:pt x="1322" y="669"/>
                  </a:cubicBezTo>
                  <a:lnTo>
                    <a:pt x="1322" y="634"/>
                  </a:lnTo>
                  <a:cubicBezTo>
                    <a:pt x="1322" y="300"/>
                    <a:pt x="1060" y="38"/>
                    <a:pt x="727" y="3"/>
                  </a:cubicBezTo>
                  <a:lnTo>
                    <a:pt x="703" y="3"/>
                  </a:lnTo>
                  <a:cubicBezTo>
                    <a:pt x="689" y="1"/>
                    <a:pt x="676" y="1"/>
                    <a:pt x="66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15"/>
            <p:cNvSpPr/>
            <p:nvPr/>
          </p:nvSpPr>
          <p:spPr>
            <a:xfrm>
              <a:off x="5263349" y="123082"/>
              <a:ext cx="58900" cy="58900"/>
            </a:xfrm>
            <a:custGeom>
              <a:rect b="b" l="l" r="r" t="t"/>
              <a:pathLst>
                <a:path extrusionOk="0" h="1311" w="1311">
                  <a:moveTo>
                    <a:pt x="668" y="0"/>
                  </a:moveTo>
                  <a:cubicBezTo>
                    <a:pt x="560" y="24"/>
                    <a:pt x="441" y="48"/>
                    <a:pt x="358" y="96"/>
                  </a:cubicBezTo>
                  <a:cubicBezTo>
                    <a:pt x="156" y="203"/>
                    <a:pt x="25" y="405"/>
                    <a:pt x="13" y="643"/>
                  </a:cubicBezTo>
                  <a:cubicBezTo>
                    <a:pt x="1" y="1001"/>
                    <a:pt x="275" y="1310"/>
                    <a:pt x="632" y="1310"/>
                  </a:cubicBezTo>
                  <a:cubicBezTo>
                    <a:pt x="989" y="1310"/>
                    <a:pt x="1287" y="1036"/>
                    <a:pt x="1311" y="691"/>
                  </a:cubicBezTo>
                  <a:cubicBezTo>
                    <a:pt x="1311" y="643"/>
                    <a:pt x="1311" y="584"/>
                    <a:pt x="1287" y="536"/>
                  </a:cubicBezTo>
                  <a:cubicBezTo>
                    <a:pt x="1263" y="405"/>
                    <a:pt x="1191" y="274"/>
                    <a:pt x="1084" y="179"/>
                  </a:cubicBezTo>
                  <a:cubicBezTo>
                    <a:pt x="989" y="96"/>
                    <a:pt x="870" y="36"/>
                    <a:pt x="739" y="24"/>
                  </a:cubicBezTo>
                  <a:cubicBezTo>
                    <a:pt x="715" y="24"/>
                    <a:pt x="691" y="0"/>
                    <a:pt x="66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15"/>
            <p:cNvSpPr/>
            <p:nvPr/>
          </p:nvSpPr>
          <p:spPr>
            <a:xfrm>
              <a:off x="5583232" y="708218"/>
              <a:ext cx="58900" cy="58945"/>
            </a:xfrm>
            <a:custGeom>
              <a:rect b="b" l="l" r="r" t="t"/>
              <a:pathLst>
                <a:path extrusionOk="0" h="1312" w="1311">
                  <a:moveTo>
                    <a:pt x="649" y="0"/>
                  </a:moveTo>
                  <a:cubicBezTo>
                    <a:pt x="502" y="0"/>
                    <a:pt x="383" y="57"/>
                    <a:pt x="275" y="133"/>
                  </a:cubicBezTo>
                  <a:cubicBezTo>
                    <a:pt x="167" y="228"/>
                    <a:pt x="72" y="347"/>
                    <a:pt x="48" y="478"/>
                  </a:cubicBezTo>
                  <a:cubicBezTo>
                    <a:pt x="37" y="526"/>
                    <a:pt x="25" y="585"/>
                    <a:pt x="25" y="645"/>
                  </a:cubicBezTo>
                  <a:cubicBezTo>
                    <a:pt x="1" y="1002"/>
                    <a:pt x="287" y="1312"/>
                    <a:pt x="644" y="1312"/>
                  </a:cubicBezTo>
                  <a:cubicBezTo>
                    <a:pt x="1001" y="1312"/>
                    <a:pt x="1299" y="1026"/>
                    <a:pt x="1310" y="692"/>
                  </a:cubicBezTo>
                  <a:cubicBezTo>
                    <a:pt x="1310" y="585"/>
                    <a:pt x="1299" y="490"/>
                    <a:pt x="1263" y="407"/>
                  </a:cubicBezTo>
                  <a:cubicBezTo>
                    <a:pt x="1239" y="335"/>
                    <a:pt x="1180" y="252"/>
                    <a:pt x="1120" y="192"/>
                  </a:cubicBezTo>
                  <a:cubicBezTo>
                    <a:pt x="1013" y="97"/>
                    <a:pt x="882" y="38"/>
                    <a:pt x="751" y="14"/>
                  </a:cubicBezTo>
                  <a:cubicBezTo>
                    <a:pt x="739" y="14"/>
                    <a:pt x="703" y="14"/>
                    <a:pt x="691" y="2"/>
                  </a:cubicBezTo>
                  <a:cubicBezTo>
                    <a:pt x="677" y="1"/>
                    <a:pt x="663" y="0"/>
                    <a:pt x="64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15"/>
            <p:cNvSpPr/>
            <p:nvPr/>
          </p:nvSpPr>
          <p:spPr>
            <a:xfrm>
              <a:off x="6850457" y="96351"/>
              <a:ext cx="58900" cy="58316"/>
            </a:xfrm>
            <a:custGeom>
              <a:rect b="b" l="l" r="r" t="t"/>
              <a:pathLst>
                <a:path extrusionOk="0" h="1298" w="1311">
                  <a:moveTo>
                    <a:pt x="691" y="0"/>
                  </a:moveTo>
                  <a:cubicBezTo>
                    <a:pt x="596" y="0"/>
                    <a:pt x="525" y="24"/>
                    <a:pt x="429" y="36"/>
                  </a:cubicBezTo>
                  <a:cubicBezTo>
                    <a:pt x="298" y="83"/>
                    <a:pt x="191" y="167"/>
                    <a:pt x="108" y="286"/>
                  </a:cubicBezTo>
                  <a:cubicBezTo>
                    <a:pt x="72" y="333"/>
                    <a:pt x="60" y="381"/>
                    <a:pt x="48" y="417"/>
                  </a:cubicBezTo>
                  <a:cubicBezTo>
                    <a:pt x="13" y="476"/>
                    <a:pt x="1" y="560"/>
                    <a:pt x="1" y="631"/>
                  </a:cubicBezTo>
                  <a:cubicBezTo>
                    <a:pt x="1" y="703"/>
                    <a:pt x="1" y="762"/>
                    <a:pt x="13" y="822"/>
                  </a:cubicBezTo>
                  <a:cubicBezTo>
                    <a:pt x="96" y="1095"/>
                    <a:pt x="334" y="1298"/>
                    <a:pt x="632" y="1298"/>
                  </a:cubicBezTo>
                  <a:cubicBezTo>
                    <a:pt x="703" y="1298"/>
                    <a:pt x="775" y="1286"/>
                    <a:pt x="834" y="1274"/>
                  </a:cubicBezTo>
                  <a:cubicBezTo>
                    <a:pt x="965" y="1238"/>
                    <a:pt x="1084" y="1167"/>
                    <a:pt x="1179" y="1048"/>
                  </a:cubicBezTo>
                  <a:cubicBezTo>
                    <a:pt x="1251" y="941"/>
                    <a:pt x="1298" y="822"/>
                    <a:pt x="1310" y="691"/>
                  </a:cubicBezTo>
                  <a:lnTo>
                    <a:pt x="1310" y="643"/>
                  </a:lnTo>
                  <a:cubicBezTo>
                    <a:pt x="1310" y="500"/>
                    <a:pt x="1263" y="357"/>
                    <a:pt x="1179" y="262"/>
                  </a:cubicBezTo>
                  <a:cubicBezTo>
                    <a:pt x="1060" y="107"/>
                    <a:pt x="882" y="24"/>
                    <a:pt x="69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15"/>
            <p:cNvSpPr/>
            <p:nvPr/>
          </p:nvSpPr>
          <p:spPr>
            <a:xfrm>
              <a:off x="7942241" y="853244"/>
              <a:ext cx="59933" cy="58900"/>
            </a:xfrm>
            <a:custGeom>
              <a:rect b="b" l="l" r="r" t="t"/>
              <a:pathLst>
                <a:path extrusionOk="0" h="1311" w="1334">
                  <a:moveTo>
                    <a:pt x="655" y="0"/>
                  </a:moveTo>
                  <a:cubicBezTo>
                    <a:pt x="441" y="0"/>
                    <a:pt x="238" y="108"/>
                    <a:pt x="119" y="286"/>
                  </a:cubicBezTo>
                  <a:cubicBezTo>
                    <a:pt x="48" y="393"/>
                    <a:pt x="0" y="512"/>
                    <a:pt x="0" y="643"/>
                  </a:cubicBezTo>
                  <a:lnTo>
                    <a:pt x="0" y="691"/>
                  </a:lnTo>
                  <a:cubicBezTo>
                    <a:pt x="0" y="929"/>
                    <a:pt x="143" y="1132"/>
                    <a:pt x="334" y="1239"/>
                  </a:cubicBezTo>
                  <a:cubicBezTo>
                    <a:pt x="417" y="1286"/>
                    <a:pt x="524" y="1310"/>
                    <a:pt x="631" y="1310"/>
                  </a:cubicBezTo>
                  <a:cubicBezTo>
                    <a:pt x="655" y="1310"/>
                    <a:pt x="703" y="1310"/>
                    <a:pt x="739" y="1298"/>
                  </a:cubicBezTo>
                  <a:cubicBezTo>
                    <a:pt x="870" y="1286"/>
                    <a:pt x="1000" y="1203"/>
                    <a:pt x="1108" y="1120"/>
                  </a:cubicBezTo>
                  <a:cubicBezTo>
                    <a:pt x="1215" y="1024"/>
                    <a:pt x="1274" y="893"/>
                    <a:pt x="1298" y="751"/>
                  </a:cubicBezTo>
                  <a:cubicBezTo>
                    <a:pt x="1310" y="715"/>
                    <a:pt x="1310" y="703"/>
                    <a:pt x="1310" y="679"/>
                  </a:cubicBezTo>
                  <a:cubicBezTo>
                    <a:pt x="1334" y="453"/>
                    <a:pt x="1227" y="239"/>
                    <a:pt x="1048" y="119"/>
                  </a:cubicBezTo>
                  <a:cubicBezTo>
                    <a:pt x="941" y="48"/>
                    <a:pt x="822" y="0"/>
                    <a:pt x="67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15"/>
            <p:cNvSpPr/>
            <p:nvPr/>
          </p:nvSpPr>
          <p:spPr>
            <a:xfrm>
              <a:off x="5509416" y="2722"/>
              <a:ext cx="33201" cy="34280"/>
            </a:xfrm>
            <a:custGeom>
              <a:rect b="b" l="l" r="r" t="t"/>
              <a:pathLst>
                <a:path extrusionOk="0" h="763" w="739">
                  <a:moveTo>
                    <a:pt x="382" y="1"/>
                  </a:moveTo>
                  <a:cubicBezTo>
                    <a:pt x="179" y="24"/>
                    <a:pt x="13" y="167"/>
                    <a:pt x="1" y="382"/>
                  </a:cubicBezTo>
                  <a:cubicBezTo>
                    <a:pt x="1" y="441"/>
                    <a:pt x="13" y="501"/>
                    <a:pt x="25" y="536"/>
                  </a:cubicBezTo>
                  <a:cubicBezTo>
                    <a:pt x="84" y="679"/>
                    <a:pt x="203" y="763"/>
                    <a:pt x="358" y="763"/>
                  </a:cubicBezTo>
                  <a:cubicBezTo>
                    <a:pt x="560" y="763"/>
                    <a:pt x="739" y="596"/>
                    <a:pt x="739" y="405"/>
                  </a:cubicBezTo>
                  <a:cubicBezTo>
                    <a:pt x="739" y="298"/>
                    <a:pt x="715" y="215"/>
                    <a:pt x="656" y="143"/>
                  </a:cubicBezTo>
                  <a:cubicBezTo>
                    <a:pt x="596" y="60"/>
                    <a:pt x="489" y="1"/>
                    <a:pt x="38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15"/>
            <p:cNvSpPr/>
            <p:nvPr/>
          </p:nvSpPr>
          <p:spPr>
            <a:xfrm>
              <a:off x="6911963" y="26264"/>
              <a:ext cx="33741" cy="33741"/>
            </a:xfrm>
            <a:custGeom>
              <a:rect b="b" l="l" r="r" t="t"/>
              <a:pathLst>
                <a:path extrusionOk="0" h="751" w="751">
                  <a:moveTo>
                    <a:pt x="394" y="0"/>
                  </a:moveTo>
                  <a:cubicBezTo>
                    <a:pt x="180" y="0"/>
                    <a:pt x="1" y="155"/>
                    <a:pt x="1" y="358"/>
                  </a:cubicBezTo>
                  <a:cubicBezTo>
                    <a:pt x="1" y="572"/>
                    <a:pt x="156" y="727"/>
                    <a:pt x="358" y="750"/>
                  </a:cubicBezTo>
                  <a:cubicBezTo>
                    <a:pt x="572" y="750"/>
                    <a:pt x="751" y="596"/>
                    <a:pt x="751" y="393"/>
                  </a:cubicBezTo>
                  <a:cubicBezTo>
                    <a:pt x="751" y="179"/>
                    <a:pt x="596" y="0"/>
                    <a:pt x="39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15"/>
            <p:cNvSpPr/>
            <p:nvPr/>
          </p:nvSpPr>
          <p:spPr>
            <a:xfrm>
              <a:off x="7304090" y="451503"/>
              <a:ext cx="33201" cy="33741"/>
            </a:xfrm>
            <a:custGeom>
              <a:rect b="b" l="l" r="r" t="t"/>
              <a:pathLst>
                <a:path extrusionOk="0" h="751" w="739">
                  <a:moveTo>
                    <a:pt x="358" y="0"/>
                  </a:moveTo>
                  <a:cubicBezTo>
                    <a:pt x="165" y="0"/>
                    <a:pt x="0" y="141"/>
                    <a:pt x="0" y="358"/>
                  </a:cubicBezTo>
                  <a:cubicBezTo>
                    <a:pt x="0" y="572"/>
                    <a:pt x="143" y="751"/>
                    <a:pt x="357" y="751"/>
                  </a:cubicBezTo>
                  <a:cubicBezTo>
                    <a:pt x="560" y="751"/>
                    <a:pt x="738" y="584"/>
                    <a:pt x="738" y="394"/>
                  </a:cubicBezTo>
                  <a:cubicBezTo>
                    <a:pt x="738" y="179"/>
                    <a:pt x="596" y="1"/>
                    <a:pt x="381" y="1"/>
                  </a:cubicBezTo>
                  <a:cubicBezTo>
                    <a:pt x="373" y="0"/>
                    <a:pt x="366" y="0"/>
                    <a:pt x="35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5"/>
            <p:cNvSpPr/>
            <p:nvPr/>
          </p:nvSpPr>
          <p:spPr>
            <a:xfrm>
              <a:off x="7549080" y="406575"/>
              <a:ext cx="33741" cy="34280"/>
            </a:xfrm>
            <a:custGeom>
              <a:rect b="b" l="l" r="r" t="t"/>
              <a:pathLst>
                <a:path extrusionOk="0" h="763" w="751">
                  <a:moveTo>
                    <a:pt x="393" y="1"/>
                  </a:moveTo>
                  <a:cubicBezTo>
                    <a:pt x="334" y="1"/>
                    <a:pt x="274" y="25"/>
                    <a:pt x="226" y="36"/>
                  </a:cubicBezTo>
                  <a:cubicBezTo>
                    <a:pt x="96" y="96"/>
                    <a:pt x="0" y="215"/>
                    <a:pt x="0" y="358"/>
                  </a:cubicBezTo>
                  <a:lnTo>
                    <a:pt x="0" y="382"/>
                  </a:lnTo>
                  <a:cubicBezTo>
                    <a:pt x="0" y="536"/>
                    <a:pt x="96" y="679"/>
                    <a:pt x="226" y="739"/>
                  </a:cubicBezTo>
                  <a:cubicBezTo>
                    <a:pt x="274" y="751"/>
                    <a:pt x="298" y="763"/>
                    <a:pt x="346" y="763"/>
                  </a:cubicBezTo>
                  <a:lnTo>
                    <a:pt x="357" y="763"/>
                  </a:lnTo>
                  <a:cubicBezTo>
                    <a:pt x="512" y="763"/>
                    <a:pt x="643" y="679"/>
                    <a:pt x="703" y="560"/>
                  </a:cubicBezTo>
                  <a:cubicBezTo>
                    <a:pt x="738" y="513"/>
                    <a:pt x="750" y="453"/>
                    <a:pt x="750" y="406"/>
                  </a:cubicBezTo>
                  <a:cubicBezTo>
                    <a:pt x="750" y="286"/>
                    <a:pt x="703" y="167"/>
                    <a:pt x="619" y="96"/>
                  </a:cubicBezTo>
                  <a:cubicBezTo>
                    <a:pt x="560" y="48"/>
                    <a:pt x="477" y="1"/>
                    <a:pt x="39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15"/>
            <p:cNvSpPr/>
            <p:nvPr/>
          </p:nvSpPr>
          <p:spPr>
            <a:xfrm>
              <a:off x="6200536" y="299064"/>
              <a:ext cx="34280" cy="33785"/>
            </a:xfrm>
            <a:custGeom>
              <a:rect b="b" l="l" r="r" t="t"/>
              <a:pathLst>
                <a:path extrusionOk="0" h="752" w="763">
                  <a:moveTo>
                    <a:pt x="394" y="1"/>
                  </a:moveTo>
                  <a:cubicBezTo>
                    <a:pt x="179" y="1"/>
                    <a:pt x="1" y="155"/>
                    <a:pt x="1" y="358"/>
                  </a:cubicBezTo>
                  <a:cubicBezTo>
                    <a:pt x="1" y="560"/>
                    <a:pt x="155" y="751"/>
                    <a:pt x="358" y="751"/>
                  </a:cubicBezTo>
                  <a:cubicBezTo>
                    <a:pt x="365" y="751"/>
                    <a:pt x="371" y="751"/>
                    <a:pt x="378" y="751"/>
                  </a:cubicBezTo>
                  <a:cubicBezTo>
                    <a:pt x="573" y="751"/>
                    <a:pt x="751" y="589"/>
                    <a:pt x="751" y="393"/>
                  </a:cubicBezTo>
                  <a:cubicBezTo>
                    <a:pt x="763" y="179"/>
                    <a:pt x="596" y="1"/>
                    <a:pt x="39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5" name="Google Shape;1865;p15"/>
          <p:cNvSpPr txBox="1"/>
          <p:nvPr>
            <p:ph type="title"/>
          </p:nvPr>
        </p:nvSpPr>
        <p:spPr>
          <a:xfrm>
            <a:off x="675038" y="1123975"/>
            <a:ext cx="4741200" cy="1623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500"/>
              <a:buNone/>
              <a:defRPr/>
            </a:lvl1pPr>
            <a:lvl2pPr lvl="1" rtl="0" algn="r">
              <a:spcBef>
                <a:spcPts val="0"/>
              </a:spcBef>
              <a:spcAft>
                <a:spcPts val="0"/>
              </a:spcAft>
              <a:buSzPts val="3500"/>
              <a:buNone/>
              <a:defRPr/>
            </a:lvl2pPr>
            <a:lvl3pPr lvl="2" rtl="0" algn="r">
              <a:spcBef>
                <a:spcPts val="0"/>
              </a:spcBef>
              <a:spcAft>
                <a:spcPts val="0"/>
              </a:spcAft>
              <a:buSzPts val="3500"/>
              <a:buNone/>
              <a:defRPr/>
            </a:lvl3pPr>
            <a:lvl4pPr lvl="3" rtl="0" algn="r">
              <a:spcBef>
                <a:spcPts val="0"/>
              </a:spcBef>
              <a:spcAft>
                <a:spcPts val="0"/>
              </a:spcAft>
              <a:buSzPts val="3500"/>
              <a:buNone/>
              <a:defRPr/>
            </a:lvl4pPr>
            <a:lvl5pPr lvl="4" rtl="0" algn="r">
              <a:spcBef>
                <a:spcPts val="0"/>
              </a:spcBef>
              <a:spcAft>
                <a:spcPts val="0"/>
              </a:spcAft>
              <a:buSzPts val="3500"/>
              <a:buNone/>
              <a:defRPr/>
            </a:lvl5pPr>
            <a:lvl6pPr lvl="5" rtl="0" algn="r">
              <a:spcBef>
                <a:spcPts val="0"/>
              </a:spcBef>
              <a:spcAft>
                <a:spcPts val="0"/>
              </a:spcAft>
              <a:buSzPts val="3500"/>
              <a:buNone/>
              <a:defRPr/>
            </a:lvl6pPr>
            <a:lvl7pPr lvl="6" rtl="0" algn="r">
              <a:spcBef>
                <a:spcPts val="0"/>
              </a:spcBef>
              <a:spcAft>
                <a:spcPts val="0"/>
              </a:spcAft>
              <a:buSzPts val="3500"/>
              <a:buNone/>
              <a:defRPr/>
            </a:lvl7pPr>
            <a:lvl8pPr lvl="7" rtl="0" algn="r">
              <a:spcBef>
                <a:spcPts val="0"/>
              </a:spcBef>
              <a:spcAft>
                <a:spcPts val="0"/>
              </a:spcAft>
              <a:buSzPts val="3500"/>
              <a:buNone/>
              <a:defRPr/>
            </a:lvl8pPr>
            <a:lvl9pPr lvl="8" rtl="0" algn="r">
              <a:spcBef>
                <a:spcPts val="0"/>
              </a:spcBef>
              <a:spcAft>
                <a:spcPts val="0"/>
              </a:spcAft>
              <a:buSzPts val="3500"/>
              <a:buNone/>
              <a:defRPr/>
            </a:lvl9pPr>
          </a:lstStyle>
          <a:p/>
        </p:txBody>
      </p:sp>
      <p:sp>
        <p:nvSpPr>
          <p:cNvPr id="1866" name="Google Shape;1866;p15"/>
          <p:cNvSpPr txBox="1"/>
          <p:nvPr>
            <p:ph idx="1" type="subTitle"/>
          </p:nvPr>
        </p:nvSpPr>
        <p:spPr>
          <a:xfrm>
            <a:off x="675038" y="3058975"/>
            <a:ext cx="4741200" cy="1004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a:solidFill>
                  <a:schemeClr val="dk1"/>
                </a:solidFill>
              </a:defRPr>
            </a:lvl1pPr>
            <a:lvl2pPr lvl="1" rtl="0" algn="r">
              <a:lnSpc>
                <a:spcPct val="100000"/>
              </a:lnSpc>
              <a:spcBef>
                <a:spcPts val="0"/>
              </a:spcBef>
              <a:spcAft>
                <a:spcPts val="0"/>
              </a:spcAft>
              <a:buSzPts val="1600"/>
              <a:buNone/>
              <a:defRPr/>
            </a:lvl2pPr>
            <a:lvl3pPr lvl="2" rtl="0" algn="r">
              <a:lnSpc>
                <a:spcPct val="100000"/>
              </a:lnSpc>
              <a:spcBef>
                <a:spcPts val="1600"/>
              </a:spcBef>
              <a:spcAft>
                <a:spcPts val="0"/>
              </a:spcAft>
              <a:buSzPts val="1600"/>
              <a:buNone/>
              <a:defRPr/>
            </a:lvl3pPr>
            <a:lvl4pPr lvl="3" rtl="0" algn="r">
              <a:lnSpc>
                <a:spcPct val="100000"/>
              </a:lnSpc>
              <a:spcBef>
                <a:spcPts val="1600"/>
              </a:spcBef>
              <a:spcAft>
                <a:spcPts val="0"/>
              </a:spcAft>
              <a:buSzPts val="1600"/>
              <a:buNone/>
              <a:defRPr/>
            </a:lvl4pPr>
            <a:lvl5pPr lvl="4" rtl="0" algn="r">
              <a:lnSpc>
                <a:spcPct val="100000"/>
              </a:lnSpc>
              <a:spcBef>
                <a:spcPts val="1600"/>
              </a:spcBef>
              <a:spcAft>
                <a:spcPts val="0"/>
              </a:spcAft>
              <a:buSzPts val="1600"/>
              <a:buNone/>
              <a:defRPr/>
            </a:lvl5pPr>
            <a:lvl6pPr lvl="5" rtl="0" algn="r">
              <a:lnSpc>
                <a:spcPct val="100000"/>
              </a:lnSpc>
              <a:spcBef>
                <a:spcPts val="1600"/>
              </a:spcBef>
              <a:spcAft>
                <a:spcPts val="0"/>
              </a:spcAft>
              <a:buSzPts val="1600"/>
              <a:buNone/>
              <a:defRPr/>
            </a:lvl6pPr>
            <a:lvl7pPr lvl="6" rtl="0" algn="r">
              <a:lnSpc>
                <a:spcPct val="100000"/>
              </a:lnSpc>
              <a:spcBef>
                <a:spcPts val="1600"/>
              </a:spcBef>
              <a:spcAft>
                <a:spcPts val="0"/>
              </a:spcAft>
              <a:buSzPts val="1600"/>
              <a:buNone/>
              <a:defRPr/>
            </a:lvl7pPr>
            <a:lvl8pPr lvl="7" rtl="0" algn="r">
              <a:lnSpc>
                <a:spcPct val="100000"/>
              </a:lnSpc>
              <a:spcBef>
                <a:spcPts val="1600"/>
              </a:spcBef>
              <a:spcAft>
                <a:spcPts val="0"/>
              </a:spcAft>
              <a:buSzPts val="1600"/>
              <a:buNone/>
              <a:defRPr/>
            </a:lvl8pPr>
            <a:lvl9pPr lvl="8" rtl="0" algn="r">
              <a:lnSpc>
                <a:spcPct val="100000"/>
              </a:lnSpc>
              <a:spcBef>
                <a:spcPts val="1600"/>
              </a:spcBef>
              <a:spcAft>
                <a:spcPts val="1600"/>
              </a:spcAft>
              <a:buSzPts val="16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867" name="Shape 1867"/>
        <p:cNvGrpSpPr/>
        <p:nvPr/>
      </p:nvGrpSpPr>
      <p:grpSpPr>
        <a:xfrm>
          <a:off x="0" y="0"/>
          <a:ext cx="0" cy="0"/>
          <a:chOff x="0" y="0"/>
          <a:chExt cx="0" cy="0"/>
        </a:xfrm>
      </p:grpSpPr>
      <p:grpSp>
        <p:nvGrpSpPr>
          <p:cNvPr id="1868" name="Google Shape;1868;p16"/>
          <p:cNvGrpSpPr/>
          <p:nvPr/>
        </p:nvGrpSpPr>
        <p:grpSpPr>
          <a:xfrm rot="-5400000">
            <a:off x="60712" y="3221715"/>
            <a:ext cx="1807469" cy="1928995"/>
            <a:chOff x="4060900" y="1586625"/>
            <a:chExt cx="982000" cy="1048025"/>
          </a:xfrm>
        </p:grpSpPr>
        <p:sp>
          <p:nvSpPr>
            <p:cNvPr id="1869" name="Google Shape;1869;p16"/>
            <p:cNvSpPr/>
            <p:nvPr/>
          </p:nvSpPr>
          <p:spPr>
            <a:xfrm>
              <a:off x="4535675" y="1586625"/>
              <a:ext cx="155700" cy="223875"/>
            </a:xfrm>
            <a:custGeom>
              <a:rect b="b" l="l" r="r" t="t"/>
              <a:pathLst>
                <a:path extrusionOk="0" h="8955" w="6228">
                  <a:moveTo>
                    <a:pt x="0" y="1"/>
                  </a:moveTo>
                  <a:lnTo>
                    <a:pt x="5918" y="8859"/>
                  </a:lnTo>
                  <a:lnTo>
                    <a:pt x="6037" y="8954"/>
                  </a:lnTo>
                  <a:cubicBezTo>
                    <a:pt x="6096" y="8907"/>
                    <a:pt x="6156" y="8871"/>
                    <a:pt x="6227" y="8847"/>
                  </a:cubicBezTo>
                  <a:lnTo>
                    <a:pt x="32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16"/>
            <p:cNvSpPr/>
            <p:nvPr/>
          </p:nvSpPr>
          <p:spPr>
            <a:xfrm>
              <a:off x="4392200" y="1586625"/>
              <a:ext cx="25025" cy="13125"/>
            </a:xfrm>
            <a:custGeom>
              <a:rect b="b" l="l" r="r" t="t"/>
              <a:pathLst>
                <a:path extrusionOk="0" h="525" w="1001">
                  <a:moveTo>
                    <a:pt x="525" y="1"/>
                  </a:moveTo>
                  <a:lnTo>
                    <a:pt x="1" y="358"/>
                  </a:lnTo>
                  <a:lnTo>
                    <a:pt x="239" y="525"/>
                  </a:lnTo>
                  <a:lnTo>
                    <a:pt x="100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16"/>
            <p:cNvSpPr/>
            <p:nvPr/>
          </p:nvSpPr>
          <p:spPr>
            <a:xfrm>
              <a:off x="4244875" y="1599725"/>
              <a:ext cx="147950" cy="103625"/>
            </a:xfrm>
            <a:custGeom>
              <a:rect b="b" l="l" r="r" t="t"/>
              <a:pathLst>
                <a:path extrusionOk="0" h="4145" w="5918">
                  <a:moveTo>
                    <a:pt x="5679" y="1"/>
                  </a:moveTo>
                  <a:lnTo>
                    <a:pt x="0" y="3918"/>
                  </a:lnTo>
                  <a:cubicBezTo>
                    <a:pt x="60" y="3977"/>
                    <a:pt x="119" y="4049"/>
                    <a:pt x="155" y="4144"/>
                  </a:cubicBezTo>
                  <a:lnTo>
                    <a:pt x="5917" y="179"/>
                  </a:lnTo>
                  <a:lnTo>
                    <a:pt x="567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16"/>
            <p:cNvSpPr/>
            <p:nvPr/>
          </p:nvSpPr>
          <p:spPr>
            <a:xfrm>
              <a:off x="4368975" y="1586625"/>
              <a:ext cx="317625" cy="228925"/>
            </a:xfrm>
            <a:custGeom>
              <a:rect b="b" l="l" r="r" t="t"/>
              <a:pathLst>
                <a:path extrusionOk="0" h="9157" w="12705">
                  <a:moveTo>
                    <a:pt x="1" y="1"/>
                  </a:moveTo>
                  <a:lnTo>
                    <a:pt x="715" y="525"/>
                  </a:lnTo>
                  <a:lnTo>
                    <a:pt x="930" y="691"/>
                  </a:lnTo>
                  <a:lnTo>
                    <a:pt x="12538" y="9157"/>
                  </a:lnTo>
                  <a:cubicBezTo>
                    <a:pt x="12538" y="9145"/>
                    <a:pt x="12550" y="9145"/>
                    <a:pt x="12550" y="9133"/>
                  </a:cubicBezTo>
                  <a:cubicBezTo>
                    <a:pt x="12598" y="9050"/>
                    <a:pt x="12645" y="8990"/>
                    <a:pt x="12705" y="8954"/>
                  </a:cubicBezTo>
                  <a:lnTo>
                    <a:pt x="12586" y="8859"/>
                  </a:lnTo>
                  <a:lnTo>
                    <a:pt x="1168" y="525"/>
                  </a:lnTo>
                  <a:lnTo>
                    <a:pt x="930" y="358"/>
                  </a:lnTo>
                  <a:lnTo>
                    <a:pt x="44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16"/>
            <p:cNvSpPr/>
            <p:nvPr/>
          </p:nvSpPr>
          <p:spPr>
            <a:xfrm>
              <a:off x="4224025" y="1586625"/>
              <a:ext cx="14025" cy="106900"/>
            </a:xfrm>
            <a:custGeom>
              <a:rect b="b" l="l" r="r" t="t"/>
              <a:pathLst>
                <a:path extrusionOk="0" h="4276" w="561">
                  <a:moveTo>
                    <a:pt x="1" y="1"/>
                  </a:moveTo>
                  <a:lnTo>
                    <a:pt x="286" y="4275"/>
                  </a:lnTo>
                  <a:cubicBezTo>
                    <a:pt x="334" y="4269"/>
                    <a:pt x="379" y="4266"/>
                    <a:pt x="423" y="4266"/>
                  </a:cubicBezTo>
                  <a:cubicBezTo>
                    <a:pt x="468" y="4266"/>
                    <a:pt x="513" y="4269"/>
                    <a:pt x="560" y="4275"/>
                  </a:cubicBezTo>
                  <a:lnTo>
                    <a:pt x="27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16"/>
            <p:cNvSpPr/>
            <p:nvPr/>
          </p:nvSpPr>
          <p:spPr>
            <a:xfrm>
              <a:off x="4149025" y="1586625"/>
              <a:ext cx="80975" cy="110475"/>
            </a:xfrm>
            <a:custGeom>
              <a:rect b="b" l="l" r="r" t="t"/>
              <a:pathLst>
                <a:path extrusionOk="0" h="4419" w="3239">
                  <a:moveTo>
                    <a:pt x="0" y="1"/>
                  </a:moveTo>
                  <a:lnTo>
                    <a:pt x="3001" y="4418"/>
                  </a:lnTo>
                  <a:cubicBezTo>
                    <a:pt x="3084" y="4370"/>
                    <a:pt x="3155" y="4323"/>
                    <a:pt x="3239" y="4287"/>
                  </a:cubicBezTo>
                  <a:lnTo>
                    <a:pt x="32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16"/>
            <p:cNvSpPr/>
            <p:nvPr/>
          </p:nvSpPr>
          <p:spPr>
            <a:xfrm>
              <a:off x="4705925" y="1827450"/>
              <a:ext cx="298275" cy="234875"/>
            </a:xfrm>
            <a:custGeom>
              <a:rect b="b" l="l" r="r" t="t"/>
              <a:pathLst>
                <a:path extrusionOk="0" h="9395" w="11931">
                  <a:moveTo>
                    <a:pt x="144" y="0"/>
                  </a:moveTo>
                  <a:lnTo>
                    <a:pt x="108" y="95"/>
                  </a:lnTo>
                  <a:cubicBezTo>
                    <a:pt x="96" y="131"/>
                    <a:pt x="48" y="191"/>
                    <a:pt x="1" y="226"/>
                  </a:cubicBezTo>
                  <a:lnTo>
                    <a:pt x="11776" y="9394"/>
                  </a:lnTo>
                  <a:cubicBezTo>
                    <a:pt x="11776" y="9394"/>
                    <a:pt x="11776" y="9382"/>
                    <a:pt x="11788" y="9382"/>
                  </a:cubicBezTo>
                  <a:cubicBezTo>
                    <a:pt x="11836" y="9299"/>
                    <a:pt x="11871" y="9239"/>
                    <a:pt x="11931" y="9180"/>
                  </a:cubicBezTo>
                  <a:lnTo>
                    <a:pt x="14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16"/>
            <p:cNvSpPr/>
            <p:nvPr/>
          </p:nvSpPr>
          <p:spPr>
            <a:xfrm>
              <a:off x="4240700" y="1717600"/>
              <a:ext cx="163125" cy="235475"/>
            </a:xfrm>
            <a:custGeom>
              <a:rect b="b" l="l" r="r" t="t"/>
              <a:pathLst>
                <a:path extrusionOk="0" h="9419" w="6525">
                  <a:moveTo>
                    <a:pt x="215" y="1"/>
                  </a:moveTo>
                  <a:cubicBezTo>
                    <a:pt x="155" y="84"/>
                    <a:pt x="84" y="120"/>
                    <a:pt x="0" y="167"/>
                  </a:cubicBezTo>
                  <a:lnTo>
                    <a:pt x="6287" y="9418"/>
                  </a:lnTo>
                  <a:cubicBezTo>
                    <a:pt x="6299" y="9407"/>
                    <a:pt x="6334" y="9383"/>
                    <a:pt x="6358" y="9371"/>
                  </a:cubicBezTo>
                  <a:cubicBezTo>
                    <a:pt x="6418" y="9323"/>
                    <a:pt x="6465" y="9311"/>
                    <a:pt x="6525" y="9287"/>
                  </a:cubicBezTo>
                  <a:lnTo>
                    <a:pt x="21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16"/>
            <p:cNvSpPr/>
            <p:nvPr/>
          </p:nvSpPr>
          <p:spPr>
            <a:xfrm>
              <a:off x="4165400" y="1884000"/>
              <a:ext cx="124725" cy="117300"/>
            </a:xfrm>
            <a:custGeom>
              <a:rect b="b" l="l" r="r" t="t"/>
              <a:pathLst>
                <a:path extrusionOk="0" h="4692" w="4989">
                  <a:moveTo>
                    <a:pt x="191" y="0"/>
                  </a:moveTo>
                  <a:cubicBezTo>
                    <a:pt x="143" y="72"/>
                    <a:pt x="72" y="131"/>
                    <a:pt x="0" y="179"/>
                  </a:cubicBezTo>
                  <a:lnTo>
                    <a:pt x="4822" y="4691"/>
                  </a:lnTo>
                  <a:cubicBezTo>
                    <a:pt x="4822" y="4679"/>
                    <a:pt x="4834" y="4656"/>
                    <a:pt x="4834" y="4656"/>
                  </a:cubicBezTo>
                  <a:cubicBezTo>
                    <a:pt x="4882" y="4584"/>
                    <a:pt x="4917" y="4536"/>
                    <a:pt x="4989" y="4501"/>
                  </a:cubicBezTo>
                  <a:lnTo>
                    <a:pt x="19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16"/>
            <p:cNvSpPr/>
            <p:nvPr/>
          </p:nvSpPr>
          <p:spPr>
            <a:xfrm>
              <a:off x="4415725" y="1825350"/>
              <a:ext cx="268800" cy="134875"/>
            </a:xfrm>
            <a:custGeom>
              <a:rect b="b" l="l" r="r" t="t"/>
              <a:pathLst>
                <a:path extrusionOk="0" h="5395" w="10752">
                  <a:moveTo>
                    <a:pt x="10633" y="1"/>
                  </a:moveTo>
                  <a:lnTo>
                    <a:pt x="0" y="5144"/>
                  </a:lnTo>
                  <a:cubicBezTo>
                    <a:pt x="12" y="5156"/>
                    <a:pt x="12" y="5180"/>
                    <a:pt x="36" y="5180"/>
                  </a:cubicBezTo>
                  <a:cubicBezTo>
                    <a:pt x="72" y="5251"/>
                    <a:pt x="107" y="5323"/>
                    <a:pt x="107" y="5394"/>
                  </a:cubicBezTo>
                  <a:lnTo>
                    <a:pt x="10752" y="239"/>
                  </a:lnTo>
                  <a:cubicBezTo>
                    <a:pt x="10680" y="155"/>
                    <a:pt x="10656" y="84"/>
                    <a:pt x="1063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16"/>
            <p:cNvSpPr/>
            <p:nvPr/>
          </p:nvSpPr>
          <p:spPr>
            <a:xfrm>
              <a:off x="4410950" y="1967925"/>
              <a:ext cx="78325" cy="111950"/>
            </a:xfrm>
            <a:custGeom>
              <a:rect b="b" l="l" r="r" t="t"/>
              <a:pathLst>
                <a:path extrusionOk="0" h="4478" w="3133">
                  <a:moveTo>
                    <a:pt x="203" y="1"/>
                  </a:moveTo>
                  <a:cubicBezTo>
                    <a:pt x="179" y="48"/>
                    <a:pt x="132" y="96"/>
                    <a:pt x="72" y="144"/>
                  </a:cubicBezTo>
                  <a:cubicBezTo>
                    <a:pt x="36" y="156"/>
                    <a:pt x="25" y="167"/>
                    <a:pt x="1" y="179"/>
                  </a:cubicBezTo>
                  <a:lnTo>
                    <a:pt x="2870" y="4477"/>
                  </a:lnTo>
                  <a:cubicBezTo>
                    <a:pt x="2965" y="4442"/>
                    <a:pt x="3049" y="4418"/>
                    <a:pt x="3132" y="4394"/>
                  </a:cubicBezTo>
                  <a:lnTo>
                    <a:pt x="2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16"/>
            <p:cNvSpPr/>
            <p:nvPr/>
          </p:nvSpPr>
          <p:spPr>
            <a:xfrm>
              <a:off x="4061200" y="2123900"/>
              <a:ext cx="25" cy="25"/>
            </a:xfrm>
            <a:custGeom>
              <a:rect b="b" l="l" r="r" t="t"/>
              <a:pathLst>
                <a:path extrusionOk="0" h="1" w="1">
                  <a:moveTo>
                    <a:pt x="1"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16"/>
            <p:cNvSpPr/>
            <p:nvPr/>
          </p:nvSpPr>
          <p:spPr>
            <a:xfrm>
              <a:off x="4060900" y="2121825"/>
              <a:ext cx="25" cy="25"/>
            </a:xfrm>
            <a:custGeom>
              <a:rect b="b" l="l" r="r" t="t"/>
              <a:pathLst>
                <a:path extrusionOk="0" h="1" w="1">
                  <a:moveTo>
                    <a:pt x="1" y="0"/>
                  </a:moveTo>
                  <a:lnTo>
                    <a:pt x="1" y="0"/>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16"/>
            <p:cNvSpPr/>
            <p:nvPr/>
          </p:nvSpPr>
          <p:spPr>
            <a:xfrm>
              <a:off x="4060900" y="2123000"/>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16"/>
            <p:cNvSpPr/>
            <p:nvPr/>
          </p:nvSpPr>
          <p:spPr>
            <a:xfrm>
              <a:off x="4313325" y="1964350"/>
              <a:ext cx="84550" cy="44675"/>
            </a:xfrm>
            <a:custGeom>
              <a:rect b="b" l="l" r="r" t="t"/>
              <a:pathLst>
                <a:path extrusionOk="0" h="1787" w="3382">
                  <a:moveTo>
                    <a:pt x="3263" y="1"/>
                  </a:moveTo>
                  <a:lnTo>
                    <a:pt x="0" y="1513"/>
                  </a:lnTo>
                  <a:cubicBezTo>
                    <a:pt x="48" y="1608"/>
                    <a:pt x="60" y="1703"/>
                    <a:pt x="48" y="1787"/>
                  </a:cubicBezTo>
                  <a:lnTo>
                    <a:pt x="3382" y="227"/>
                  </a:lnTo>
                  <a:cubicBezTo>
                    <a:pt x="3358" y="191"/>
                    <a:pt x="3334" y="179"/>
                    <a:pt x="3322" y="144"/>
                  </a:cubicBezTo>
                  <a:cubicBezTo>
                    <a:pt x="3287" y="108"/>
                    <a:pt x="3263" y="49"/>
                    <a:pt x="326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16"/>
            <p:cNvSpPr/>
            <p:nvPr/>
          </p:nvSpPr>
          <p:spPr>
            <a:xfrm>
              <a:off x="4068650" y="2015250"/>
              <a:ext cx="221775" cy="104225"/>
            </a:xfrm>
            <a:custGeom>
              <a:rect b="b" l="l" r="r" t="t"/>
              <a:pathLst>
                <a:path extrusionOk="0" h="4169" w="8871">
                  <a:moveTo>
                    <a:pt x="8692" y="1"/>
                  </a:moveTo>
                  <a:lnTo>
                    <a:pt x="48" y="4049"/>
                  </a:lnTo>
                  <a:lnTo>
                    <a:pt x="1" y="4168"/>
                  </a:lnTo>
                  <a:lnTo>
                    <a:pt x="1" y="4168"/>
                  </a:lnTo>
                  <a:lnTo>
                    <a:pt x="477" y="4144"/>
                  </a:lnTo>
                  <a:lnTo>
                    <a:pt x="8871" y="215"/>
                  </a:lnTo>
                  <a:cubicBezTo>
                    <a:pt x="8787" y="156"/>
                    <a:pt x="8740" y="84"/>
                    <a:pt x="8692"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16"/>
            <p:cNvSpPr/>
            <p:nvPr/>
          </p:nvSpPr>
          <p:spPr>
            <a:xfrm>
              <a:off x="4060900" y="2122125"/>
              <a:ext cx="25" cy="900"/>
            </a:xfrm>
            <a:custGeom>
              <a:rect b="b" l="l" r="r" t="t"/>
              <a:pathLst>
                <a:path extrusionOk="0" h="36" w="1">
                  <a:moveTo>
                    <a:pt x="1" y="36"/>
                  </a:move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16"/>
            <p:cNvSpPr/>
            <p:nvPr/>
          </p:nvSpPr>
          <p:spPr>
            <a:xfrm>
              <a:off x="4060900" y="2123300"/>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16"/>
            <p:cNvSpPr/>
            <p:nvPr/>
          </p:nvSpPr>
          <p:spPr>
            <a:xfrm>
              <a:off x="4060900" y="2123000"/>
              <a:ext cx="25" cy="25"/>
            </a:xfrm>
            <a:custGeom>
              <a:rect b="b" l="l" r="r" t="t"/>
              <a:pathLst>
                <a:path extrusionOk="0" h="1" w="1">
                  <a:moveTo>
                    <a:pt x="1" y="1"/>
                  </a:moveTo>
                  <a:lnTo>
                    <a:pt x="1" y="1"/>
                  </a:ln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16"/>
            <p:cNvSpPr/>
            <p:nvPr/>
          </p:nvSpPr>
          <p:spPr>
            <a:xfrm>
              <a:off x="4060900" y="1888450"/>
              <a:ext cx="92900" cy="233400"/>
            </a:xfrm>
            <a:custGeom>
              <a:rect b="b" l="l" r="r" t="t"/>
              <a:pathLst>
                <a:path extrusionOk="0" h="9336" w="3716">
                  <a:moveTo>
                    <a:pt x="3466" y="1"/>
                  </a:moveTo>
                  <a:lnTo>
                    <a:pt x="22" y="9278"/>
                  </a:lnTo>
                  <a:lnTo>
                    <a:pt x="37" y="9264"/>
                  </a:lnTo>
                  <a:lnTo>
                    <a:pt x="108" y="9264"/>
                  </a:lnTo>
                  <a:lnTo>
                    <a:pt x="322" y="9240"/>
                  </a:lnTo>
                  <a:lnTo>
                    <a:pt x="370" y="9121"/>
                  </a:lnTo>
                  <a:lnTo>
                    <a:pt x="3716" y="108"/>
                  </a:lnTo>
                  <a:cubicBezTo>
                    <a:pt x="3644" y="84"/>
                    <a:pt x="3549" y="60"/>
                    <a:pt x="3478" y="13"/>
                  </a:cubicBezTo>
                  <a:cubicBezTo>
                    <a:pt x="3478" y="13"/>
                    <a:pt x="3466" y="13"/>
                    <a:pt x="3466" y="1"/>
                  </a:cubicBezTo>
                  <a:close/>
                  <a:moveTo>
                    <a:pt x="22" y="9278"/>
                  </a:moveTo>
                  <a:lnTo>
                    <a:pt x="13" y="9288"/>
                  </a:lnTo>
                  <a:lnTo>
                    <a:pt x="13" y="9300"/>
                  </a:lnTo>
                  <a:cubicBezTo>
                    <a:pt x="13" y="9300"/>
                    <a:pt x="1" y="9323"/>
                    <a:pt x="1" y="9335"/>
                  </a:cubicBezTo>
                  <a:lnTo>
                    <a:pt x="22" y="9278"/>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16"/>
            <p:cNvSpPr/>
            <p:nvPr/>
          </p:nvSpPr>
          <p:spPr>
            <a:xfrm>
              <a:off x="4060900" y="2123600"/>
              <a:ext cx="325" cy="325"/>
            </a:xfrm>
            <a:custGeom>
              <a:rect b="b" l="l" r="r" t="t"/>
              <a:pathLst>
                <a:path extrusionOk="0" h="13" w="13">
                  <a:moveTo>
                    <a:pt x="1" y="1"/>
                  </a:moveTo>
                  <a:cubicBezTo>
                    <a:pt x="1" y="13"/>
                    <a:pt x="1" y="13"/>
                    <a:pt x="1" y="1"/>
                  </a:cubicBezTo>
                  <a:cubicBezTo>
                    <a:pt x="13" y="13"/>
                    <a:pt x="13" y="13"/>
                    <a:pt x="1" y="1"/>
                  </a:cubicBezTo>
                  <a:cubicBezTo>
                    <a:pt x="1" y="13"/>
                    <a:pt x="1" y="13"/>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16"/>
            <p:cNvSpPr/>
            <p:nvPr/>
          </p:nvSpPr>
          <p:spPr>
            <a:xfrm>
              <a:off x="4061200" y="2124500"/>
              <a:ext cx="217925" cy="393825"/>
            </a:xfrm>
            <a:custGeom>
              <a:rect b="b" l="l" r="r" t="t"/>
              <a:pathLst>
                <a:path extrusionOk="0" h="15753" w="8717">
                  <a:moveTo>
                    <a:pt x="1" y="0"/>
                  </a:moveTo>
                  <a:cubicBezTo>
                    <a:pt x="3" y="8"/>
                    <a:pt x="7" y="15"/>
                    <a:pt x="13" y="22"/>
                  </a:cubicBezTo>
                  <a:lnTo>
                    <a:pt x="13" y="22"/>
                  </a:lnTo>
                  <a:lnTo>
                    <a:pt x="1" y="0"/>
                  </a:lnTo>
                  <a:close/>
                  <a:moveTo>
                    <a:pt x="13" y="22"/>
                  </a:moveTo>
                  <a:lnTo>
                    <a:pt x="8478" y="15752"/>
                  </a:lnTo>
                  <a:cubicBezTo>
                    <a:pt x="8561" y="15717"/>
                    <a:pt x="8633" y="15669"/>
                    <a:pt x="8716" y="15633"/>
                  </a:cubicBezTo>
                  <a:lnTo>
                    <a:pt x="322" y="60"/>
                  </a:lnTo>
                  <a:lnTo>
                    <a:pt x="120" y="72"/>
                  </a:lnTo>
                  <a:cubicBezTo>
                    <a:pt x="73" y="72"/>
                    <a:pt x="33" y="49"/>
                    <a:pt x="13" y="2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16"/>
            <p:cNvSpPr/>
            <p:nvPr/>
          </p:nvSpPr>
          <p:spPr>
            <a:xfrm>
              <a:off x="4060900" y="2121825"/>
              <a:ext cx="25" cy="25"/>
            </a:xfrm>
            <a:custGeom>
              <a:rect b="b" l="l" r="r" t="t"/>
              <a:pathLst>
                <a:path extrusionOk="0" h="1" w="1">
                  <a:moveTo>
                    <a:pt x="1" y="0"/>
                  </a:moveTo>
                  <a:lnTo>
                    <a:pt x="1" y="0"/>
                  </a:lnTo>
                  <a:lnTo>
                    <a:pt x="1" y="0"/>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16"/>
            <p:cNvSpPr/>
            <p:nvPr/>
          </p:nvSpPr>
          <p:spPr>
            <a:xfrm>
              <a:off x="4060900" y="2123000"/>
              <a:ext cx="25" cy="325"/>
            </a:xfrm>
            <a:custGeom>
              <a:rect b="b" l="l" r="r" t="t"/>
              <a:pathLst>
                <a:path extrusionOk="0" h="13" w="1">
                  <a:moveTo>
                    <a:pt x="1" y="1"/>
                  </a:moveTo>
                  <a:lnTo>
                    <a:pt x="1" y="1"/>
                  </a:lnTo>
                  <a:cubicBezTo>
                    <a:pt x="1" y="13"/>
                    <a:pt x="1" y="13"/>
                    <a:pt x="1" y="1"/>
                  </a:cubicBezTo>
                  <a:cubicBezTo>
                    <a:pt x="1" y="13"/>
                    <a:pt x="1" y="13"/>
                    <a:pt x="1" y="1"/>
                  </a:cubicBezTo>
                  <a:cubicBezTo>
                    <a:pt x="1" y="13"/>
                    <a:pt x="1" y="13"/>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16"/>
            <p:cNvSpPr/>
            <p:nvPr/>
          </p:nvSpPr>
          <p:spPr>
            <a:xfrm>
              <a:off x="4062400" y="2119775"/>
              <a:ext cx="325" cy="275"/>
            </a:xfrm>
            <a:custGeom>
              <a:rect b="b" l="l" r="r" t="t"/>
              <a:pathLst>
                <a:path extrusionOk="0" h="11" w="13">
                  <a:moveTo>
                    <a:pt x="12" y="0"/>
                  </a:moveTo>
                  <a:cubicBezTo>
                    <a:pt x="11" y="0"/>
                    <a:pt x="8" y="11"/>
                    <a:pt x="1" y="11"/>
                  </a:cubicBezTo>
                  <a:lnTo>
                    <a:pt x="12" y="11"/>
                  </a:lnTo>
                  <a:cubicBezTo>
                    <a:pt x="12" y="3"/>
                    <a:pt x="12" y="0"/>
                    <a:pt x="1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16"/>
            <p:cNvSpPr/>
            <p:nvPr/>
          </p:nvSpPr>
          <p:spPr>
            <a:xfrm>
              <a:off x="4061200" y="2120625"/>
              <a:ext cx="25" cy="325"/>
            </a:xfrm>
            <a:custGeom>
              <a:rect b="b" l="l" r="r" t="t"/>
              <a:pathLst>
                <a:path extrusionOk="0" h="13" w="1">
                  <a:moveTo>
                    <a:pt x="1" y="13"/>
                  </a:moveTo>
                  <a:cubicBezTo>
                    <a:pt x="1" y="13"/>
                    <a:pt x="1" y="1"/>
                    <a:pt x="1" y="13"/>
                  </a:cubicBezTo>
                  <a:cubicBezTo>
                    <a:pt x="1" y="1"/>
                    <a:pt x="1" y="13"/>
                    <a:pt x="1"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16"/>
            <p:cNvSpPr/>
            <p:nvPr/>
          </p:nvSpPr>
          <p:spPr>
            <a:xfrm>
              <a:off x="4062400" y="2120025"/>
              <a:ext cx="25" cy="25"/>
            </a:xfrm>
            <a:custGeom>
              <a:rect b="b" l="l" r="r" t="t"/>
              <a:pathLst>
                <a:path extrusionOk="0" h="1" w="1">
                  <a:moveTo>
                    <a:pt x="1" y="1"/>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16"/>
            <p:cNvSpPr/>
            <p:nvPr/>
          </p:nvSpPr>
          <p:spPr>
            <a:xfrm>
              <a:off x="4063000" y="2119450"/>
              <a:ext cx="925" cy="25"/>
            </a:xfrm>
            <a:custGeom>
              <a:rect b="b" l="l" r="r" t="t"/>
              <a:pathLst>
                <a:path extrusionOk="0" h="1" w="37">
                  <a:moveTo>
                    <a:pt x="0" y="0"/>
                  </a:move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16"/>
            <p:cNvSpPr/>
            <p:nvPr/>
          </p:nvSpPr>
          <p:spPr>
            <a:xfrm>
              <a:off x="4348750" y="2085200"/>
              <a:ext cx="488175" cy="446225"/>
            </a:xfrm>
            <a:custGeom>
              <a:rect b="b" l="l" r="r" t="t"/>
              <a:pathLst>
                <a:path extrusionOk="0" h="17849" w="19527">
                  <a:moveTo>
                    <a:pt x="19515" y="1"/>
                  </a:moveTo>
                  <a:lnTo>
                    <a:pt x="19217" y="25"/>
                  </a:lnTo>
                  <a:lnTo>
                    <a:pt x="0" y="17658"/>
                  </a:lnTo>
                  <a:cubicBezTo>
                    <a:pt x="60" y="17717"/>
                    <a:pt x="119" y="17777"/>
                    <a:pt x="179" y="17848"/>
                  </a:cubicBezTo>
                  <a:lnTo>
                    <a:pt x="19479" y="144"/>
                  </a:lnTo>
                  <a:cubicBezTo>
                    <a:pt x="19527" y="108"/>
                    <a:pt x="19527" y="48"/>
                    <a:pt x="1951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16"/>
            <p:cNvSpPr/>
            <p:nvPr/>
          </p:nvSpPr>
          <p:spPr>
            <a:xfrm>
              <a:off x="4521375" y="2069725"/>
              <a:ext cx="477175" cy="31875"/>
            </a:xfrm>
            <a:custGeom>
              <a:rect b="b" l="l" r="r" t="t"/>
              <a:pathLst>
                <a:path extrusionOk="0" h="1275" w="19087">
                  <a:moveTo>
                    <a:pt x="19063" y="1"/>
                  </a:moveTo>
                  <a:lnTo>
                    <a:pt x="1" y="1013"/>
                  </a:lnTo>
                  <a:cubicBezTo>
                    <a:pt x="37" y="1096"/>
                    <a:pt x="60" y="1191"/>
                    <a:pt x="72" y="1275"/>
                  </a:cubicBezTo>
                  <a:lnTo>
                    <a:pt x="12324" y="620"/>
                  </a:lnTo>
                  <a:lnTo>
                    <a:pt x="12622" y="608"/>
                  </a:lnTo>
                  <a:lnTo>
                    <a:pt x="19087" y="263"/>
                  </a:lnTo>
                  <a:cubicBezTo>
                    <a:pt x="19063" y="179"/>
                    <a:pt x="19063" y="84"/>
                    <a:pt x="1906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6"/>
            <p:cNvSpPr/>
            <p:nvPr/>
          </p:nvSpPr>
          <p:spPr>
            <a:xfrm>
              <a:off x="4060900" y="2098000"/>
              <a:ext cx="405150" cy="28075"/>
            </a:xfrm>
            <a:custGeom>
              <a:rect b="b" l="l" r="r" t="t"/>
              <a:pathLst>
                <a:path extrusionOk="0" h="1123" w="16206">
                  <a:moveTo>
                    <a:pt x="16205" y="1"/>
                  </a:moveTo>
                  <a:lnTo>
                    <a:pt x="799" y="810"/>
                  </a:lnTo>
                  <a:lnTo>
                    <a:pt x="322" y="846"/>
                  </a:lnTo>
                  <a:lnTo>
                    <a:pt x="120" y="858"/>
                  </a:lnTo>
                  <a:lnTo>
                    <a:pt x="72" y="858"/>
                  </a:lnTo>
                  <a:cubicBezTo>
                    <a:pt x="61" y="858"/>
                    <a:pt x="61" y="858"/>
                    <a:pt x="37" y="882"/>
                  </a:cubicBezTo>
                  <a:lnTo>
                    <a:pt x="13" y="906"/>
                  </a:lnTo>
                  <a:lnTo>
                    <a:pt x="13" y="918"/>
                  </a:lnTo>
                  <a:cubicBezTo>
                    <a:pt x="13" y="941"/>
                    <a:pt x="1" y="941"/>
                    <a:pt x="1" y="953"/>
                  </a:cubicBezTo>
                  <a:lnTo>
                    <a:pt x="1" y="977"/>
                  </a:lnTo>
                  <a:lnTo>
                    <a:pt x="1" y="1001"/>
                  </a:lnTo>
                  <a:lnTo>
                    <a:pt x="1" y="1013"/>
                  </a:lnTo>
                  <a:lnTo>
                    <a:pt x="1" y="1025"/>
                  </a:lnTo>
                  <a:cubicBezTo>
                    <a:pt x="22" y="1087"/>
                    <a:pt x="70" y="1122"/>
                    <a:pt x="113" y="1122"/>
                  </a:cubicBezTo>
                  <a:cubicBezTo>
                    <a:pt x="120" y="1122"/>
                    <a:pt x="126" y="1121"/>
                    <a:pt x="132" y="1120"/>
                  </a:cubicBezTo>
                  <a:lnTo>
                    <a:pt x="334" y="1096"/>
                  </a:lnTo>
                  <a:lnTo>
                    <a:pt x="16146" y="263"/>
                  </a:lnTo>
                  <a:cubicBezTo>
                    <a:pt x="16146" y="179"/>
                    <a:pt x="16170" y="84"/>
                    <a:pt x="1620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16"/>
            <p:cNvSpPr/>
            <p:nvPr/>
          </p:nvSpPr>
          <p:spPr>
            <a:xfrm>
              <a:off x="4238325" y="2509150"/>
              <a:ext cx="136050" cy="125500"/>
            </a:xfrm>
            <a:custGeom>
              <a:rect b="b" l="l" r="r" t="t"/>
              <a:pathLst>
                <a:path extrusionOk="0" h="5020" w="5442">
                  <a:moveTo>
                    <a:pt x="2687" y="1"/>
                  </a:moveTo>
                  <a:cubicBezTo>
                    <a:pt x="2496" y="1"/>
                    <a:pt x="2302" y="23"/>
                    <a:pt x="2108" y="69"/>
                  </a:cubicBezTo>
                  <a:cubicBezTo>
                    <a:pt x="1953" y="116"/>
                    <a:pt x="1786" y="164"/>
                    <a:pt x="1631" y="235"/>
                  </a:cubicBezTo>
                  <a:cubicBezTo>
                    <a:pt x="1560" y="283"/>
                    <a:pt x="1476" y="307"/>
                    <a:pt x="1393" y="354"/>
                  </a:cubicBezTo>
                  <a:cubicBezTo>
                    <a:pt x="488" y="902"/>
                    <a:pt x="0" y="1998"/>
                    <a:pt x="250" y="3093"/>
                  </a:cubicBezTo>
                  <a:cubicBezTo>
                    <a:pt x="535" y="4252"/>
                    <a:pt x="1557" y="5020"/>
                    <a:pt x="2687" y="5020"/>
                  </a:cubicBezTo>
                  <a:cubicBezTo>
                    <a:pt x="2881" y="5020"/>
                    <a:pt x="3077" y="4997"/>
                    <a:pt x="3274" y="4950"/>
                  </a:cubicBezTo>
                  <a:cubicBezTo>
                    <a:pt x="4620" y="4629"/>
                    <a:pt x="5441" y="3271"/>
                    <a:pt x="5132" y="1938"/>
                  </a:cubicBezTo>
                  <a:cubicBezTo>
                    <a:pt x="5048" y="1533"/>
                    <a:pt x="4846" y="1188"/>
                    <a:pt x="4596" y="890"/>
                  </a:cubicBezTo>
                  <a:cubicBezTo>
                    <a:pt x="4548" y="819"/>
                    <a:pt x="4489" y="759"/>
                    <a:pt x="4417" y="700"/>
                  </a:cubicBezTo>
                  <a:cubicBezTo>
                    <a:pt x="3957" y="258"/>
                    <a:pt x="3340" y="1"/>
                    <a:pt x="268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16"/>
            <p:cNvSpPr/>
            <p:nvPr/>
          </p:nvSpPr>
          <p:spPr>
            <a:xfrm>
              <a:off x="4463650" y="2077450"/>
              <a:ext cx="61025" cy="59300"/>
            </a:xfrm>
            <a:custGeom>
              <a:rect b="b" l="l" r="r" t="t"/>
              <a:pathLst>
                <a:path extrusionOk="0" h="2372" w="2441">
                  <a:moveTo>
                    <a:pt x="1220" y="0"/>
                  </a:moveTo>
                  <a:cubicBezTo>
                    <a:pt x="1158" y="0"/>
                    <a:pt x="1097" y="5"/>
                    <a:pt x="1036" y="13"/>
                  </a:cubicBezTo>
                  <a:cubicBezTo>
                    <a:pt x="941" y="37"/>
                    <a:pt x="857" y="61"/>
                    <a:pt x="762" y="96"/>
                  </a:cubicBezTo>
                  <a:cubicBezTo>
                    <a:pt x="524" y="180"/>
                    <a:pt x="334" y="358"/>
                    <a:pt x="203" y="585"/>
                  </a:cubicBezTo>
                  <a:cubicBezTo>
                    <a:pt x="155" y="656"/>
                    <a:pt x="119" y="751"/>
                    <a:pt x="95" y="823"/>
                  </a:cubicBezTo>
                  <a:cubicBezTo>
                    <a:pt x="60" y="906"/>
                    <a:pt x="48" y="1001"/>
                    <a:pt x="36" y="1085"/>
                  </a:cubicBezTo>
                  <a:cubicBezTo>
                    <a:pt x="0" y="1537"/>
                    <a:pt x="214" y="1966"/>
                    <a:pt x="619" y="2204"/>
                  </a:cubicBezTo>
                  <a:cubicBezTo>
                    <a:pt x="809" y="2317"/>
                    <a:pt x="1018" y="2371"/>
                    <a:pt x="1224" y="2371"/>
                  </a:cubicBezTo>
                  <a:cubicBezTo>
                    <a:pt x="1627" y="2371"/>
                    <a:pt x="2022" y="2165"/>
                    <a:pt x="2250" y="1787"/>
                  </a:cubicBezTo>
                  <a:cubicBezTo>
                    <a:pt x="2405" y="1537"/>
                    <a:pt x="2441" y="1239"/>
                    <a:pt x="2405" y="966"/>
                  </a:cubicBezTo>
                  <a:cubicBezTo>
                    <a:pt x="2381" y="882"/>
                    <a:pt x="2358" y="787"/>
                    <a:pt x="2322" y="704"/>
                  </a:cubicBezTo>
                  <a:cubicBezTo>
                    <a:pt x="2203" y="489"/>
                    <a:pt x="2048" y="299"/>
                    <a:pt x="1822" y="168"/>
                  </a:cubicBezTo>
                  <a:cubicBezTo>
                    <a:pt x="1630" y="49"/>
                    <a:pt x="1424" y="0"/>
                    <a:pt x="122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16"/>
            <p:cNvSpPr/>
            <p:nvPr/>
          </p:nvSpPr>
          <p:spPr>
            <a:xfrm>
              <a:off x="4997625" y="2051475"/>
              <a:ext cx="45275" cy="42075"/>
            </a:xfrm>
            <a:custGeom>
              <a:rect b="b" l="l" r="r" t="t"/>
              <a:pathLst>
                <a:path extrusionOk="0" h="1683" w="1811">
                  <a:moveTo>
                    <a:pt x="852" y="1"/>
                  </a:moveTo>
                  <a:cubicBezTo>
                    <a:pt x="643" y="1"/>
                    <a:pt x="440" y="79"/>
                    <a:pt x="287" y="219"/>
                  </a:cubicBezTo>
                  <a:cubicBezTo>
                    <a:pt x="227" y="278"/>
                    <a:pt x="180" y="338"/>
                    <a:pt x="132" y="421"/>
                  </a:cubicBezTo>
                  <a:cubicBezTo>
                    <a:pt x="120" y="421"/>
                    <a:pt x="120" y="433"/>
                    <a:pt x="120" y="433"/>
                  </a:cubicBezTo>
                  <a:cubicBezTo>
                    <a:pt x="60" y="516"/>
                    <a:pt x="37" y="624"/>
                    <a:pt x="13" y="731"/>
                  </a:cubicBezTo>
                  <a:cubicBezTo>
                    <a:pt x="1" y="814"/>
                    <a:pt x="13" y="909"/>
                    <a:pt x="25" y="993"/>
                  </a:cubicBezTo>
                  <a:cubicBezTo>
                    <a:pt x="72" y="1219"/>
                    <a:pt x="203" y="1433"/>
                    <a:pt x="430" y="1564"/>
                  </a:cubicBezTo>
                  <a:cubicBezTo>
                    <a:pt x="566" y="1644"/>
                    <a:pt x="716" y="1683"/>
                    <a:pt x="864" y="1683"/>
                  </a:cubicBezTo>
                  <a:cubicBezTo>
                    <a:pt x="1154" y="1683"/>
                    <a:pt x="1435" y="1535"/>
                    <a:pt x="1584" y="1266"/>
                  </a:cubicBezTo>
                  <a:cubicBezTo>
                    <a:pt x="1811" y="874"/>
                    <a:pt x="1680" y="362"/>
                    <a:pt x="1287" y="123"/>
                  </a:cubicBezTo>
                  <a:cubicBezTo>
                    <a:pt x="1149" y="40"/>
                    <a:pt x="999" y="1"/>
                    <a:pt x="85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16"/>
            <p:cNvSpPr/>
            <p:nvPr/>
          </p:nvSpPr>
          <p:spPr>
            <a:xfrm>
              <a:off x="4680925" y="1807100"/>
              <a:ext cx="31875" cy="29875"/>
            </a:xfrm>
            <a:custGeom>
              <a:rect b="b" l="l" r="r" t="t"/>
              <a:pathLst>
                <a:path extrusionOk="0" h="1195" w="1275">
                  <a:moveTo>
                    <a:pt x="613" y="1"/>
                  </a:moveTo>
                  <a:cubicBezTo>
                    <a:pt x="553" y="1"/>
                    <a:pt x="494" y="10"/>
                    <a:pt x="441" y="28"/>
                  </a:cubicBezTo>
                  <a:cubicBezTo>
                    <a:pt x="358" y="40"/>
                    <a:pt x="298" y="88"/>
                    <a:pt x="239" y="135"/>
                  </a:cubicBezTo>
                  <a:cubicBezTo>
                    <a:pt x="179" y="171"/>
                    <a:pt x="120" y="231"/>
                    <a:pt x="96" y="314"/>
                  </a:cubicBezTo>
                  <a:cubicBezTo>
                    <a:pt x="96" y="326"/>
                    <a:pt x="84" y="326"/>
                    <a:pt x="84" y="338"/>
                  </a:cubicBezTo>
                  <a:cubicBezTo>
                    <a:pt x="25" y="469"/>
                    <a:pt x="1" y="612"/>
                    <a:pt x="36" y="743"/>
                  </a:cubicBezTo>
                  <a:cubicBezTo>
                    <a:pt x="48" y="826"/>
                    <a:pt x="96" y="909"/>
                    <a:pt x="155" y="981"/>
                  </a:cubicBezTo>
                  <a:cubicBezTo>
                    <a:pt x="203" y="1040"/>
                    <a:pt x="263" y="1076"/>
                    <a:pt x="322" y="1112"/>
                  </a:cubicBezTo>
                  <a:cubicBezTo>
                    <a:pt x="423" y="1167"/>
                    <a:pt x="530" y="1195"/>
                    <a:pt x="634" y="1195"/>
                  </a:cubicBezTo>
                  <a:cubicBezTo>
                    <a:pt x="775" y="1195"/>
                    <a:pt x="910" y="1143"/>
                    <a:pt x="1013" y="1040"/>
                  </a:cubicBezTo>
                  <a:cubicBezTo>
                    <a:pt x="1060" y="993"/>
                    <a:pt x="1096" y="945"/>
                    <a:pt x="1120" y="909"/>
                  </a:cubicBezTo>
                  <a:lnTo>
                    <a:pt x="1168" y="814"/>
                  </a:lnTo>
                  <a:cubicBezTo>
                    <a:pt x="1275" y="540"/>
                    <a:pt x="1168" y="231"/>
                    <a:pt x="917" y="88"/>
                  </a:cubicBezTo>
                  <a:cubicBezTo>
                    <a:pt x="820" y="28"/>
                    <a:pt x="714" y="1"/>
                    <a:pt x="61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16"/>
            <p:cNvSpPr/>
            <p:nvPr/>
          </p:nvSpPr>
          <p:spPr>
            <a:xfrm>
              <a:off x="4217475" y="1692975"/>
              <a:ext cx="32775" cy="29775"/>
            </a:xfrm>
            <a:custGeom>
              <a:rect b="b" l="l" r="r" t="t"/>
              <a:pathLst>
                <a:path extrusionOk="0" h="1191" w="1311">
                  <a:moveTo>
                    <a:pt x="667" y="0"/>
                  </a:moveTo>
                  <a:cubicBezTo>
                    <a:pt x="623" y="0"/>
                    <a:pt x="578" y="3"/>
                    <a:pt x="536" y="9"/>
                  </a:cubicBezTo>
                  <a:cubicBezTo>
                    <a:pt x="525" y="9"/>
                    <a:pt x="501" y="21"/>
                    <a:pt x="489" y="21"/>
                  </a:cubicBezTo>
                  <a:cubicBezTo>
                    <a:pt x="405" y="57"/>
                    <a:pt x="322" y="93"/>
                    <a:pt x="263" y="152"/>
                  </a:cubicBezTo>
                  <a:cubicBezTo>
                    <a:pt x="227" y="200"/>
                    <a:pt x="191" y="236"/>
                    <a:pt x="167" y="295"/>
                  </a:cubicBezTo>
                  <a:cubicBezTo>
                    <a:pt x="1" y="569"/>
                    <a:pt x="84" y="950"/>
                    <a:pt x="370" y="1105"/>
                  </a:cubicBezTo>
                  <a:cubicBezTo>
                    <a:pt x="468" y="1164"/>
                    <a:pt x="570" y="1190"/>
                    <a:pt x="672" y="1190"/>
                  </a:cubicBezTo>
                  <a:cubicBezTo>
                    <a:pt x="754" y="1190"/>
                    <a:pt x="837" y="1173"/>
                    <a:pt x="917" y="1140"/>
                  </a:cubicBezTo>
                  <a:cubicBezTo>
                    <a:pt x="1013" y="1105"/>
                    <a:pt x="1084" y="1045"/>
                    <a:pt x="1144" y="986"/>
                  </a:cubicBezTo>
                  <a:cubicBezTo>
                    <a:pt x="1156" y="962"/>
                    <a:pt x="1191" y="926"/>
                    <a:pt x="1203" y="902"/>
                  </a:cubicBezTo>
                  <a:cubicBezTo>
                    <a:pt x="1298" y="736"/>
                    <a:pt x="1310" y="557"/>
                    <a:pt x="1251" y="390"/>
                  </a:cubicBezTo>
                  <a:cubicBezTo>
                    <a:pt x="1215" y="307"/>
                    <a:pt x="1179" y="236"/>
                    <a:pt x="1096" y="176"/>
                  </a:cubicBezTo>
                  <a:cubicBezTo>
                    <a:pt x="1072" y="140"/>
                    <a:pt x="1025" y="116"/>
                    <a:pt x="977" y="81"/>
                  </a:cubicBezTo>
                  <a:cubicBezTo>
                    <a:pt x="917" y="57"/>
                    <a:pt x="858" y="21"/>
                    <a:pt x="798" y="9"/>
                  </a:cubicBezTo>
                  <a:cubicBezTo>
                    <a:pt x="757" y="3"/>
                    <a:pt x="712" y="0"/>
                    <a:pt x="6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16"/>
            <p:cNvSpPr/>
            <p:nvPr/>
          </p:nvSpPr>
          <p:spPr>
            <a:xfrm>
              <a:off x="4181750" y="2480200"/>
              <a:ext cx="48250" cy="41975"/>
            </a:xfrm>
            <a:custGeom>
              <a:rect b="b" l="l" r="r" t="t"/>
              <a:pathLst>
                <a:path extrusionOk="0" h="1679" w="1930">
                  <a:moveTo>
                    <a:pt x="951" y="1"/>
                  </a:moveTo>
                  <a:cubicBezTo>
                    <a:pt x="664" y="1"/>
                    <a:pt x="389" y="149"/>
                    <a:pt x="239" y="417"/>
                  </a:cubicBezTo>
                  <a:cubicBezTo>
                    <a:pt x="1" y="810"/>
                    <a:pt x="132" y="1334"/>
                    <a:pt x="537" y="1560"/>
                  </a:cubicBezTo>
                  <a:cubicBezTo>
                    <a:pt x="673" y="1640"/>
                    <a:pt x="822" y="1679"/>
                    <a:pt x="968" y="1679"/>
                  </a:cubicBezTo>
                  <a:cubicBezTo>
                    <a:pt x="1254" y="1679"/>
                    <a:pt x="1530" y="1531"/>
                    <a:pt x="1680" y="1262"/>
                  </a:cubicBezTo>
                  <a:cubicBezTo>
                    <a:pt x="1930" y="870"/>
                    <a:pt x="1799" y="358"/>
                    <a:pt x="1382" y="119"/>
                  </a:cubicBezTo>
                  <a:cubicBezTo>
                    <a:pt x="1246" y="39"/>
                    <a:pt x="1097" y="1"/>
                    <a:pt x="95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16"/>
            <p:cNvSpPr/>
            <p:nvPr/>
          </p:nvSpPr>
          <p:spPr>
            <a:xfrm>
              <a:off x="4137400" y="1857875"/>
              <a:ext cx="38125" cy="33450"/>
            </a:xfrm>
            <a:custGeom>
              <a:rect b="b" l="l" r="r" t="t"/>
              <a:pathLst>
                <a:path extrusionOk="0" h="1338" w="1525">
                  <a:moveTo>
                    <a:pt x="772" y="1"/>
                  </a:moveTo>
                  <a:cubicBezTo>
                    <a:pt x="539" y="1"/>
                    <a:pt x="311" y="123"/>
                    <a:pt x="191" y="331"/>
                  </a:cubicBezTo>
                  <a:cubicBezTo>
                    <a:pt x="1" y="640"/>
                    <a:pt x="120" y="1045"/>
                    <a:pt x="418" y="1236"/>
                  </a:cubicBezTo>
                  <a:cubicBezTo>
                    <a:pt x="418" y="1236"/>
                    <a:pt x="430" y="1236"/>
                    <a:pt x="430" y="1260"/>
                  </a:cubicBezTo>
                  <a:cubicBezTo>
                    <a:pt x="489" y="1283"/>
                    <a:pt x="584" y="1319"/>
                    <a:pt x="656" y="1331"/>
                  </a:cubicBezTo>
                  <a:cubicBezTo>
                    <a:pt x="685" y="1335"/>
                    <a:pt x="714" y="1337"/>
                    <a:pt x="743" y="1337"/>
                  </a:cubicBezTo>
                  <a:cubicBezTo>
                    <a:pt x="879" y="1337"/>
                    <a:pt x="1012" y="1293"/>
                    <a:pt x="1120" y="1224"/>
                  </a:cubicBezTo>
                  <a:cubicBezTo>
                    <a:pt x="1192" y="1176"/>
                    <a:pt x="1251" y="1117"/>
                    <a:pt x="1311" y="1045"/>
                  </a:cubicBezTo>
                  <a:cubicBezTo>
                    <a:pt x="1322" y="1033"/>
                    <a:pt x="1322" y="1021"/>
                    <a:pt x="1346" y="998"/>
                  </a:cubicBezTo>
                  <a:cubicBezTo>
                    <a:pt x="1525" y="688"/>
                    <a:pt x="1418" y="271"/>
                    <a:pt x="1108" y="93"/>
                  </a:cubicBezTo>
                  <a:cubicBezTo>
                    <a:pt x="1003" y="30"/>
                    <a:pt x="887" y="1"/>
                    <a:pt x="77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16"/>
            <p:cNvSpPr/>
            <p:nvPr/>
          </p:nvSpPr>
          <p:spPr>
            <a:xfrm>
              <a:off x="4394275" y="1948925"/>
              <a:ext cx="24450" cy="24450"/>
            </a:xfrm>
            <a:custGeom>
              <a:rect b="b" l="l" r="r" t="t"/>
              <a:pathLst>
                <a:path extrusionOk="0" h="978" w="978">
                  <a:moveTo>
                    <a:pt x="494" y="1"/>
                  </a:moveTo>
                  <a:cubicBezTo>
                    <a:pt x="461" y="1"/>
                    <a:pt x="427" y="4"/>
                    <a:pt x="394" y="11"/>
                  </a:cubicBezTo>
                  <a:cubicBezTo>
                    <a:pt x="334" y="23"/>
                    <a:pt x="275" y="34"/>
                    <a:pt x="239" y="82"/>
                  </a:cubicBezTo>
                  <a:cubicBezTo>
                    <a:pt x="203" y="94"/>
                    <a:pt x="191" y="130"/>
                    <a:pt x="156" y="142"/>
                  </a:cubicBezTo>
                  <a:cubicBezTo>
                    <a:pt x="37" y="261"/>
                    <a:pt x="1" y="427"/>
                    <a:pt x="37" y="594"/>
                  </a:cubicBezTo>
                  <a:cubicBezTo>
                    <a:pt x="61" y="642"/>
                    <a:pt x="72" y="689"/>
                    <a:pt x="96" y="737"/>
                  </a:cubicBezTo>
                  <a:cubicBezTo>
                    <a:pt x="120" y="796"/>
                    <a:pt x="132" y="832"/>
                    <a:pt x="156" y="844"/>
                  </a:cubicBezTo>
                  <a:cubicBezTo>
                    <a:pt x="247" y="928"/>
                    <a:pt x="363" y="978"/>
                    <a:pt x="481" y="978"/>
                  </a:cubicBezTo>
                  <a:cubicBezTo>
                    <a:pt x="548" y="978"/>
                    <a:pt x="615" y="962"/>
                    <a:pt x="680" y="927"/>
                  </a:cubicBezTo>
                  <a:cubicBezTo>
                    <a:pt x="715" y="916"/>
                    <a:pt x="739" y="904"/>
                    <a:pt x="751" y="892"/>
                  </a:cubicBezTo>
                  <a:cubicBezTo>
                    <a:pt x="799" y="856"/>
                    <a:pt x="846" y="808"/>
                    <a:pt x="894" y="749"/>
                  </a:cubicBezTo>
                  <a:cubicBezTo>
                    <a:pt x="953" y="666"/>
                    <a:pt x="977" y="558"/>
                    <a:pt x="965" y="439"/>
                  </a:cubicBezTo>
                  <a:cubicBezTo>
                    <a:pt x="965" y="368"/>
                    <a:pt x="930" y="296"/>
                    <a:pt x="894" y="213"/>
                  </a:cubicBezTo>
                  <a:cubicBezTo>
                    <a:pt x="894" y="201"/>
                    <a:pt x="870" y="201"/>
                    <a:pt x="870" y="189"/>
                  </a:cubicBezTo>
                  <a:cubicBezTo>
                    <a:pt x="773" y="63"/>
                    <a:pt x="637" y="1"/>
                    <a:pt x="49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16"/>
            <p:cNvSpPr/>
            <p:nvPr/>
          </p:nvSpPr>
          <p:spPr>
            <a:xfrm>
              <a:off x="4283550" y="1992300"/>
              <a:ext cx="31000" cy="30675"/>
            </a:xfrm>
            <a:custGeom>
              <a:rect b="b" l="l" r="r" t="t"/>
              <a:pathLst>
                <a:path extrusionOk="0" h="1227" w="1240">
                  <a:moveTo>
                    <a:pt x="633" y="0"/>
                  </a:moveTo>
                  <a:cubicBezTo>
                    <a:pt x="500" y="0"/>
                    <a:pt x="370" y="46"/>
                    <a:pt x="263" y="133"/>
                  </a:cubicBezTo>
                  <a:cubicBezTo>
                    <a:pt x="191" y="193"/>
                    <a:pt x="156" y="252"/>
                    <a:pt x="108" y="324"/>
                  </a:cubicBezTo>
                  <a:cubicBezTo>
                    <a:pt x="108" y="347"/>
                    <a:pt x="96" y="359"/>
                    <a:pt x="96" y="359"/>
                  </a:cubicBezTo>
                  <a:cubicBezTo>
                    <a:pt x="1" y="538"/>
                    <a:pt x="1" y="740"/>
                    <a:pt x="96" y="907"/>
                  </a:cubicBezTo>
                  <a:cubicBezTo>
                    <a:pt x="144" y="978"/>
                    <a:pt x="203" y="1062"/>
                    <a:pt x="275" y="1109"/>
                  </a:cubicBezTo>
                  <a:cubicBezTo>
                    <a:pt x="287" y="1133"/>
                    <a:pt x="299" y="1133"/>
                    <a:pt x="322" y="1145"/>
                  </a:cubicBezTo>
                  <a:cubicBezTo>
                    <a:pt x="421" y="1200"/>
                    <a:pt x="527" y="1227"/>
                    <a:pt x="631" y="1227"/>
                  </a:cubicBezTo>
                  <a:cubicBezTo>
                    <a:pt x="842" y="1227"/>
                    <a:pt x="1044" y="1118"/>
                    <a:pt x="1156" y="919"/>
                  </a:cubicBezTo>
                  <a:cubicBezTo>
                    <a:pt x="1191" y="835"/>
                    <a:pt x="1227" y="740"/>
                    <a:pt x="1239" y="657"/>
                  </a:cubicBezTo>
                  <a:cubicBezTo>
                    <a:pt x="1239" y="562"/>
                    <a:pt x="1227" y="478"/>
                    <a:pt x="1191" y="383"/>
                  </a:cubicBezTo>
                  <a:cubicBezTo>
                    <a:pt x="1156" y="264"/>
                    <a:pt x="1061" y="157"/>
                    <a:pt x="941" y="85"/>
                  </a:cubicBezTo>
                  <a:cubicBezTo>
                    <a:pt x="842" y="28"/>
                    <a:pt x="737" y="0"/>
                    <a:pt x="63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9" name="Google Shape;1909;p16"/>
          <p:cNvGrpSpPr/>
          <p:nvPr/>
        </p:nvGrpSpPr>
        <p:grpSpPr>
          <a:xfrm flipH="1" rot="5400000">
            <a:off x="7221312" y="3170518"/>
            <a:ext cx="1807469" cy="1928995"/>
            <a:chOff x="4060900" y="1586625"/>
            <a:chExt cx="982000" cy="1048025"/>
          </a:xfrm>
        </p:grpSpPr>
        <p:sp>
          <p:nvSpPr>
            <p:cNvPr id="1910" name="Google Shape;1910;p16"/>
            <p:cNvSpPr/>
            <p:nvPr/>
          </p:nvSpPr>
          <p:spPr>
            <a:xfrm>
              <a:off x="4535675" y="1586625"/>
              <a:ext cx="155700" cy="223875"/>
            </a:xfrm>
            <a:custGeom>
              <a:rect b="b" l="l" r="r" t="t"/>
              <a:pathLst>
                <a:path extrusionOk="0" h="8955" w="6228">
                  <a:moveTo>
                    <a:pt x="0" y="1"/>
                  </a:moveTo>
                  <a:lnTo>
                    <a:pt x="5918" y="8859"/>
                  </a:lnTo>
                  <a:lnTo>
                    <a:pt x="6037" y="8954"/>
                  </a:lnTo>
                  <a:cubicBezTo>
                    <a:pt x="6096" y="8907"/>
                    <a:pt x="6156" y="8871"/>
                    <a:pt x="6227" y="8847"/>
                  </a:cubicBezTo>
                  <a:lnTo>
                    <a:pt x="32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16"/>
            <p:cNvSpPr/>
            <p:nvPr/>
          </p:nvSpPr>
          <p:spPr>
            <a:xfrm>
              <a:off x="4392200" y="1586625"/>
              <a:ext cx="25025" cy="13125"/>
            </a:xfrm>
            <a:custGeom>
              <a:rect b="b" l="l" r="r" t="t"/>
              <a:pathLst>
                <a:path extrusionOk="0" h="525" w="1001">
                  <a:moveTo>
                    <a:pt x="525" y="1"/>
                  </a:moveTo>
                  <a:lnTo>
                    <a:pt x="1" y="358"/>
                  </a:lnTo>
                  <a:lnTo>
                    <a:pt x="239" y="525"/>
                  </a:lnTo>
                  <a:lnTo>
                    <a:pt x="100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16"/>
            <p:cNvSpPr/>
            <p:nvPr/>
          </p:nvSpPr>
          <p:spPr>
            <a:xfrm>
              <a:off x="4244875" y="1599725"/>
              <a:ext cx="147950" cy="103625"/>
            </a:xfrm>
            <a:custGeom>
              <a:rect b="b" l="l" r="r" t="t"/>
              <a:pathLst>
                <a:path extrusionOk="0" h="4145" w="5918">
                  <a:moveTo>
                    <a:pt x="5679" y="1"/>
                  </a:moveTo>
                  <a:lnTo>
                    <a:pt x="0" y="3918"/>
                  </a:lnTo>
                  <a:cubicBezTo>
                    <a:pt x="60" y="3977"/>
                    <a:pt x="119" y="4049"/>
                    <a:pt x="155" y="4144"/>
                  </a:cubicBezTo>
                  <a:lnTo>
                    <a:pt x="5917" y="179"/>
                  </a:lnTo>
                  <a:lnTo>
                    <a:pt x="567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16"/>
            <p:cNvSpPr/>
            <p:nvPr/>
          </p:nvSpPr>
          <p:spPr>
            <a:xfrm>
              <a:off x="4368975" y="1586625"/>
              <a:ext cx="317625" cy="228925"/>
            </a:xfrm>
            <a:custGeom>
              <a:rect b="b" l="l" r="r" t="t"/>
              <a:pathLst>
                <a:path extrusionOk="0" h="9157" w="12705">
                  <a:moveTo>
                    <a:pt x="1" y="1"/>
                  </a:moveTo>
                  <a:lnTo>
                    <a:pt x="715" y="525"/>
                  </a:lnTo>
                  <a:lnTo>
                    <a:pt x="930" y="691"/>
                  </a:lnTo>
                  <a:lnTo>
                    <a:pt x="12538" y="9157"/>
                  </a:lnTo>
                  <a:cubicBezTo>
                    <a:pt x="12538" y="9145"/>
                    <a:pt x="12550" y="9145"/>
                    <a:pt x="12550" y="9133"/>
                  </a:cubicBezTo>
                  <a:cubicBezTo>
                    <a:pt x="12598" y="9050"/>
                    <a:pt x="12645" y="8990"/>
                    <a:pt x="12705" y="8954"/>
                  </a:cubicBezTo>
                  <a:lnTo>
                    <a:pt x="12586" y="8859"/>
                  </a:lnTo>
                  <a:lnTo>
                    <a:pt x="1168" y="525"/>
                  </a:lnTo>
                  <a:lnTo>
                    <a:pt x="930" y="358"/>
                  </a:lnTo>
                  <a:lnTo>
                    <a:pt x="44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16"/>
            <p:cNvSpPr/>
            <p:nvPr/>
          </p:nvSpPr>
          <p:spPr>
            <a:xfrm>
              <a:off x="4224025" y="1586625"/>
              <a:ext cx="14025" cy="106900"/>
            </a:xfrm>
            <a:custGeom>
              <a:rect b="b" l="l" r="r" t="t"/>
              <a:pathLst>
                <a:path extrusionOk="0" h="4276" w="561">
                  <a:moveTo>
                    <a:pt x="1" y="1"/>
                  </a:moveTo>
                  <a:lnTo>
                    <a:pt x="286" y="4275"/>
                  </a:lnTo>
                  <a:cubicBezTo>
                    <a:pt x="334" y="4269"/>
                    <a:pt x="379" y="4266"/>
                    <a:pt x="423" y="4266"/>
                  </a:cubicBezTo>
                  <a:cubicBezTo>
                    <a:pt x="468" y="4266"/>
                    <a:pt x="513" y="4269"/>
                    <a:pt x="560" y="4275"/>
                  </a:cubicBezTo>
                  <a:lnTo>
                    <a:pt x="27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16"/>
            <p:cNvSpPr/>
            <p:nvPr/>
          </p:nvSpPr>
          <p:spPr>
            <a:xfrm>
              <a:off x="4149025" y="1586625"/>
              <a:ext cx="80975" cy="110475"/>
            </a:xfrm>
            <a:custGeom>
              <a:rect b="b" l="l" r="r" t="t"/>
              <a:pathLst>
                <a:path extrusionOk="0" h="4419" w="3239">
                  <a:moveTo>
                    <a:pt x="0" y="1"/>
                  </a:moveTo>
                  <a:lnTo>
                    <a:pt x="3001" y="4418"/>
                  </a:lnTo>
                  <a:cubicBezTo>
                    <a:pt x="3084" y="4370"/>
                    <a:pt x="3155" y="4323"/>
                    <a:pt x="3239" y="4287"/>
                  </a:cubicBezTo>
                  <a:lnTo>
                    <a:pt x="32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16"/>
            <p:cNvSpPr/>
            <p:nvPr/>
          </p:nvSpPr>
          <p:spPr>
            <a:xfrm>
              <a:off x="4705925" y="1827450"/>
              <a:ext cx="298275" cy="234875"/>
            </a:xfrm>
            <a:custGeom>
              <a:rect b="b" l="l" r="r" t="t"/>
              <a:pathLst>
                <a:path extrusionOk="0" h="9395" w="11931">
                  <a:moveTo>
                    <a:pt x="144" y="0"/>
                  </a:moveTo>
                  <a:lnTo>
                    <a:pt x="108" y="95"/>
                  </a:lnTo>
                  <a:cubicBezTo>
                    <a:pt x="96" y="131"/>
                    <a:pt x="48" y="191"/>
                    <a:pt x="1" y="226"/>
                  </a:cubicBezTo>
                  <a:lnTo>
                    <a:pt x="11776" y="9394"/>
                  </a:lnTo>
                  <a:cubicBezTo>
                    <a:pt x="11776" y="9394"/>
                    <a:pt x="11776" y="9382"/>
                    <a:pt x="11788" y="9382"/>
                  </a:cubicBezTo>
                  <a:cubicBezTo>
                    <a:pt x="11836" y="9299"/>
                    <a:pt x="11871" y="9239"/>
                    <a:pt x="11931" y="9180"/>
                  </a:cubicBezTo>
                  <a:lnTo>
                    <a:pt x="14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16"/>
            <p:cNvSpPr/>
            <p:nvPr/>
          </p:nvSpPr>
          <p:spPr>
            <a:xfrm>
              <a:off x="4240700" y="1717600"/>
              <a:ext cx="163125" cy="235475"/>
            </a:xfrm>
            <a:custGeom>
              <a:rect b="b" l="l" r="r" t="t"/>
              <a:pathLst>
                <a:path extrusionOk="0" h="9419" w="6525">
                  <a:moveTo>
                    <a:pt x="215" y="1"/>
                  </a:moveTo>
                  <a:cubicBezTo>
                    <a:pt x="155" y="84"/>
                    <a:pt x="84" y="120"/>
                    <a:pt x="0" y="167"/>
                  </a:cubicBezTo>
                  <a:lnTo>
                    <a:pt x="6287" y="9418"/>
                  </a:lnTo>
                  <a:cubicBezTo>
                    <a:pt x="6299" y="9407"/>
                    <a:pt x="6334" y="9383"/>
                    <a:pt x="6358" y="9371"/>
                  </a:cubicBezTo>
                  <a:cubicBezTo>
                    <a:pt x="6418" y="9323"/>
                    <a:pt x="6465" y="9311"/>
                    <a:pt x="6525" y="9287"/>
                  </a:cubicBezTo>
                  <a:lnTo>
                    <a:pt x="21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16"/>
            <p:cNvSpPr/>
            <p:nvPr/>
          </p:nvSpPr>
          <p:spPr>
            <a:xfrm>
              <a:off x="4165400" y="1884000"/>
              <a:ext cx="124725" cy="117300"/>
            </a:xfrm>
            <a:custGeom>
              <a:rect b="b" l="l" r="r" t="t"/>
              <a:pathLst>
                <a:path extrusionOk="0" h="4692" w="4989">
                  <a:moveTo>
                    <a:pt x="191" y="0"/>
                  </a:moveTo>
                  <a:cubicBezTo>
                    <a:pt x="143" y="72"/>
                    <a:pt x="72" y="131"/>
                    <a:pt x="0" y="179"/>
                  </a:cubicBezTo>
                  <a:lnTo>
                    <a:pt x="4822" y="4691"/>
                  </a:lnTo>
                  <a:cubicBezTo>
                    <a:pt x="4822" y="4679"/>
                    <a:pt x="4834" y="4656"/>
                    <a:pt x="4834" y="4656"/>
                  </a:cubicBezTo>
                  <a:cubicBezTo>
                    <a:pt x="4882" y="4584"/>
                    <a:pt x="4917" y="4536"/>
                    <a:pt x="4989" y="4501"/>
                  </a:cubicBezTo>
                  <a:lnTo>
                    <a:pt x="19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16"/>
            <p:cNvSpPr/>
            <p:nvPr/>
          </p:nvSpPr>
          <p:spPr>
            <a:xfrm>
              <a:off x="4415725" y="1825350"/>
              <a:ext cx="268800" cy="134875"/>
            </a:xfrm>
            <a:custGeom>
              <a:rect b="b" l="l" r="r" t="t"/>
              <a:pathLst>
                <a:path extrusionOk="0" h="5395" w="10752">
                  <a:moveTo>
                    <a:pt x="10633" y="1"/>
                  </a:moveTo>
                  <a:lnTo>
                    <a:pt x="0" y="5144"/>
                  </a:lnTo>
                  <a:cubicBezTo>
                    <a:pt x="12" y="5156"/>
                    <a:pt x="12" y="5180"/>
                    <a:pt x="36" y="5180"/>
                  </a:cubicBezTo>
                  <a:cubicBezTo>
                    <a:pt x="72" y="5251"/>
                    <a:pt x="107" y="5323"/>
                    <a:pt x="107" y="5394"/>
                  </a:cubicBezTo>
                  <a:lnTo>
                    <a:pt x="10752" y="239"/>
                  </a:lnTo>
                  <a:cubicBezTo>
                    <a:pt x="10680" y="155"/>
                    <a:pt x="10656" y="84"/>
                    <a:pt x="1063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16"/>
            <p:cNvSpPr/>
            <p:nvPr/>
          </p:nvSpPr>
          <p:spPr>
            <a:xfrm>
              <a:off x="4410950" y="1967925"/>
              <a:ext cx="78325" cy="111950"/>
            </a:xfrm>
            <a:custGeom>
              <a:rect b="b" l="l" r="r" t="t"/>
              <a:pathLst>
                <a:path extrusionOk="0" h="4478" w="3133">
                  <a:moveTo>
                    <a:pt x="203" y="1"/>
                  </a:moveTo>
                  <a:cubicBezTo>
                    <a:pt x="179" y="48"/>
                    <a:pt x="132" y="96"/>
                    <a:pt x="72" y="144"/>
                  </a:cubicBezTo>
                  <a:cubicBezTo>
                    <a:pt x="36" y="156"/>
                    <a:pt x="25" y="167"/>
                    <a:pt x="1" y="179"/>
                  </a:cubicBezTo>
                  <a:lnTo>
                    <a:pt x="2870" y="4477"/>
                  </a:lnTo>
                  <a:cubicBezTo>
                    <a:pt x="2965" y="4442"/>
                    <a:pt x="3049" y="4418"/>
                    <a:pt x="3132" y="4394"/>
                  </a:cubicBezTo>
                  <a:lnTo>
                    <a:pt x="2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16"/>
            <p:cNvSpPr/>
            <p:nvPr/>
          </p:nvSpPr>
          <p:spPr>
            <a:xfrm>
              <a:off x="4061200" y="2123900"/>
              <a:ext cx="25" cy="25"/>
            </a:xfrm>
            <a:custGeom>
              <a:rect b="b" l="l" r="r" t="t"/>
              <a:pathLst>
                <a:path extrusionOk="0" h="1" w="1">
                  <a:moveTo>
                    <a:pt x="1"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16"/>
            <p:cNvSpPr/>
            <p:nvPr/>
          </p:nvSpPr>
          <p:spPr>
            <a:xfrm>
              <a:off x="4060900" y="2121825"/>
              <a:ext cx="25" cy="25"/>
            </a:xfrm>
            <a:custGeom>
              <a:rect b="b" l="l" r="r" t="t"/>
              <a:pathLst>
                <a:path extrusionOk="0" h="1" w="1">
                  <a:moveTo>
                    <a:pt x="1" y="0"/>
                  </a:moveTo>
                  <a:lnTo>
                    <a:pt x="1" y="0"/>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16"/>
            <p:cNvSpPr/>
            <p:nvPr/>
          </p:nvSpPr>
          <p:spPr>
            <a:xfrm>
              <a:off x="4060900" y="2123000"/>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16"/>
            <p:cNvSpPr/>
            <p:nvPr/>
          </p:nvSpPr>
          <p:spPr>
            <a:xfrm>
              <a:off x="4313325" y="1964350"/>
              <a:ext cx="84550" cy="44675"/>
            </a:xfrm>
            <a:custGeom>
              <a:rect b="b" l="l" r="r" t="t"/>
              <a:pathLst>
                <a:path extrusionOk="0" h="1787" w="3382">
                  <a:moveTo>
                    <a:pt x="3263" y="1"/>
                  </a:moveTo>
                  <a:lnTo>
                    <a:pt x="0" y="1513"/>
                  </a:lnTo>
                  <a:cubicBezTo>
                    <a:pt x="48" y="1608"/>
                    <a:pt x="60" y="1703"/>
                    <a:pt x="48" y="1787"/>
                  </a:cubicBezTo>
                  <a:lnTo>
                    <a:pt x="3382" y="227"/>
                  </a:lnTo>
                  <a:cubicBezTo>
                    <a:pt x="3358" y="191"/>
                    <a:pt x="3334" y="179"/>
                    <a:pt x="3322" y="144"/>
                  </a:cubicBezTo>
                  <a:cubicBezTo>
                    <a:pt x="3287" y="108"/>
                    <a:pt x="3263" y="49"/>
                    <a:pt x="326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16"/>
            <p:cNvSpPr/>
            <p:nvPr/>
          </p:nvSpPr>
          <p:spPr>
            <a:xfrm>
              <a:off x="4068650" y="2015250"/>
              <a:ext cx="221775" cy="104225"/>
            </a:xfrm>
            <a:custGeom>
              <a:rect b="b" l="l" r="r" t="t"/>
              <a:pathLst>
                <a:path extrusionOk="0" h="4169" w="8871">
                  <a:moveTo>
                    <a:pt x="8692" y="1"/>
                  </a:moveTo>
                  <a:lnTo>
                    <a:pt x="48" y="4049"/>
                  </a:lnTo>
                  <a:lnTo>
                    <a:pt x="1" y="4168"/>
                  </a:lnTo>
                  <a:lnTo>
                    <a:pt x="1" y="4168"/>
                  </a:lnTo>
                  <a:lnTo>
                    <a:pt x="477" y="4144"/>
                  </a:lnTo>
                  <a:lnTo>
                    <a:pt x="8871" y="215"/>
                  </a:lnTo>
                  <a:cubicBezTo>
                    <a:pt x="8787" y="156"/>
                    <a:pt x="8740" y="84"/>
                    <a:pt x="8692"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16"/>
            <p:cNvSpPr/>
            <p:nvPr/>
          </p:nvSpPr>
          <p:spPr>
            <a:xfrm>
              <a:off x="4060900" y="2122125"/>
              <a:ext cx="25" cy="900"/>
            </a:xfrm>
            <a:custGeom>
              <a:rect b="b" l="l" r="r" t="t"/>
              <a:pathLst>
                <a:path extrusionOk="0" h="36" w="1">
                  <a:moveTo>
                    <a:pt x="1" y="36"/>
                  </a:move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16"/>
            <p:cNvSpPr/>
            <p:nvPr/>
          </p:nvSpPr>
          <p:spPr>
            <a:xfrm>
              <a:off x="4060900" y="2123300"/>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16"/>
            <p:cNvSpPr/>
            <p:nvPr/>
          </p:nvSpPr>
          <p:spPr>
            <a:xfrm>
              <a:off x="4060900" y="2123000"/>
              <a:ext cx="25" cy="25"/>
            </a:xfrm>
            <a:custGeom>
              <a:rect b="b" l="l" r="r" t="t"/>
              <a:pathLst>
                <a:path extrusionOk="0" h="1" w="1">
                  <a:moveTo>
                    <a:pt x="1" y="1"/>
                  </a:moveTo>
                  <a:lnTo>
                    <a:pt x="1" y="1"/>
                  </a:ln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16"/>
            <p:cNvSpPr/>
            <p:nvPr/>
          </p:nvSpPr>
          <p:spPr>
            <a:xfrm>
              <a:off x="4060900" y="1888450"/>
              <a:ext cx="92900" cy="233400"/>
            </a:xfrm>
            <a:custGeom>
              <a:rect b="b" l="l" r="r" t="t"/>
              <a:pathLst>
                <a:path extrusionOk="0" h="9336" w="3716">
                  <a:moveTo>
                    <a:pt x="3466" y="1"/>
                  </a:moveTo>
                  <a:lnTo>
                    <a:pt x="22" y="9278"/>
                  </a:lnTo>
                  <a:lnTo>
                    <a:pt x="37" y="9264"/>
                  </a:lnTo>
                  <a:lnTo>
                    <a:pt x="108" y="9264"/>
                  </a:lnTo>
                  <a:lnTo>
                    <a:pt x="322" y="9240"/>
                  </a:lnTo>
                  <a:lnTo>
                    <a:pt x="370" y="9121"/>
                  </a:lnTo>
                  <a:lnTo>
                    <a:pt x="3716" y="108"/>
                  </a:lnTo>
                  <a:cubicBezTo>
                    <a:pt x="3644" y="84"/>
                    <a:pt x="3549" y="60"/>
                    <a:pt x="3478" y="13"/>
                  </a:cubicBezTo>
                  <a:cubicBezTo>
                    <a:pt x="3478" y="13"/>
                    <a:pt x="3466" y="13"/>
                    <a:pt x="3466" y="1"/>
                  </a:cubicBezTo>
                  <a:close/>
                  <a:moveTo>
                    <a:pt x="22" y="9278"/>
                  </a:moveTo>
                  <a:lnTo>
                    <a:pt x="13" y="9288"/>
                  </a:lnTo>
                  <a:lnTo>
                    <a:pt x="13" y="9300"/>
                  </a:lnTo>
                  <a:cubicBezTo>
                    <a:pt x="13" y="9300"/>
                    <a:pt x="1" y="9323"/>
                    <a:pt x="1" y="9335"/>
                  </a:cubicBezTo>
                  <a:lnTo>
                    <a:pt x="22" y="9278"/>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16"/>
            <p:cNvSpPr/>
            <p:nvPr/>
          </p:nvSpPr>
          <p:spPr>
            <a:xfrm>
              <a:off x="4060900" y="2123600"/>
              <a:ext cx="325" cy="325"/>
            </a:xfrm>
            <a:custGeom>
              <a:rect b="b" l="l" r="r" t="t"/>
              <a:pathLst>
                <a:path extrusionOk="0" h="13" w="13">
                  <a:moveTo>
                    <a:pt x="1" y="1"/>
                  </a:moveTo>
                  <a:cubicBezTo>
                    <a:pt x="1" y="13"/>
                    <a:pt x="1" y="13"/>
                    <a:pt x="1" y="1"/>
                  </a:cubicBezTo>
                  <a:cubicBezTo>
                    <a:pt x="13" y="13"/>
                    <a:pt x="13" y="13"/>
                    <a:pt x="1" y="1"/>
                  </a:cubicBezTo>
                  <a:cubicBezTo>
                    <a:pt x="1" y="13"/>
                    <a:pt x="1" y="13"/>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16"/>
            <p:cNvSpPr/>
            <p:nvPr/>
          </p:nvSpPr>
          <p:spPr>
            <a:xfrm>
              <a:off x="4061200" y="2124500"/>
              <a:ext cx="217925" cy="393825"/>
            </a:xfrm>
            <a:custGeom>
              <a:rect b="b" l="l" r="r" t="t"/>
              <a:pathLst>
                <a:path extrusionOk="0" h="15753" w="8717">
                  <a:moveTo>
                    <a:pt x="1" y="0"/>
                  </a:moveTo>
                  <a:cubicBezTo>
                    <a:pt x="3" y="8"/>
                    <a:pt x="7" y="15"/>
                    <a:pt x="13" y="22"/>
                  </a:cubicBezTo>
                  <a:lnTo>
                    <a:pt x="13" y="22"/>
                  </a:lnTo>
                  <a:lnTo>
                    <a:pt x="1" y="0"/>
                  </a:lnTo>
                  <a:close/>
                  <a:moveTo>
                    <a:pt x="13" y="22"/>
                  </a:moveTo>
                  <a:lnTo>
                    <a:pt x="8478" y="15752"/>
                  </a:lnTo>
                  <a:cubicBezTo>
                    <a:pt x="8561" y="15717"/>
                    <a:pt x="8633" y="15669"/>
                    <a:pt x="8716" y="15633"/>
                  </a:cubicBezTo>
                  <a:lnTo>
                    <a:pt x="322" y="60"/>
                  </a:lnTo>
                  <a:lnTo>
                    <a:pt x="120" y="72"/>
                  </a:lnTo>
                  <a:cubicBezTo>
                    <a:pt x="73" y="72"/>
                    <a:pt x="33" y="49"/>
                    <a:pt x="13" y="2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16"/>
            <p:cNvSpPr/>
            <p:nvPr/>
          </p:nvSpPr>
          <p:spPr>
            <a:xfrm>
              <a:off x="4060900" y="2121825"/>
              <a:ext cx="25" cy="25"/>
            </a:xfrm>
            <a:custGeom>
              <a:rect b="b" l="l" r="r" t="t"/>
              <a:pathLst>
                <a:path extrusionOk="0" h="1" w="1">
                  <a:moveTo>
                    <a:pt x="1" y="0"/>
                  </a:moveTo>
                  <a:lnTo>
                    <a:pt x="1" y="0"/>
                  </a:lnTo>
                  <a:lnTo>
                    <a:pt x="1" y="0"/>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16"/>
            <p:cNvSpPr/>
            <p:nvPr/>
          </p:nvSpPr>
          <p:spPr>
            <a:xfrm>
              <a:off x="4060900" y="2123000"/>
              <a:ext cx="25" cy="325"/>
            </a:xfrm>
            <a:custGeom>
              <a:rect b="b" l="l" r="r" t="t"/>
              <a:pathLst>
                <a:path extrusionOk="0" h="13" w="1">
                  <a:moveTo>
                    <a:pt x="1" y="1"/>
                  </a:moveTo>
                  <a:lnTo>
                    <a:pt x="1" y="1"/>
                  </a:lnTo>
                  <a:cubicBezTo>
                    <a:pt x="1" y="13"/>
                    <a:pt x="1" y="13"/>
                    <a:pt x="1" y="1"/>
                  </a:cubicBezTo>
                  <a:cubicBezTo>
                    <a:pt x="1" y="13"/>
                    <a:pt x="1" y="13"/>
                    <a:pt x="1" y="1"/>
                  </a:cubicBezTo>
                  <a:cubicBezTo>
                    <a:pt x="1" y="13"/>
                    <a:pt x="1" y="13"/>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16"/>
            <p:cNvSpPr/>
            <p:nvPr/>
          </p:nvSpPr>
          <p:spPr>
            <a:xfrm>
              <a:off x="4062400" y="2119775"/>
              <a:ext cx="325" cy="275"/>
            </a:xfrm>
            <a:custGeom>
              <a:rect b="b" l="l" r="r" t="t"/>
              <a:pathLst>
                <a:path extrusionOk="0" h="11" w="13">
                  <a:moveTo>
                    <a:pt x="12" y="0"/>
                  </a:moveTo>
                  <a:cubicBezTo>
                    <a:pt x="11" y="0"/>
                    <a:pt x="8" y="11"/>
                    <a:pt x="1" y="11"/>
                  </a:cubicBezTo>
                  <a:lnTo>
                    <a:pt x="12" y="11"/>
                  </a:lnTo>
                  <a:cubicBezTo>
                    <a:pt x="12" y="3"/>
                    <a:pt x="12" y="0"/>
                    <a:pt x="1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6"/>
            <p:cNvSpPr/>
            <p:nvPr/>
          </p:nvSpPr>
          <p:spPr>
            <a:xfrm>
              <a:off x="4061200" y="2120625"/>
              <a:ext cx="25" cy="325"/>
            </a:xfrm>
            <a:custGeom>
              <a:rect b="b" l="l" r="r" t="t"/>
              <a:pathLst>
                <a:path extrusionOk="0" h="13" w="1">
                  <a:moveTo>
                    <a:pt x="1" y="13"/>
                  </a:moveTo>
                  <a:cubicBezTo>
                    <a:pt x="1" y="13"/>
                    <a:pt x="1" y="1"/>
                    <a:pt x="1" y="13"/>
                  </a:cubicBezTo>
                  <a:cubicBezTo>
                    <a:pt x="1" y="1"/>
                    <a:pt x="1" y="13"/>
                    <a:pt x="1"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16"/>
            <p:cNvSpPr/>
            <p:nvPr/>
          </p:nvSpPr>
          <p:spPr>
            <a:xfrm>
              <a:off x="4062400" y="2120025"/>
              <a:ext cx="25" cy="25"/>
            </a:xfrm>
            <a:custGeom>
              <a:rect b="b" l="l" r="r" t="t"/>
              <a:pathLst>
                <a:path extrusionOk="0" h="1" w="1">
                  <a:moveTo>
                    <a:pt x="1" y="1"/>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16"/>
            <p:cNvSpPr/>
            <p:nvPr/>
          </p:nvSpPr>
          <p:spPr>
            <a:xfrm>
              <a:off x="4063000" y="2119450"/>
              <a:ext cx="925" cy="25"/>
            </a:xfrm>
            <a:custGeom>
              <a:rect b="b" l="l" r="r" t="t"/>
              <a:pathLst>
                <a:path extrusionOk="0" h="1" w="37">
                  <a:moveTo>
                    <a:pt x="0" y="0"/>
                  </a:move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16"/>
            <p:cNvSpPr/>
            <p:nvPr/>
          </p:nvSpPr>
          <p:spPr>
            <a:xfrm>
              <a:off x="4348750" y="2085200"/>
              <a:ext cx="488175" cy="446225"/>
            </a:xfrm>
            <a:custGeom>
              <a:rect b="b" l="l" r="r" t="t"/>
              <a:pathLst>
                <a:path extrusionOk="0" h="17849" w="19527">
                  <a:moveTo>
                    <a:pt x="19515" y="1"/>
                  </a:moveTo>
                  <a:lnTo>
                    <a:pt x="19217" y="25"/>
                  </a:lnTo>
                  <a:lnTo>
                    <a:pt x="0" y="17658"/>
                  </a:lnTo>
                  <a:cubicBezTo>
                    <a:pt x="60" y="17717"/>
                    <a:pt x="119" y="17777"/>
                    <a:pt x="179" y="17848"/>
                  </a:cubicBezTo>
                  <a:lnTo>
                    <a:pt x="19479" y="144"/>
                  </a:lnTo>
                  <a:cubicBezTo>
                    <a:pt x="19527" y="108"/>
                    <a:pt x="19527" y="48"/>
                    <a:pt x="1951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16"/>
            <p:cNvSpPr/>
            <p:nvPr/>
          </p:nvSpPr>
          <p:spPr>
            <a:xfrm>
              <a:off x="4521375" y="2069725"/>
              <a:ext cx="477175" cy="31875"/>
            </a:xfrm>
            <a:custGeom>
              <a:rect b="b" l="l" r="r" t="t"/>
              <a:pathLst>
                <a:path extrusionOk="0" h="1275" w="19087">
                  <a:moveTo>
                    <a:pt x="19063" y="1"/>
                  </a:moveTo>
                  <a:lnTo>
                    <a:pt x="1" y="1013"/>
                  </a:lnTo>
                  <a:cubicBezTo>
                    <a:pt x="37" y="1096"/>
                    <a:pt x="60" y="1191"/>
                    <a:pt x="72" y="1275"/>
                  </a:cubicBezTo>
                  <a:lnTo>
                    <a:pt x="12324" y="620"/>
                  </a:lnTo>
                  <a:lnTo>
                    <a:pt x="12622" y="608"/>
                  </a:lnTo>
                  <a:lnTo>
                    <a:pt x="19087" y="263"/>
                  </a:lnTo>
                  <a:cubicBezTo>
                    <a:pt x="19063" y="179"/>
                    <a:pt x="19063" y="84"/>
                    <a:pt x="1906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16"/>
            <p:cNvSpPr/>
            <p:nvPr/>
          </p:nvSpPr>
          <p:spPr>
            <a:xfrm>
              <a:off x="4060900" y="2098000"/>
              <a:ext cx="405150" cy="28075"/>
            </a:xfrm>
            <a:custGeom>
              <a:rect b="b" l="l" r="r" t="t"/>
              <a:pathLst>
                <a:path extrusionOk="0" h="1123" w="16206">
                  <a:moveTo>
                    <a:pt x="16205" y="1"/>
                  </a:moveTo>
                  <a:lnTo>
                    <a:pt x="799" y="810"/>
                  </a:lnTo>
                  <a:lnTo>
                    <a:pt x="322" y="846"/>
                  </a:lnTo>
                  <a:lnTo>
                    <a:pt x="120" y="858"/>
                  </a:lnTo>
                  <a:lnTo>
                    <a:pt x="72" y="858"/>
                  </a:lnTo>
                  <a:cubicBezTo>
                    <a:pt x="61" y="858"/>
                    <a:pt x="61" y="858"/>
                    <a:pt x="37" y="882"/>
                  </a:cubicBezTo>
                  <a:lnTo>
                    <a:pt x="13" y="906"/>
                  </a:lnTo>
                  <a:lnTo>
                    <a:pt x="13" y="918"/>
                  </a:lnTo>
                  <a:cubicBezTo>
                    <a:pt x="13" y="941"/>
                    <a:pt x="1" y="941"/>
                    <a:pt x="1" y="953"/>
                  </a:cubicBezTo>
                  <a:lnTo>
                    <a:pt x="1" y="977"/>
                  </a:lnTo>
                  <a:lnTo>
                    <a:pt x="1" y="1001"/>
                  </a:lnTo>
                  <a:lnTo>
                    <a:pt x="1" y="1013"/>
                  </a:lnTo>
                  <a:lnTo>
                    <a:pt x="1" y="1025"/>
                  </a:lnTo>
                  <a:cubicBezTo>
                    <a:pt x="22" y="1087"/>
                    <a:pt x="70" y="1122"/>
                    <a:pt x="113" y="1122"/>
                  </a:cubicBezTo>
                  <a:cubicBezTo>
                    <a:pt x="120" y="1122"/>
                    <a:pt x="126" y="1121"/>
                    <a:pt x="132" y="1120"/>
                  </a:cubicBezTo>
                  <a:lnTo>
                    <a:pt x="334" y="1096"/>
                  </a:lnTo>
                  <a:lnTo>
                    <a:pt x="16146" y="263"/>
                  </a:lnTo>
                  <a:cubicBezTo>
                    <a:pt x="16146" y="179"/>
                    <a:pt x="16170" y="84"/>
                    <a:pt x="1620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16"/>
            <p:cNvSpPr/>
            <p:nvPr/>
          </p:nvSpPr>
          <p:spPr>
            <a:xfrm>
              <a:off x="4238325" y="2509150"/>
              <a:ext cx="136050" cy="125500"/>
            </a:xfrm>
            <a:custGeom>
              <a:rect b="b" l="l" r="r" t="t"/>
              <a:pathLst>
                <a:path extrusionOk="0" h="5020" w="5442">
                  <a:moveTo>
                    <a:pt x="2687" y="1"/>
                  </a:moveTo>
                  <a:cubicBezTo>
                    <a:pt x="2496" y="1"/>
                    <a:pt x="2302" y="23"/>
                    <a:pt x="2108" y="69"/>
                  </a:cubicBezTo>
                  <a:cubicBezTo>
                    <a:pt x="1953" y="116"/>
                    <a:pt x="1786" y="164"/>
                    <a:pt x="1631" y="235"/>
                  </a:cubicBezTo>
                  <a:cubicBezTo>
                    <a:pt x="1560" y="283"/>
                    <a:pt x="1476" y="307"/>
                    <a:pt x="1393" y="354"/>
                  </a:cubicBezTo>
                  <a:cubicBezTo>
                    <a:pt x="488" y="902"/>
                    <a:pt x="0" y="1998"/>
                    <a:pt x="250" y="3093"/>
                  </a:cubicBezTo>
                  <a:cubicBezTo>
                    <a:pt x="535" y="4252"/>
                    <a:pt x="1557" y="5020"/>
                    <a:pt x="2687" y="5020"/>
                  </a:cubicBezTo>
                  <a:cubicBezTo>
                    <a:pt x="2881" y="5020"/>
                    <a:pt x="3077" y="4997"/>
                    <a:pt x="3274" y="4950"/>
                  </a:cubicBezTo>
                  <a:cubicBezTo>
                    <a:pt x="4620" y="4629"/>
                    <a:pt x="5441" y="3271"/>
                    <a:pt x="5132" y="1938"/>
                  </a:cubicBezTo>
                  <a:cubicBezTo>
                    <a:pt x="5048" y="1533"/>
                    <a:pt x="4846" y="1188"/>
                    <a:pt x="4596" y="890"/>
                  </a:cubicBezTo>
                  <a:cubicBezTo>
                    <a:pt x="4548" y="819"/>
                    <a:pt x="4489" y="759"/>
                    <a:pt x="4417" y="700"/>
                  </a:cubicBezTo>
                  <a:cubicBezTo>
                    <a:pt x="3957" y="258"/>
                    <a:pt x="3340" y="1"/>
                    <a:pt x="268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16"/>
            <p:cNvSpPr/>
            <p:nvPr/>
          </p:nvSpPr>
          <p:spPr>
            <a:xfrm>
              <a:off x="4463650" y="2077450"/>
              <a:ext cx="61025" cy="59300"/>
            </a:xfrm>
            <a:custGeom>
              <a:rect b="b" l="l" r="r" t="t"/>
              <a:pathLst>
                <a:path extrusionOk="0" h="2372" w="2441">
                  <a:moveTo>
                    <a:pt x="1220" y="0"/>
                  </a:moveTo>
                  <a:cubicBezTo>
                    <a:pt x="1158" y="0"/>
                    <a:pt x="1097" y="5"/>
                    <a:pt x="1036" y="13"/>
                  </a:cubicBezTo>
                  <a:cubicBezTo>
                    <a:pt x="941" y="37"/>
                    <a:pt x="857" y="61"/>
                    <a:pt x="762" y="96"/>
                  </a:cubicBezTo>
                  <a:cubicBezTo>
                    <a:pt x="524" y="180"/>
                    <a:pt x="334" y="358"/>
                    <a:pt x="203" y="585"/>
                  </a:cubicBezTo>
                  <a:cubicBezTo>
                    <a:pt x="155" y="656"/>
                    <a:pt x="119" y="751"/>
                    <a:pt x="95" y="823"/>
                  </a:cubicBezTo>
                  <a:cubicBezTo>
                    <a:pt x="60" y="906"/>
                    <a:pt x="48" y="1001"/>
                    <a:pt x="36" y="1085"/>
                  </a:cubicBezTo>
                  <a:cubicBezTo>
                    <a:pt x="0" y="1537"/>
                    <a:pt x="214" y="1966"/>
                    <a:pt x="619" y="2204"/>
                  </a:cubicBezTo>
                  <a:cubicBezTo>
                    <a:pt x="809" y="2317"/>
                    <a:pt x="1018" y="2371"/>
                    <a:pt x="1224" y="2371"/>
                  </a:cubicBezTo>
                  <a:cubicBezTo>
                    <a:pt x="1627" y="2371"/>
                    <a:pt x="2022" y="2165"/>
                    <a:pt x="2250" y="1787"/>
                  </a:cubicBezTo>
                  <a:cubicBezTo>
                    <a:pt x="2405" y="1537"/>
                    <a:pt x="2441" y="1239"/>
                    <a:pt x="2405" y="966"/>
                  </a:cubicBezTo>
                  <a:cubicBezTo>
                    <a:pt x="2381" y="882"/>
                    <a:pt x="2358" y="787"/>
                    <a:pt x="2322" y="704"/>
                  </a:cubicBezTo>
                  <a:cubicBezTo>
                    <a:pt x="2203" y="489"/>
                    <a:pt x="2048" y="299"/>
                    <a:pt x="1822" y="168"/>
                  </a:cubicBezTo>
                  <a:cubicBezTo>
                    <a:pt x="1630" y="49"/>
                    <a:pt x="1424" y="0"/>
                    <a:pt x="122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16"/>
            <p:cNvSpPr/>
            <p:nvPr/>
          </p:nvSpPr>
          <p:spPr>
            <a:xfrm>
              <a:off x="4997625" y="2051475"/>
              <a:ext cx="45275" cy="42075"/>
            </a:xfrm>
            <a:custGeom>
              <a:rect b="b" l="l" r="r" t="t"/>
              <a:pathLst>
                <a:path extrusionOk="0" h="1683" w="1811">
                  <a:moveTo>
                    <a:pt x="852" y="1"/>
                  </a:moveTo>
                  <a:cubicBezTo>
                    <a:pt x="643" y="1"/>
                    <a:pt x="440" y="79"/>
                    <a:pt x="287" y="219"/>
                  </a:cubicBezTo>
                  <a:cubicBezTo>
                    <a:pt x="227" y="278"/>
                    <a:pt x="180" y="338"/>
                    <a:pt x="132" y="421"/>
                  </a:cubicBezTo>
                  <a:cubicBezTo>
                    <a:pt x="120" y="421"/>
                    <a:pt x="120" y="433"/>
                    <a:pt x="120" y="433"/>
                  </a:cubicBezTo>
                  <a:cubicBezTo>
                    <a:pt x="60" y="516"/>
                    <a:pt x="37" y="624"/>
                    <a:pt x="13" y="731"/>
                  </a:cubicBezTo>
                  <a:cubicBezTo>
                    <a:pt x="1" y="814"/>
                    <a:pt x="13" y="909"/>
                    <a:pt x="25" y="993"/>
                  </a:cubicBezTo>
                  <a:cubicBezTo>
                    <a:pt x="72" y="1219"/>
                    <a:pt x="203" y="1433"/>
                    <a:pt x="430" y="1564"/>
                  </a:cubicBezTo>
                  <a:cubicBezTo>
                    <a:pt x="566" y="1644"/>
                    <a:pt x="716" y="1683"/>
                    <a:pt x="864" y="1683"/>
                  </a:cubicBezTo>
                  <a:cubicBezTo>
                    <a:pt x="1154" y="1683"/>
                    <a:pt x="1435" y="1535"/>
                    <a:pt x="1584" y="1266"/>
                  </a:cubicBezTo>
                  <a:cubicBezTo>
                    <a:pt x="1811" y="874"/>
                    <a:pt x="1680" y="362"/>
                    <a:pt x="1287" y="123"/>
                  </a:cubicBezTo>
                  <a:cubicBezTo>
                    <a:pt x="1149" y="40"/>
                    <a:pt x="999" y="1"/>
                    <a:pt x="85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16"/>
            <p:cNvSpPr/>
            <p:nvPr/>
          </p:nvSpPr>
          <p:spPr>
            <a:xfrm>
              <a:off x="4680925" y="1807100"/>
              <a:ext cx="31875" cy="29875"/>
            </a:xfrm>
            <a:custGeom>
              <a:rect b="b" l="l" r="r" t="t"/>
              <a:pathLst>
                <a:path extrusionOk="0" h="1195" w="1275">
                  <a:moveTo>
                    <a:pt x="613" y="1"/>
                  </a:moveTo>
                  <a:cubicBezTo>
                    <a:pt x="553" y="1"/>
                    <a:pt x="494" y="10"/>
                    <a:pt x="441" y="28"/>
                  </a:cubicBezTo>
                  <a:cubicBezTo>
                    <a:pt x="358" y="40"/>
                    <a:pt x="298" y="88"/>
                    <a:pt x="239" y="135"/>
                  </a:cubicBezTo>
                  <a:cubicBezTo>
                    <a:pt x="179" y="171"/>
                    <a:pt x="120" y="231"/>
                    <a:pt x="96" y="314"/>
                  </a:cubicBezTo>
                  <a:cubicBezTo>
                    <a:pt x="96" y="326"/>
                    <a:pt x="84" y="326"/>
                    <a:pt x="84" y="338"/>
                  </a:cubicBezTo>
                  <a:cubicBezTo>
                    <a:pt x="25" y="469"/>
                    <a:pt x="1" y="612"/>
                    <a:pt x="36" y="743"/>
                  </a:cubicBezTo>
                  <a:cubicBezTo>
                    <a:pt x="48" y="826"/>
                    <a:pt x="96" y="909"/>
                    <a:pt x="155" y="981"/>
                  </a:cubicBezTo>
                  <a:cubicBezTo>
                    <a:pt x="203" y="1040"/>
                    <a:pt x="263" y="1076"/>
                    <a:pt x="322" y="1112"/>
                  </a:cubicBezTo>
                  <a:cubicBezTo>
                    <a:pt x="423" y="1167"/>
                    <a:pt x="530" y="1195"/>
                    <a:pt x="634" y="1195"/>
                  </a:cubicBezTo>
                  <a:cubicBezTo>
                    <a:pt x="775" y="1195"/>
                    <a:pt x="910" y="1143"/>
                    <a:pt x="1013" y="1040"/>
                  </a:cubicBezTo>
                  <a:cubicBezTo>
                    <a:pt x="1060" y="993"/>
                    <a:pt x="1096" y="945"/>
                    <a:pt x="1120" y="909"/>
                  </a:cubicBezTo>
                  <a:lnTo>
                    <a:pt x="1168" y="814"/>
                  </a:lnTo>
                  <a:cubicBezTo>
                    <a:pt x="1275" y="540"/>
                    <a:pt x="1168" y="231"/>
                    <a:pt x="917" y="88"/>
                  </a:cubicBezTo>
                  <a:cubicBezTo>
                    <a:pt x="820" y="28"/>
                    <a:pt x="714" y="1"/>
                    <a:pt x="61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16"/>
            <p:cNvSpPr/>
            <p:nvPr/>
          </p:nvSpPr>
          <p:spPr>
            <a:xfrm>
              <a:off x="4217475" y="1692975"/>
              <a:ext cx="32775" cy="29775"/>
            </a:xfrm>
            <a:custGeom>
              <a:rect b="b" l="l" r="r" t="t"/>
              <a:pathLst>
                <a:path extrusionOk="0" h="1191" w="1311">
                  <a:moveTo>
                    <a:pt x="667" y="0"/>
                  </a:moveTo>
                  <a:cubicBezTo>
                    <a:pt x="623" y="0"/>
                    <a:pt x="578" y="3"/>
                    <a:pt x="536" y="9"/>
                  </a:cubicBezTo>
                  <a:cubicBezTo>
                    <a:pt x="525" y="9"/>
                    <a:pt x="501" y="21"/>
                    <a:pt x="489" y="21"/>
                  </a:cubicBezTo>
                  <a:cubicBezTo>
                    <a:pt x="405" y="57"/>
                    <a:pt x="322" y="93"/>
                    <a:pt x="263" y="152"/>
                  </a:cubicBezTo>
                  <a:cubicBezTo>
                    <a:pt x="227" y="200"/>
                    <a:pt x="191" y="236"/>
                    <a:pt x="167" y="295"/>
                  </a:cubicBezTo>
                  <a:cubicBezTo>
                    <a:pt x="1" y="569"/>
                    <a:pt x="84" y="950"/>
                    <a:pt x="370" y="1105"/>
                  </a:cubicBezTo>
                  <a:cubicBezTo>
                    <a:pt x="468" y="1164"/>
                    <a:pt x="570" y="1190"/>
                    <a:pt x="672" y="1190"/>
                  </a:cubicBezTo>
                  <a:cubicBezTo>
                    <a:pt x="754" y="1190"/>
                    <a:pt x="837" y="1173"/>
                    <a:pt x="917" y="1140"/>
                  </a:cubicBezTo>
                  <a:cubicBezTo>
                    <a:pt x="1013" y="1105"/>
                    <a:pt x="1084" y="1045"/>
                    <a:pt x="1144" y="986"/>
                  </a:cubicBezTo>
                  <a:cubicBezTo>
                    <a:pt x="1156" y="962"/>
                    <a:pt x="1191" y="926"/>
                    <a:pt x="1203" y="902"/>
                  </a:cubicBezTo>
                  <a:cubicBezTo>
                    <a:pt x="1298" y="736"/>
                    <a:pt x="1310" y="557"/>
                    <a:pt x="1251" y="390"/>
                  </a:cubicBezTo>
                  <a:cubicBezTo>
                    <a:pt x="1215" y="307"/>
                    <a:pt x="1179" y="236"/>
                    <a:pt x="1096" y="176"/>
                  </a:cubicBezTo>
                  <a:cubicBezTo>
                    <a:pt x="1072" y="140"/>
                    <a:pt x="1025" y="116"/>
                    <a:pt x="977" y="81"/>
                  </a:cubicBezTo>
                  <a:cubicBezTo>
                    <a:pt x="917" y="57"/>
                    <a:pt x="858" y="21"/>
                    <a:pt x="798" y="9"/>
                  </a:cubicBezTo>
                  <a:cubicBezTo>
                    <a:pt x="757" y="3"/>
                    <a:pt x="712" y="0"/>
                    <a:pt x="6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16"/>
            <p:cNvSpPr/>
            <p:nvPr/>
          </p:nvSpPr>
          <p:spPr>
            <a:xfrm>
              <a:off x="4181750" y="2480200"/>
              <a:ext cx="48250" cy="41975"/>
            </a:xfrm>
            <a:custGeom>
              <a:rect b="b" l="l" r="r" t="t"/>
              <a:pathLst>
                <a:path extrusionOk="0" h="1679" w="1930">
                  <a:moveTo>
                    <a:pt x="951" y="1"/>
                  </a:moveTo>
                  <a:cubicBezTo>
                    <a:pt x="664" y="1"/>
                    <a:pt x="389" y="149"/>
                    <a:pt x="239" y="417"/>
                  </a:cubicBezTo>
                  <a:cubicBezTo>
                    <a:pt x="1" y="810"/>
                    <a:pt x="132" y="1334"/>
                    <a:pt x="537" y="1560"/>
                  </a:cubicBezTo>
                  <a:cubicBezTo>
                    <a:pt x="673" y="1640"/>
                    <a:pt x="822" y="1679"/>
                    <a:pt x="968" y="1679"/>
                  </a:cubicBezTo>
                  <a:cubicBezTo>
                    <a:pt x="1254" y="1679"/>
                    <a:pt x="1530" y="1531"/>
                    <a:pt x="1680" y="1262"/>
                  </a:cubicBezTo>
                  <a:cubicBezTo>
                    <a:pt x="1930" y="870"/>
                    <a:pt x="1799" y="358"/>
                    <a:pt x="1382" y="119"/>
                  </a:cubicBezTo>
                  <a:cubicBezTo>
                    <a:pt x="1246" y="39"/>
                    <a:pt x="1097" y="1"/>
                    <a:pt x="95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16"/>
            <p:cNvSpPr/>
            <p:nvPr/>
          </p:nvSpPr>
          <p:spPr>
            <a:xfrm>
              <a:off x="4137400" y="1857875"/>
              <a:ext cx="38125" cy="33450"/>
            </a:xfrm>
            <a:custGeom>
              <a:rect b="b" l="l" r="r" t="t"/>
              <a:pathLst>
                <a:path extrusionOk="0" h="1338" w="1525">
                  <a:moveTo>
                    <a:pt x="772" y="1"/>
                  </a:moveTo>
                  <a:cubicBezTo>
                    <a:pt x="539" y="1"/>
                    <a:pt x="311" y="123"/>
                    <a:pt x="191" y="331"/>
                  </a:cubicBezTo>
                  <a:cubicBezTo>
                    <a:pt x="1" y="640"/>
                    <a:pt x="120" y="1045"/>
                    <a:pt x="418" y="1236"/>
                  </a:cubicBezTo>
                  <a:cubicBezTo>
                    <a:pt x="418" y="1236"/>
                    <a:pt x="430" y="1236"/>
                    <a:pt x="430" y="1260"/>
                  </a:cubicBezTo>
                  <a:cubicBezTo>
                    <a:pt x="489" y="1283"/>
                    <a:pt x="584" y="1319"/>
                    <a:pt x="656" y="1331"/>
                  </a:cubicBezTo>
                  <a:cubicBezTo>
                    <a:pt x="685" y="1335"/>
                    <a:pt x="714" y="1337"/>
                    <a:pt x="743" y="1337"/>
                  </a:cubicBezTo>
                  <a:cubicBezTo>
                    <a:pt x="879" y="1337"/>
                    <a:pt x="1012" y="1293"/>
                    <a:pt x="1120" y="1224"/>
                  </a:cubicBezTo>
                  <a:cubicBezTo>
                    <a:pt x="1192" y="1176"/>
                    <a:pt x="1251" y="1117"/>
                    <a:pt x="1311" y="1045"/>
                  </a:cubicBezTo>
                  <a:cubicBezTo>
                    <a:pt x="1322" y="1033"/>
                    <a:pt x="1322" y="1021"/>
                    <a:pt x="1346" y="998"/>
                  </a:cubicBezTo>
                  <a:cubicBezTo>
                    <a:pt x="1525" y="688"/>
                    <a:pt x="1418" y="271"/>
                    <a:pt x="1108" y="93"/>
                  </a:cubicBezTo>
                  <a:cubicBezTo>
                    <a:pt x="1003" y="30"/>
                    <a:pt x="887" y="1"/>
                    <a:pt x="77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16"/>
            <p:cNvSpPr/>
            <p:nvPr/>
          </p:nvSpPr>
          <p:spPr>
            <a:xfrm>
              <a:off x="4394275" y="1948925"/>
              <a:ext cx="24450" cy="24450"/>
            </a:xfrm>
            <a:custGeom>
              <a:rect b="b" l="l" r="r" t="t"/>
              <a:pathLst>
                <a:path extrusionOk="0" h="978" w="978">
                  <a:moveTo>
                    <a:pt x="494" y="1"/>
                  </a:moveTo>
                  <a:cubicBezTo>
                    <a:pt x="461" y="1"/>
                    <a:pt x="427" y="4"/>
                    <a:pt x="394" y="11"/>
                  </a:cubicBezTo>
                  <a:cubicBezTo>
                    <a:pt x="334" y="23"/>
                    <a:pt x="275" y="34"/>
                    <a:pt x="239" y="82"/>
                  </a:cubicBezTo>
                  <a:cubicBezTo>
                    <a:pt x="203" y="94"/>
                    <a:pt x="191" y="130"/>
                    <a:pt x="156" y="142"/>
                  </a:cubicBezTo>
                  <a:cubicBezTo>
                    <a:pt x="37" y="261"/>
                    <a:pt x="1" y="427"/>
                    <a:pt x="37" y="594"/>
                  </a:cubicBezTo>
                  <a:cubicBezTo>
                    <a:pt x="61" y="642"/>
                    <a:pt x="72" y="689"/>
                    <a:pt x="96" y="737"/>
                  </a:cubicBezTo>
                  <a:cubicBezTo>
                    <a:pt x="120" y="796"/>
                    <a:pt x="132" y="832"/>
                    <a:pt x="156" y="844"/>
                  </a:cubicBezTo>
                  <a:cubicBezTo>
                    <a:pt x="247" y="928"/>
                    <a:pt x="363" y="978"/>
                    <a:pt x="481" y="978"/>
                  </a:cubicBezTo>
                  <a:cubicBezTo>
                    <a:pt x="548" y="978"/>
                    <a:pt x="615" y="962"/>
                    <a:pt x="680" y="927"/>
                  </a:cubicBezTo>
                  <a:cubicBezTo>
                    <a:pt x="715" y="916"/>
                    <a:pt x="739" y="904"/>
                    <a:pt x="751" y="892"/>
                  </a:cubicBezTo>
                  <a:cubicBezTo>
                    <a:pt x="799" y="856"/>
                    <a:pt x="846" y="808"/>
                    <a:pt x="894" y="749"/>
                  </a:cubicBezTo>
                  <a:cubicBezTo>
                    <a:pt x="953" y="666"/>
                    <a:pt x="977" y="558"/>
                    <a:pt x="965" y="439"/>
                  </a:cubicBezTo>
                  <a:cubicBezTo>
                    <a:pt x="965" y="368"/>
                    <a:pt x="930" y="296"/>
                    <a:pt x="894" y="213"/>
                  </a:cubicBezTo>
                  <a:cubicBezTo>
                    <a:pt x="894" y="201"/>
                    <a:pt x="870" y="201"/>
                    <a:pt x="870" y="189"/>
                  </a:cubicBezTo>
                  <a:cubicBezTo>
                    <a:pt x="773" y="63"/>
                    <a:pt x="637" y="1"/>
                    <a:pt x="49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16"/>
            <p:cNvSpPr/>
            <p:nvPr/>
          </p:nvSpPr>
          <p:spPr>
            <a:xfrm>
              <a:off x="4283550" y="1992300"/>
              <a:ext cx="31000" cy="30675"/>
            </a:xfrm>
            <a:custGeom>
              <a:rect b="b" l="l" r="r" t="t"/>
              <a:pathLst>
                <a:path extrusionOk="0" h="1227" w="1240">
                  <a:moveTo>
                    <a:pt x="633" y="0"/>
                  </a:moveTo>
                  <a:cubicBezTo>
                    <a:pt x="500" y="0"/>
                    <a:pt x="370" y="46"/>
                    <a:pt x="263" y="133"/>
                  </a:cubicBezTo>
                  <a:cubicBezTo>
                    <a:pt x="191" y="193"/>
                    <a:pt x="156" y="252"/>
                    <a:pt x="108" y="324"/>
                  </a:cubicBezTo>
                  <a:cubicBezTo>
                    <a:pt x="108" y="347"/>
                    <a:pt x="96" y="359"/>
                    <a:pt x="96" y="359"/>
                  </a:cubicBezTo>
                  <a:cubicBezTo>
                    <a:pt x="1" y="538"/>
                    <a:pt x="1" y="740"/>
                    <a:pt x="96" y="907"/>
                  </a:cubicBezTo>
                  <a:cubicBezTo>
                    <a:pt x="144" y="978"/>
                    <a:pt x="203" y="1062"/>
                    <a:pt x="275" y="1109"/>
                  </a:cubicBezTo>
                  <a:cubicBezTo>
                    <a:pt x="287" y="1133"/>
                    <a:pt x="299" y="1133"/>
                    <a:pt x="322" y="1145"/>
                  </a:cubicBezTo>
                  <a:cubicBezTo>
                    <a:pt x="421" y="1200"/>
                    <a:pt x="527" y="1227"/>
                    <a:pt x="631" y="1227"/>
                  </a:cubicBezTo>
                  <a:cubicBezTo>
                    <a:pt x="842" y="1227"/>
                    <a:pt x="1044" y="1118"/>
                    <a:pt x="1156" y="919"/>
                  </a:cubicBezTo>
                  <a:cubicBezTo>
                    <a:pt x="1191" y="835"/>
                    <a:pt x="1227" y="740"/>
                    <a:pt x="1239" y="657"/>
                  </a:cubicBezTo>
                  <a:cubicBezTo>
                    <a:pt x="1239" y="562"/>
                    <a:pt x="1227" y="478"/>
                    <a:pt x="1191" y="383"/>
                  </a:cubicBezTo>
                  <a:cubicBezTo>
                    <a:pt x="1156" y="264"/>
                    <a:pt x="1061" y="157"/>
                    <a:pt x="941" y="85"/>
                  </a:cubicBezTo>
                  <a:cubicBezTo>
                    <a:pt x="842" y="28"/>
                    <a:pt x="737" y="0"/>
                    <a:pt x="63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0" name="Google Shape;1950;p16"/>
          <p:cNvSpPr/>
          <p:nvPr/>
        </p:nvSpPr>
        <p:spPr>
          <a:xfrm>
            <a:off x="0" y="4845825"/>
            <a:ext cx="9144000" cy="297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16"/>
          <p:cNvSpPr txBox="1"/>
          <p:nvPr>
            <p:ph type="title"/>
          </p:nvPr>
        </p:nvSpPr>
        <p:spPr>
          <a:xfrm>
            <a:off x="2036875" y="3100300"/>
            <a:ext cx="5070300" cy="5319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952" name="Google Shape;1952;p16"/>
          <p:cNvSpPr txBox="1"/>
          <p:nvPr>
            <p:ph idx="1" type="subTitle"/>
          </p:nvPr>
        </p:nvSpPr>
        <p:spPr>
          <a:xfrm>
            <a:off x="1055075" y="1511325"/>
            <a:ext cx="7033800" cy="147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3000"/>
              <a:buNone/>
              <a:defRPr sz="3000">
                <a:solidFill>
                  <a:schemeClr val="dk1"/>
                </a:solidFill>
              </a:defRPr>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grpSp>
        <p:nvGrpSpPr>
          <p:cNvPr id="1953" name="Google Shape;1953;p16"/>
          <p:cNvGrpSpPr/>
          <p:nvPr/>
        </p:nvGrpSpPr>
        <p:grpSpPr>
          <a:xfrm flipH="1" rot="10800000">
            <a:off x="175" y="-155"/>
            <a:ext cx="4162380" cy="1079126"/>
            <a:chOff x="2582150" y="3714800"/>
            <a:chExt cx="2689050" cy="697200"/>
          </a:xfrm>
        </p:grpSpPr>
        <p:sp>
          <p:nvSpPr>
            <p:cNvPr id="1954" name="Google Shape;1954;p16"/>
            <p:cNvSpPr/>
            <p:nvPr/>
          </p:nvSpPr>
          <p:spPr>
            <a:xfrm>
              <a:off x="3636750" y="4402150"/>
              <a:ext cx="25" cy="25"/>
            </a:xfrm>
            <a:custGeom>
              <a:rect b="b" l="l" r="r" t="t"/>
              <a:pathLst>
                <a:path extrusionOk="0" h="1" w="1">
                  <a:moveTo>
                    <a:pt x="1"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16"/>
            <p:cNvSpPr/>
            <p:nvPr/>
          </p:nvSpPr>
          <p:spPr>
            <a:xfrm>
              <a:off x="3640625" y="4406925"/>
              <a:ext cx="19375" cy="4475"/>
            </a:xfrm>
            <a:custGeom>
              <a:rect b="b" l="l" r="r" t="t"/>
              <a:pathLst>
                <a:path extrusionOk="0" h="179" w="775">
                  <a:moveTo>
                    <a:pt x="393" y="0"/>
                  </a:moveTo>
                  <a:lnTo>
                    <a:pt x="36" y="108"/>
                  </a:lnTo>
                  <a:lnTo>
                    <a:pt x="0" y="179"/>
                  </a:lnTo>
                  <a:lnTo>
                    <a:pt x="774" y="179"/>
                  </a:lnTo>
                  <a:lnTo>
                    <a:pt x="39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16"/>
            <p:cNvSpPr/>
            <p:nvPr/>
          </p:nvSpPr>
          <p:spPr>
            <a:xfrm>
              <a:off x="3634075" y="4403950"/>
              <a:ext cx="25" cy="625"/>
            </a:xfrm>
            <a:custGeom>
              <a:rect b="b" l="l" r="r" t="t"/>
              <a:pathLst>
                <a:path extrusionOk="0" h="25" w="1">
                  <a:moveTo>
                    <a:pt x="0" y="24"/>
                  </a:moveTo>
                  <a:lnTo>
                    <a:pt x="0" y="24"/>
                  </a:lnTo>
                  <a:lnTo>
                    <a:pt x="0" y="24"/>
                  </a:ln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16"/>
            <p:cNvSpPr/>
            <p:nvPr/>
          </p:nvSpPr>
          <p:spPr>
            <a:xfrm>
              <a:off x="3635275" y="4403050"/>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16"/>
            <p:cNvSpPr/>
            <p:nvPr/>
          </p:nvSpPr>
          <p:spPr>
            <a:xfrm>
              <a:off x="3746875" y="4334600"/>
              <a:ext cx="142325" cy="46150"/>
            </a:xfrm>
            <a:custGeom>
              <a:rect b="b" l="l" r="r" t="t"/>
              <a:pathLst>
                <a:path extrusionOk="0" h="1846" w="5693">
                  <a:moveTo>
                    <a:pt x="5418" y="0"/>
                  </a:moveTo>
                  <a:lnTo>
                    <a:pt x="1" y="1488"/>
                  </a:lnTo>
                  <a:lnTo>
                    <a:pt x="1" y="1846"/>
                  </a:lnTo>
                  <a:lnTo>
                    <a:pt x="5692" y="262"/>
                  </a:lnTo>
                  <a:lnTo>
                    <a:pt x="541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16"/>
            <p:cNvSpPr/>
            <p:nvPr/>
          </p:nvSpPr>
          <p:spPr>
            <a:xfrm>
              <a:off x="3891850" y="4256600"/>
              <a:ext cx="273575" cy="81875"/>
            </a:xfrm>
            <a:custGeom>
              <a:rect b="b" l="l" r="r" t="t"/>
              <a:pathLst>
                <a:path extrusionOk="0" h="3275" w="10943">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16"/>
            <p:cNvSpPr/>
            <p:nvPr/>
          </p:nvSpPr>
          <p:spPr>
            <a:xfrm>
              <a:off x="3634375" y="4403350"/>
              <a:ext cx="325" cy="325"/>
            </a:xfrm>
            <a:custGeom>
              <a:rect b="b" l="l" r="r" t="t"/>
              <a:pathLst>
                <a:path extrusionOk="0" h="13" w="13">
                  <a:moveTo>
                    <a:pt x="0" y="12"/>
                  </a:move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16"/>
            <p:cNvSpPr/>
            <p:nvPr/>
          </p:nvSpPr>
          <p:spPr>
            <a:xfrm>
              <a:off x="3635275" y="4402450"/>
              <a:ext cx="300" cy="625"/>
            </a:xfrm>
            <a:custGeom>
              <a:rect b="b" l="l" r="r" t="t"/>
              <a:pathLst>
                <a:path extrusionOk="0" h="25" w="12">
                  <a:moveTo>
                    <a:pt x="12" y="1"/>
                  </a:moveTo>
                  <a:cubicBezTo>
                    <a:pt x="12" y="1"/>
                    <a:pt x="0" y="25"/>
                    <a:pt x="12" y="1"/>
                  </a:cubicBezTo>
                  <a:lnTo>
                    <a:pt x="0" y="25"/>
                  </a:lnTo>
                  <a:lnTo>
                    <a:pt x="0" y="25"/>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16"/>
            <p:cNvSpPr/>
            <p:nvPr/>
          </p:nvSpPr>
          <p:spPr>
            <a:xfrm>
              <a:off x="3636750" y="4373575"/>
              <a:ext cx="101825" cy="35750"/>
            </a:xfrm>
            <a:custGeom>
              <a:rect b="b" l="l" r="r" t="t"/>
              <a:pathLst>
                <a:path extrusionOk="0" h="1430" w="4073">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16"/>
            <p:cNvSpPr/>
            <p:nvPr/>
          </p:nvSpPr>
          <p:spPr>
            <a:xfrm>
              <a:off x="3635850" y="4402150"/>
              <a:ext cx="925" cy="325"/>
            </a:xfrm>
            <a:custGeom>
              <a:rect b="b" l="l" r="r" t="t"/>
              <a:pathLst>
                <a:path extrusionOk="0" h="13" w="37">
                  <a:moveTo>
                    <a:pt x="37" y="1"/>
                  </a:moveTo>
                  <a:cubicBezTo>
                    <a:pt x="13" y="1"/>
                    <a:pt x="1" y="1"/>
                    <a:pt x="1" y="13"/>
                  </a:cubicBezTo>
                  <a:cubicBezTo>
                    <a:pt x="1" y="13"/>
                    <a:pt x="13" y="1"/>
                    <a:pt x="3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16"/>
            <p:cNvSpPr/>
            <p:nvPr/>
          </p:nvSpPr>
          <p:spPr>
            <a:xfrm>
              <a:off x="3634075" y="4403950"/>
              <a:ext cx="325" cy="925"/>
            </a:xfrm>
            <a:custGeom>
              <a:rect b="b" l="l" r="r" t="t"/>
              <a:pathLst>
                <a:path extrusionOk="0" h="37" w="13">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16"/>
            <p:cNvSpPr/>
            <p:nvPr/>
          </p:nvSpPr>
          <p:spPr>
            <a:xfrm>
              <a:off x="2599425" y="4199450"/>
              <a:ext cx="104800" cy="112250"/>
            </a:xfrm>
            <a:custGeom>
              <a:rect b="b" l="l" r="r" t="t"/>
              <a:pathLst>
                <a:path extrusionOk="0" h="4490" w="4192">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16"/>
            <p:cNvSpPr/>
            <p:nvPr/>
          </p:nvSpPr>
          <p:spPr>
            <a:xfrm>
              <a:off x="2778900" y="4187850"/>
              <a:ext cx="124150" cy="53600"/>
            </a:xfrm>
            <a:custGeom>
              <a:rect b="b" l="l" r="r" t="t"/>
              <a:pathLst>
                <a:path extrusionOk="0" h="2144" w="4966">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16"/>
            <p:cNvSpPr/>
            <p:nvPr/>
          </p:nvSpPr>
          <p:spPr>
            <a:xfrm>
              <a:off x="2905125" y="4188150"/>
              <a:ext cx="900" cy="625"/>
            </a:xfrm>
            <a:custGeom>
              <a:rect b="b" l="l" r="r" t="t"/>
              <a:pathLst>
                <a:path extrusionOk="0" h="25" w="36">
                  <a:moveTo>
                    <a:pt x="0" y="0"/>
                  </a:moveTo>
                  <a:cubicBezTo>
                    <a:pt x="12" y="0"/>
                    <a:pt x="12" y="24"/>
                    <a:pt x="36" y="24"/>
                  </a:cubicBezTo>
                  <a:cubicBezTo>
                    <a:pt x="12" y="24"/>
                    <a:pt x="12"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16"/>
            <p:cNvSpPr/>
            <p:nvPr/>
          </p:nvSpPr>
          <p:spPr>
            <a:xfrm>
              <a:off x="2903925" y="4187850"/>
              <a:ext cx="925" cy="25"/>
            </a:xfrm>
            <a:custGeom>
              <a:rect b="b" l="l" r="r" t="t"/>
              <a:pathLst>
                <a:path extrusionOk="0" h="1" w="37">
                  <a:moveTo>
                    <a:pt x="0" y="0"/>
                  </a:move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16"/>
            <p:cNvSpPr/>
            <p:nvPr/>
          </p:nvSpPr>
          <p:spPr>
            <a:xfrm>
              <a:off x="2903325" y="4187850"/>
              <a:ext cx="625" cy="25"/>
            </a:xfrm>
            <a:custGeom>
              <a:rect b="b" l="l" r="r" t="t"/>
              <a:pathLst>
                <a:path extrusionOk="0" h="1" w="25">
                  <a:moveTo>
                    <a:pt x="1" y="0"/>
                  </a:move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16"/>
            <p:cNvSpPr/>
            <p:nvPr/>
          </p:nvSpPr>
          <p:spPr>
            <a:xfrm>
              <a:off x="2906000" y="4188750"/>
              <a:ext cx="25" cy="25"/>
            </a:xfrm>
            <a:custGeom>
              <a:rect b="b" l="l" r="r" t="t"/>
              <a:pathLst>
                <a:path extrusionOk="0" h="1" w="1">
                  <a:moveTo>
                    <a:pt x="1" y="0"/>
                  </a:move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16"/>
            <p:cNvSpPr/>
            <p:nvPr/>
          </p:nvSpPr>
          <p:spPr>
            <a:xfrm>
              <a:off x="2898575" y="4188150"/>
              <a:ext cx="179200" cy="127725"/>
            </a:xfrm>
            <a:custGeom>
              <a:rect b="b" l="l" r="r" t="t"/>
              <a:pathLst>
                <a:path extrusionOk="0" h="5109" w="7168">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16"/>
            <p:cNvSpPr/>
            <p:nvPr/>
          </p:nvSpPr>
          <p:spPr>
            <a:xfrm>
              <a:off x="2605375" y="4242625"/>
              <a:ext cx="151825" cy="76225"/>
            </a:xfrm>
            <a:custGeom>
              <a:rect b="b" l="l" r="r" t="t"/>
              <a:pathLst>
                <a:path extrusionOk="0" h="3049" w="6073">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16"/>
            <p:cNvSpPr/>
            <p:nvPr/>
          </p:nvSpPr>
          <p:spPr>
            <a:xfrm>
              <a:off x="2768500" y="4252150"/>
              <a:ext cx="210450" cy="159250"/>
            </a:xfrm>
            <a:custGeom>
              <a:rect b="b" l="l" r="r" t="t"/>
              <a:pathLst>
                <a:path extrusionOk="0" h="6370" w="8418">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16"/>
            <p:cNvSpPr/>
            <p:nvPr/>
          </p:nvSpPr>
          <p:spPr>
            <a:xfrm>
              <a:off x="2694975" y="4191125"/>
              <a:ext cx="62225" cy="54200"/>
            </a:xfrm>
            <a:custGeom>
              <a:rect b="b" l="l" r="r" t="t"/>
              <a:pathLst>
                <a:path extrusionOk="0" h="2168" w="2489">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16"/>
            <p:cNvSpPr/>
            <p:nvPr/>
          </p:nvSpPr>
          <p:spPr>
            <a:xfrm>
              <a:off x="3016725" y="4319125"/>
              <a:ext cx="67000" cy="92275"/>
            </a:xfrm>
            <a:custGeom>
              <a:rect b="b" l="l" r="r" t="t"/>
              <a:pathLst>
                <a:path extrusionOk="0" h="3691" w="268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6"/>
            <p:cNvSpPr/>
            <p:nvPr/>
          </p:nvSpPr>
          <p:spPr>
            <a:xfrm>
              <a:off x="3084000" y="4036650"/>
              <a:ext cx="186075" cy="275050"/>
            </a:xfrm>
            <a:custGeom>
              <a:rect b="b" l="l" r="r" t="t"/>
              <a:pathLst>
                <a:path extrusionOk="0" h="11002" w="7443">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6"/>
            <p:cNvSpPr/>
            <p:nvPr/>
          </p:nvSpPr>
          <p:spPr>
            <a:xfrm>
              <a:off x="3088475" y="4311375"/>
              <a:ext cx="161950" cy="100025"/>
            </a:xfrm>
            <a:custGeom>
              <a:rect b="b" l="l" r="r" t="t"/>
              <a:pathLst>
                <a:path extrusionOk="0" h="4001" w="6478">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16"/>
            <p:cNvSpPr/>
            <p:nvPr/>
          </p:nvSpPr>
          <p:spPr>
            <a:xfrm>
              <a:off x="3271525" y="4040200"/>
              <a:ext cx="47350" cy="371200"/>
            </a:xfrm>
            <a:custGeom>
              <a:rect b="b" l="l" r="r" t="t"/>
              <a:pathLst>
                <a:path extrusionOk="0" h="14848" w="1894">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16"/>
            <p:cNvSpPr/>
            <p:nvPr/>
          </p:nvSpPr>
          <p:spPr>
            <a:xfrm>
              <a:off x="3632275" y="4401925"/>
              <a:ext cx="10750" cy="9475"/>
            </a:xfrm>
            <a:custGeom>
              <a:rect b="b" l="l" r="r" t="t"/>
              <a:pathLst>
                <a:path extrusionOk="0" h="379" w="43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16"/>
            <p:cNvSpPr/>
            <p:nvPr/>
          </p:nvSpPr>
          <p:spPr>
            <a:xfrm>
              <a:off x="3737350" y="4195300"/>
              <a:ext cx="14325" cy="216100"/>
            </a:xfrm>
            <a:custGeom>
              <a:rect b="b" l="l" r="r" t="t"/>
              <a:pathLst>
                <a:path extrusionOk="0" h="8644" w="573">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6"/>
            <p:cNvSpPr/>
            <p:nvPr/>
          </p:nvSpPr>
          <p:spPr>
            <a:xfrm>
              <a:off x="4021625" y="4264050"/>
              <a:ext cx="149750" cy="147350"/>
            </a:xfrm>
            <a:custGeom>
              <a:rect b="b" l="l" r="r" t="t"/>
              <a:pathLst>
                <a:path extrusionOk="0" h="5894" w="599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6"/>
            <p:cNvSpPr/>
            <p:nvPr/>
          </p:nvSpPr>
          <p:spPr>
            <a:xfrm>
              <a:off x="4484475" y="4346500"/>
              <a:ext cx="96475" cy="64900"/>
            </a:xfrm>
            <a:custGeom>
              <a:rect b="b" l="l" r="r" t="t"/>
              <a:pathLst>
                <a:path extrusionOk="0" h="2596" w="3859">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6"/>
            <p:cNvSpPr/>
            <p:nvPr/>
          </p:nvSpPr>
          <p:spPr>
            <a:xfrm>
              <a:off x="3743025" y="4194700"/>
              <a:ext cx="230700" cy="216425"/>
            </a:xfrm>
            <a:custGeom>
              <a:rect b="b" l="l" r="r" t="t"/>
              <a:pathLst>
                <a:path extrusionOk="0" h="8657" w="9228">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6"/>
            <p:cNvSpPr/>
            <p:nvPr/>
          </p:nvSpPr>
          <p:spPr>
            <a:xfrm>
              <a:off x="4185325" y="4269100"/>
              <a:ext cx="69975" cy="142300"/>
            </a:xfrm>
            <a:custGeom>
              <a:rect b="b" l="l" r="r" t="t"/>
              <a:pathLst>
                <a:path extrusionOk="0" h="5692" w="2799">
                  <a:moveTo>
                    <a:pt x="1" y="1"/>
                  </a:moveTo>
                  <a:lnTo>
                    <a:pt x="2430" y="5692"/>
                  </a:lnTo>
                  <a:lnTo>
                    <a:pt x="2799" y="5692"/>
                  </a:lnTo>
                  <a:lnTo>
                    <a:pt x="572" y="465"/>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6"/>
            <p:cNvSpPr/>
            <p:nvPr/>
          </p:nvSpPr>
          <p:spPr>
            <a:xfrm>
              <a:off x="4174625" y="4240475"/>
              <a:ext cx="9550" cy="5725"/>
            </a:xfrm>
            <a:custGeom>
              <a:rect b="b" l="l" r="r" t="t"/>
              <a:pathLst>
                <a:path extrusionOk="0" h="229" w="382">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6"/>
            <p:cNvSpPr/>
            <p:nvPr/>
          </p:nvSpPr>
          <p:spPr>
            <a:xfrm>
              <a:off x="4599075" y="4353050"/>
              <a:ext cx="37825" cy="58350"/>
            </a:xfrm>
            <a:custGeom>
              <a:rect b="b" l="l" r="r" t="t"/>
              <a:pathLst>
                <a:path extrusionOk="0" h="2334" w="1513">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6"/>
            <p:cNvSpPr/>
            <p:nvPr/>
          </p:nvSpPr>
          <p:spPr>
            <a:xfrm>
              <a:off x="4185025" y="4263750"/>
              <a:ext cx="182500" cy="147650"/>
            </a:xfrm>
            <a:custGeom>
              <a:rect b="b" l="l" r="r" t="t"/>
              <a:pathLst>
                <a:path extrusionOk="0" h="5906" w="730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6"/>
            <p:cNvSpPr/>
            <p:nvPr/>
          </p:nvSpPr>
          <p:spPr>
            <a:xfrm>
              <a:off x="4189800" y="4255125"/>
              <a:ext cx="386375" cy="83950"/>
            </a:xfrm>
            <a:custGeom>
              <a:rect b="b" l="l" r="r" t="t"/>
              <a:pathLst>
                <a:path extrusionOk="0" h="3358" w="15455">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16"/>
            <p:cNvSpPr/>
            <p:nvPr/>
          </p:nvSpPr>
          <p:spPr>
            <a:xfrm>
              <a:off x="4185925" y="3740775"/>
              <a:ext cx="804900" cy="513475"/>
            </a:xfrm>
            <a:custGeom>
              <a:rect b="b" l="l" r="r" t="t"/>
              <a:pathLst>
                <a:path extrusionOk="0" h="20539" w="32196">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16"/>
            <p:cNvSpPr/>
            <p:nvPr/>
          </p:nvSpPr>
          <p:spPr>
            <a:xfrm>
              <a:off x="4604725" y="4122375"/>
              <a:ext cx="224450" cy="207175"/>
            </a:xfrm>
            <a:custGeom>
              <a:rect b="b" l="l" r="r" t="t"/>
              <a:pathLst>
                <a:path extrusionOk="0" h="8287" w="8978">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16"/>
            <p:cNvSpPr/>
            <p:nvPr/>
          </p:nvSpPr>
          <p:spPr>
            <a:xfrm>
              <a:off x="4727950" y="4136950"/>
              <a:ext cx="125650" cy="274450"/>
            </a:xfrm>
            <a:custGeom>
              <a:rect b="b" l="l" r="r" t="t"/>
              <a:pathLst>
                <a:path extrusionOk="0" h="10978" w="5026">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6"/>
            <p:cNvSpPr/>
            <p:nvPr/>
          </p:nvSpPr>
          <p:spPr>
            <a:xfrm>
              <a:off x="4605925" y="4346200"/>
              <a:ext cx="86650" cy="65200"/>
            </a:xfrm>
            <a:custGeom>
              <a:rect b="b" l="l" r="r" t="t"/>
              <a:pathLst>
                <a:path extrusionOk="0" h="2608" w="3466">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16"/>
            <p:cNvSpPr/>
            <p:nvPr/>
          </p:nvSpPr>
          <p:spPr>
            <a:xfrm>
              <a:off x="5016400" y="4244400"/>
              <a:ext cx="9250" cy="167000"/>
            </a:xfrm>
            <a:custGeom>
              <a:rect b="b" l="l" r="r" t="t"/>
              <a:pathLst>
                <a:path extrusionOk="0" h="6680" w="37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16"/>
            <p:cNvSpPr/>
            <p:nvPr/>
          </p:nvSpPr>
          <p:spPr>
            <a:xfrm>
              <a:off x="5021450" y="4188150"/>
              <a:ext cx="3300" cy="3900"/>
            </a:xfrm>
            <a:custGeom>
              <a:rect b="b" l="l" r="r" t="t"/>
              <a:pathLst>
                <a:path extrusionOk="0" h="156" w="132">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6"/>
            <p:cNvSpPr/>
            <p:nvPr/>
          </p:nvSpPr>
          <p:spPr>
            <a:xfrm>
              <a:off x="4864275" y="3750900"/>
              <a:ext cx="138450" cy="315225"/>
            </a:xfrm>
            <a:custGeom>
              <a:rect b="b" l="l" r="r" t="t"/>
              <a:pathLst>
                <a:path extrusionOk="0" h="12609" w="5538">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6"/>
            <p:cNvSpPr/>
            <p:nvPr/>
          </p:nvSpPr>
          <p:spPr>
            <a:xfrm>
              <a:off x="5003300" y="3753275"/>
              <a:ext cx="18175" cy="439050"/>
            </a:xfrm>
            <a:custGeom>
              <a:rect b="b" l="l" r="r" t="t"/>
              <a:pathLst>
                <a:path extrusionOk="0" h="17562" w="727">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6"/>
            <p:cNvSpPr/>
            <p:nvPr/>
          </p:nvSpPr>
          <p:spPr>
            <a:xfrm>
              <a:off x="4886325" y="4112250"/>
              <a:ext cx="111625" cy="96750"/>
            </a:xfrm>
            <a:custGeom>
              <a:rect b="b" l="l" r="r" t="t"/>
              <a:pathLst>
                <a:path extrusionOk="0" h="3870" w="4465">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6"/>
            <p:cNvSpPr/>
            <p:nvPr/>
          </p:nvSpPr>
          <p:spPr>
            <a:xfrm>
              <a:off x="5032450" y="4235775"/>
              <a:ext cx="207800" cy="173550"/>
            </a:xfrm>
            <a:custGeom>
              <a:rect b="b" l="l" r="r" t="t"/>
              <a:pathLst>
                <a:path extrusionOk="0" h="6942" w="8312">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6"/>
            <p:cNvSpPr/>
            <p:nvPr/>
          </p:nvSpPr>
          <p:spPr>
            <a:xfrm>
              <a:off x="5006875" y="3750000"/>
              <a:ext cx="242600" cy="651600"/>
            </a:xfrm>
            <a:custGeom>
              <a:rect b="b" l="l" r="r" t="t"/>
              <a:pathLst>
                <a:path extrusionOk="0" h="26064" w="9704">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16"/>
            <p:cNvSpPr/>
            <p:nvPr/>
          </p:nvSpPr>
          <p:spPr>
            <a:xfrm>
              <a:off x="4991100" y="4191000"/>
              <a:ext cx="56575" cy="53975"/>
            </a:xfrm>
            <a:custGeom>
              <a:rect b="b" l="l" r="r" t="t"/>
              <a:pathLst>
                <a:path extrusionOk="0" h="2159" w="2263">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16"/>
            <p:cNvSpPr/>
            <p:nvPr/>
          </p:nvSpPr>
          <p:spPr>
            <a:xfrm>
              <a:off x="4815775" y="4062050"/>
              <a:ext cx="78000" cy="76425"/>
            </a:xfrm>
            <a:custGeom>
              <a:rect b="b" l="l" r="r" t="t"/>
              <a:pathLst>
                <a:path extrusionOk="0" h="3057" w="312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16"/>
            <p:cNvSpPr/>
            <p:nvPr/>
          </p:nvSpPr>
          <p:spPr>
            <a:xfrm>
              <a:off x="2997100" y="4406875"/>
              <a:ext cx="25600" cy="5125"/>
            </a:xfrm>
            <a:custGeom>
              <a:rect b="b" l="l" r="r" t="t"/>
              <a:pathLst>
                <a:path extrusionOk="0" h="205" w="1024">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16"/>
            <p:cNvSpPr/>
            <p:nvPr/>
          </p:nvSpPr>
          <p:spPr>
            <a:xfrm>
              <a:off x="2698250" y="4188575"/>
              <a:ext cx="14300" cy="13925"/>
            </a:xfrm>
            <a:custGeom>
              <a:rect b="b" l="l" r="r" t="t"/>
              <a:pathLst>
                <a:path extrusionOk="0" h="557" w="572">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6"/>
            <p:cNvSpPr/>
            <p:nvPr/>
          </p:nvSpPr>
          <p:spPr>
            <a:xfrm>
              <a:off x="3732600" y="4168050"/>
              <a:ext cx="29200" cy="27800"/>
            </a:xfrm>
            <a:custGeom>
              <a:rect b="b" l="l" r="r" t="t"/>
              <a:pathLst>
                <a:path extrusionOk="0" h="1112" w="1168">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6"/>
            <p:cNvSpPr/>
            <p:nvPr/>
          </p:nvSpPr>
          <p:spPr>
            <a:xfrm>
              <a:off x="4574675" y="4319825"/>
              <a:ext cx="37825" cy="38250"/>
            </a:xfrm>
            <a:custGeom>
              <a:rect b="b" l="l" r="r" t="t"/>
              <a:pathLst>
                <a:path extrusionOk="0" h="1530" w="1513">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6"/>
            <p:cNvSpPr/>
            <p:nvPr/>
          </p:nvSpPr>
          <p:spPr>
            <a:xfrm>
              <a:off x="4163600" y="4245300"/>
              <a:ext cx="27400" cy="26400"/>
            </a:xfrm>
            <a:custGeom>
              <a:rect b="b" l="l" r="r" t="t"/>
              <a:pathLst>
                <a:path extrusionOk="0" h="1056" w="1096">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16"/>
            <p:cNvSpPr/>
            <p:nvPr/>
          </p:nvSpPr>
          <p:spPr>
            <a:xfrm>
              <a:off x="2754800" y="4228775"/>
              <a:ext cx="27100" cy="27250"/>
            </a:xfrm>
            <a:custGeom>
              <a:rect b="b" l="l" r="r" t="t"/>
              <a:pathLst>
                <a:path extrusionOk="0" h="1090" w="1084">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16"/>
            <p:cNvSpPr/>
            <p:nvPr/>
          </p:nvSpPr>
          <p:spPr>
            <a:xfrm>
              <a:off x="2582150" y="4308350"/>
              <a:ext cx="28000" cy="27250"/>
            </a:xfrm>
            <a:custGeom>
              <a:rect b="b" l="l" r="r" t="t"/>
              <a:pathLst>
                <a:path extrusionOk="0" h="1090" w="112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6"/>
            <p:cNvSpPr/>
            <p:nvPr/>
          </p:nvSpPr>
          <p:spPr>
            <a:xfrm>
              <a:off x="3259325" y="4015150"/>
              <a:ext cx="28300" cy="26950"/>
            </a:xfrm>
            <a:custGeom>
              <a:rect b="b" l="l" r="r" t="t"/>
              <a:pathLst>
                <a:path extrusionOk="0" h="1078" w="1132">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6"/>
            <p:cNvSpPr/>
            <p:nvPr/>
          </p:nvSpPr>
          <p:spPr>
            <a:xfrm>
              <a:off x="5234575" y="4397850"/>
              <a:ext cx="36625" cy="13550"/>
            </a:xfrm>
            <a:custGeom>
              <a:rect b="b" l="l" r="r" t="t"/>
              <a:pathLst>
                <a:path extrusionOk="0" h="542" w="1465">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6"/>
            <p:cNvSpPr/>
            <p:nvPr/>
          </p:nvSpPr>
          <p:spPr>
            <a:xfrm>
              <a:off x="4984250" y="3714800"/>
              <a:ext cx="39600" cy="38200"/>
            </a:xfrm>
            <a:custGeom>
              <a:rect b="b" l="l" r="r" t="t"/>
              <a:pathLst>
                <a:path extrusionOk="0" h="1528" w="1584">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16"/>
            <p:cNvSpPr/>
            <p:nvPr/>
          </p:nvSpPr>
          <p:spPr>
            <a:xfrm>
              <a:off x="3074475" y="4307150"/>
              <a:ext cx="15500" cy="15550"/>
            </a:xfrm>
            <a:custGeom>
              <a:rect b="b" l="l" r="r" t="t"/>
              <a:pathLst>
                <a:path extrusionOk="0" h="622" w="62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16"/>
            <p:cNvSpPr/>
            <p:nvPr/>
          </p:nvSpPr>
          <p:spPr>
            <a:xfrm>
              <a:off x="3911200" y="4344925"/>
              <a:ext cx="16375" cy="15575"/>
            </a:xfrm>
            <a:custGeom>
              <a:rect b="b" l="l" r="r" t="t"/>
              <a:pathLst>
                <a:path extrusionOk="0" h="623" w="655">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4" name="Google Shape;2014;p16"/>
          <p:cNvGrpSpPr/>
          <p:nvPr/>
        </p:nvGrpSpPr>
        <p:grpSpPr>
          <a:xfrm rot="10800000">
            <a:off x="4981625" y="-155"/>
            <a:ext cx="4162380" cy="1079126"/>
            <a:chOff x="2582150" y="3714800"/>
            <a:chExt cx="2689050" cy="697200"/>
          </a:xfrm>
        </p:grpSpPr>
        <p:sp>
          <p:nvSpPr>
            <p:cNvPr id="2015" name="Google Shape;2015;p16"/>
            <p:cNvSpPr/>
            <p:nvPr/>
          </p:nvSpPr>
          <p:spPr>
            <a:xfrm>
              <a:off x="3636750" y="4402150"/>
              <a:ext cx="25" cy="25"/>
            </a:xfrm>
            <a:custGeom>
              <a:rect b="b" l="l" r="r" t="t"/>
              <a:pathLst>
                <a:path extrusionOk="0" h="1" w="1">
                  <a:moveTo>
                    <a:pt x="1"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6"/>
            <p:cNvSpPr/>
            <p:nvPr/>
          </p:nvSpPr>
          <p:spPr>
            <a:xfrm>
              <a:off x="3640625" y="4406925"/>
              <a:ext cx="19375" cy="4475"/>
            </a:xfrm>
            <a:custGeom>
              <a:rect b="b" l="l" r="r" t="t"/>
              <a:pathLst>
                <a:path extrusionOk="0" h="179" w="775">
                  <a:moveTo>
                    <a:pt x="393" y="0"/>
                  </a:moveTo>
                  <a:lnTo>
                    <a:pt x="36" y="108"/>
                  </a:lnTo>
                  <a:lnTo>
                    <a:pt x="0" y="179"/>
                  </a:lnTo>
                  <a:lnTo>
                    <a:pt x="774" y="179"/>
                  </a:lnTo>
                  <a:lnTo>
                    <a:pt x="39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6"/>
            <p:cNvSpPr/>
            <p:nvPr/>
          </p:nvSpPr>
          <p:spPr>
            <a:xfrm>
              <a:off x="3634075" y="4403950"/>
              <a:ext cx="25" cy="625"/>
            </a:xfrm>
            <a:custGeom>
              <a:rect b="b" l="l" r="r" t="t"/>
              <a:pathLst>
                <a:path extrusionOk="0" h="25" w="1">
                  <a:moveTo>
                    <a:pt x="0" y="24"/>
                  </a:moveTo>
                  <a:lnTo>
                    <a:pt x="0" y="24"/>
                  </a:lnTo>
                  <a:lnTo>
                    <a:pt x="0" y="24"/>
                  </a:ln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16"/>
            <p:cNvSpPr/>
            <p:nvPr/>
          </p:nvSpPr>
          <p:spPr>
            <a:xfrm>
              <a:off x="3635275" y="4403050"/>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16"/>
            <p:cNvSpPr/>
            <p:nvPr/>
          </p:nvSpPr>
          <p:spPr>
            <a:xfrm>
              <a:off x="3746875" y="4334600"/>
              <a:ext cx="142325" cy="46150"/>
            </a:xfrm>
            <a:custGeom>
              <a:rect b="b" l="l" r="r" t="t"/>
              <a:pathLst>
                <a:path extrusionOk="0" h="1846" w="5693">
                  <a:moveTo>
                    <a:pt x="5418" y="0"/>
                  </a:moveTo>
                  <a:lnTo>
                    <a:pt x="1" y="1488"/>
                  </a:lnTo>
                  <a:lnTo>
                    <a:pt x="1" y="1846"/>
                  </a:lnTo>
                  <a:lnTo>
                    <a:pt x="5692" y="262"/>
                  </a:lnTo>
                  <a:lnTo>
                    <a:pt x="541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16"/>
            <p:cNvSpPr/>
            <p:nvPr/>
          </p:nvSpPr>
          <p:spPr>
            <a:xfrm>
              <a:off x="3891850" y="4256600"/>
              <a:ext cx="273575" cy="81875"/>
            </a:xfrm>
            <a:custGeom>
              <a:rect b="b" l="l" r="r" t="t"/>
              <a:pathLst>
                <a:path extrusionOk="0" h="3275" w="10943">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16"/>
            <p:cNvSpPr/>
            <p:nvPr/>
          </p:nvSpPr>
          <p:spPr>
            <a:xfrm>
              <a:off x="3634375" y="4403350"/>
              <a:ext cx="325" cy="325"/>
            </a:xfrm>
            <a:custGeom>
              <a:rect b="b" l="l" r="r" t="t"/>
              <a:pathLst>
                <a:path extrusionOk="0" h="13" w="13">
                  <a:moveTo>
                    <a:pt x="0" y="12"/>
                  </a:move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16"/>
            <p:cNvSpPr/>
            <p:nvPr/>
          </p:nvSpPr>
          <p:spPr>
            <a:xfrm>
              <a:off x="3635275" y="4402450"/>
              <a:ext cx="300" cy="625"/>
            </a:xfrm>
            <a:custGeom>
              <a:rect b="b" l="l" r="r" t="t"/>
              <a:pathLst>
                <a:path extrusionOk="0" h="25" w="12">
                  <a:moveTo>
                    <a:pt x="12" y="1"/>
                  </a:moveTo>
                  <a:cubicBezTo>
                    <a:pt x="12" y="1"/>
                    <a:pt x="0" y="25"/>
                    <a:pt x="12" y="1"/>
                  </a:cubicBezTo>
                  <a:lnTo>
                    <a:pt x="0" y="25"/>
                  </a:lnTo>
                  <a:lnTo>
                    <a:pt x="0" y="25"/>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6"/>
            <p:cNvSpPr/>
            <p:nvPr/>
          </p:nvSpPr>
          <p:spPr>
            <a:xfrm>
              <a:off x="3636750" y="4373575"/>
              <a:ext cx="101825" cy="35750"/>
            </a:xfrm>
            <a:custGeom>
              <a:rect b="b" l="l" r="r" t="t"/>
              <a:pathLst>
                <a:path extrusionOk="0" h="1430" w="4073">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6"/>
            <p:cNvSpPr/>
            <p:nvPr/>
          </p:nvSpPr>
          <p:spPr>
            <a:xfrm>
              <a:off x="3635850" y="4402150"/>
              <a:ext cx="925" cy="325"/>
            </a:xfrm>
            <a:custGeom>
              <a:rect b="b" l="l" r="r" t="t"/>
              <a:pathLst>
                <a:path extrusionOk="0" h="13" w="37">
                  <a:moveTo>
                    <a:pt x="37" y="1"/>
                  </a:moveTo>
                  <a:cubicBezTo>
                    <a:pt x="13" y="1"/>
                    <a:pt x="1" y="1"/>
                    <a:pt x="1" y="13"/>
                  </a:cubicBezTo>
                  <a:cubicBezTo>
                    <a:pt x="1" y="13"/>
                    <a:pt x="13" y="1"/>
                    <a:pt x="3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6"/>
            <p:cNvSpPr/>
            <p:nvPr/>
          </p:nvSpPr>
          <p:spPr>
            <a:xfrm>
              <a:off x="3634075" y="4403950"/>
              <a:ext cx="325" cy="925"/>
            </a:xfrm>
            <a:custGeom>
              <a:rect b="b" l="l" r="r" t="t"/>
              <a:pathLst>
                <a:path extrusionOk="0" h="37" w="13">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16"/>
            <p:cNvSpPr/>
            <p:nvPr/>
          </p:nvSpPr>
          <p:spPr>
            <a:xfrm>
              <a:off x="2599425" y="4199450"/>
              <a:ext cx="104800" cy="112250"/>
            </a:xfrm>
            <a:custGeom>
              <a:rect b="b" l="l" r="r" t="t"/>
              <a:pathLst>
                <a:path extrusionOk="0" h="4490" w="4192">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16"/>
            <p:cNvSpPr/>
            <p:nvPr/>
          </p:nvSpPr>
          <p:spPr>
            <a:xfrm>
              <a:off x="2778900" y="4187850"/>
              <a:ext cx="124150" cy="53600"/>
            </a:xfrm>
            <a:custGeom>
              <a:rect b="b" l="l" r="r" t="t"/>
              <a:pathLst>
                <a:path extrusionOk="0" h="2144" w="4966">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16"/>
            <p:cNvSpPr/>
            <p:nvPr/>
          </p:nvSpPr>
          <p:spPr>
            <a:xfrm>
              <a:off x="2905125" y="4188150"/>
              <a:ext cx="900" cy="625"/>
            </a:xfrm>
            <a:custGeom>
              <a:rect b="b" l="l" r="r" t="t"/>
              <a:pathLst>
                <a:path extrusionOk="0" h="25" w="36">
                  <a:moveTo>
                    <a:pt x="0" y="0"/>
                  </a:moveTo>
                  <a:cubicBezTo>
                    <a:pt x="12" y="0"/>
                    <a:pt x="12" y="24"/>
                    <a:pt x="36" y="24"/>
                  </a:cubicBezTo>
                  <a:cubicBezTo>
                    <a:pt x="12" y="24"/>
                    <a:pt x="12"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6"/>
            <p:cNvSpPr/>
            <p:nvPr/>
          </p:nvSpPr>
          <p:spPr>
            <a:xfrm>
              <a:off x="2903925" y="4187850"/>
              <a:ext cx="925" cy="25"/>
            </a:xfrm>
            <a:custGeom>
              <a:rect b="b" l="l" r="r" t="t"/>
              <a:pathLst>
                <a:path extrusionOk="0" h="1" w="37">
                  <a:moveTo>
                    <a:pt x="0" y="0"/>
                  </a:move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16"/>
            <p:cNvSpPr/>
            <p:nvPr/>
          </p:nvSpPr>
          <p:spPr>
            <a:xfrm>
              <a:off x="2903325" y="4187850"/>
              <a:ext cx="625" cy="25"/>
            </a:xfrm>
            <a:custGeom>
              <a:rect b="b" l="l" r="r" t="t"/>
              <a:pathLst>
                <a:path extrusionOk="0" h="1" w="25">
                  <a:moveTo>
                    <a:pt x="1" y="0"/>
                  </a:move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16"/>
            <p:cNvSpPr/>
            <p:nvPr/>
          </p:nvSpPr>
          <p:spPr>
            <a:xfrm>
              <a:off x="2906000" y="4188750"/>
              <a:ext cx="25" cy="25"/>
            </a:xfrm>
            <a:custGeom>
              <a:rect b="b" l="l" r="r" t="t"/>
              <a:pathLst>
                <a:path extrusionOk="0" h="1" w="1">
                  <a:moveTo>
                    <a:pt x="1" y="0"/>
                  </a:move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16"/>
            <p:cNvSpPr/>
            <p:nvPr/>
          </p:nvSpPr>
          <p:spPr>
            <a:xfrm>
              <a:off x="2898575" y="4188150"/>
              <a:ext cx="179200" cy="127725"/>
            </a:xfrm>
            <a:custGeom>
              <a:rect b="b" l="l" r="r" t="t"/>
              <a:pathLst>
                <a:path extrusionOk="0" h="5109" w="7168">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16"/>
            <p:cNvSpPr/>
            <p:nvPr/>
          </p:nvSpPr>
          <p:spPr>
            <a:xfrm>
              <a:off x="2605375" y="4242625"/>
              <a:ext cx="151825" cy="76225"/>
            </a:xfrm>
            <a:custGeom>
              <a:rect b="b" l="l" r="r" t="t"/>
              <a:pathLst>
                <a:path extrusionOk="0" h="3049" w="6073">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16"/>
            <p:cNvSpPr/>
            <p:nvPr/>
          </p:nvSpPr>
          <p:spPr>
            <a:xfrm>
              <a:off x="2768500" y="4252150"/>
              <a:ext cx="210450" cy="159250"/>
            </a:xfrm>
            <a:custGeom>
              <a:rect b="b" l="l" r="r" t="t"/>
              <a:pathLst>
                <a:path extrusionOk="0" h="6370" w="8418">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6"/>
            <p:cNvSpPr/>
            <p:nvPr/>
          </p:nvSpPr>
          <p:spPr>
            <a:xfrm>
              <a:off x="2694975" y="4191125"/>
              <a:ext cx="62225" cy="54200"/>
            </a:xfrm>
            <a:custGeom>
              <a:rect b="b" l="l" r="r" t="t"/>
              <a:pathLst>
                <a:path extrusionOk="0" h="2168" w="2489">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16"/>
            <p:cNvSpPr/>
            <p:nvPr/>
          </p:nvSpPr>
          <p:spPr>
            <a:xfrm>
              <a:off x="3016725" y="4319125"/>
              <a:ext cx="67000" cy="92275"/>
            </a:xfrm>
            <a:custGeom>
              <a:rect b="b" l="l" r="r" t="t"/>
              <a:pathLst>
                <a:path extrusionOk="0" h="3691" w="268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16"/>
            <p:cNvSpPr/>
            <p:nvPr/>
          </p:nvSpPr>
          <p:spPr>
            <a:xfrm>
              <a:off x="3084000" y="4036650"/>
              <a:ext cx="186075" cy="275050"/>
            </a:xfrm>
            <a:custGeom>
              <a:rect b="b" l="l" r="r" t="t"/>
              <a:pathLst>
                <a:path extrusionOk="0" h="11002" w="7443">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16"/>
            <p:cNvSpPr/>
            <p:nvPr/>
          </p:nvSpPr>
          <p:spPr>
            <a:xfrm>
              <a:off x="3088475" y="4311375"/>
              <a:ext cx="161950" cy="100025"/>
            </a:xfrm>
            <a:custGeom>
              <a:rect b="b" l="l" r="r" t="t"/>
              <a:pathLst>
                <a:path extrusionOk="0" h="4001" w="6478">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6"/>
            <p:cNvSpPr/>
            <p:nvPr/>
          </p:nvSpPr>
          <p:spPr>
            <a:xfrm>
              <a:off x="3271525" y="4040200"/>
              <a:ext cx="47350" cy="371200"/>
            </a:xfrm>
            <a:custGeom>
              <a:rect b="b" l="l" r="r" t="t"/>
              <a:pathLst>
                <a:path extrusionOk="0" h="14848" w="1894">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6"/>
            <p:cNvSpPr/>
            <p:nvPr/>
          </p:nvSpPr>
          <p:spPr>
            <a:xfrm>
              <a:off x="3632275" y="4401925"/>
              <a:ext cx="10750" cy="9475"/>
            </a:xfrm>
            <a:custGeom>
              <a:rect b="b" l="l" r="r" t="t"/>
              <a:pathLst>
                <a:path extrusionOk="0" h="379" w="43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6"/>
            <p:cNvSpPr/>
            <p:nvPr/>
          </p:nvSpPr>
          <p:spPr>
            <a:xfrm>
              <a:off x="3737350" y="4195300"/>
              <a:ext cx="14325" cy="216100"/>
            </a:xfrm>
            <a:custGeom>
              <a:rect b="b" l="l" r="r" t="t"/>
              <a:pathLst>
                <a:path extrusionOk="0" h="8644" w="573">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6"/>
            <p:cNvSpPr/>
            <p:nvPr/>
          </p:nvSpPr>
          <p:spPr>
            <a:xfrm>
              <a:off x="4021625" y="4264050"/>
              <a:ext cx="149750" cy="147350"/>
            </a:xfrm>
            <a:custGeom>
              <a:rect b="b" l="l" r="r" t="t"/>
              <a:pathLst>
                <a:path extrusionOk="0" h="5894" w="599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6"/>
            <p:cNvSpPr/>
            <p:nvPr/>
          </p:nvSpPr>
          <p:spPr>
            <a:xfrm>
              <a:off x="4484475" y="4346500"/>
              <a:ext cx="96475" cy="64900"/>
            </a:xfrm>
            <a:custGeom>
              <a:rect b="b" l="l" r="r" t="t"/>
              <a:pathLst>
                <a:path extrusionOk="0" h="2596" w="3859">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16"/>
            <p:cNvSpPr/>
            <p:nvPr/>
          </p:nvSpPr>
          <p:spPr>
            <a:xfrm>
              <a:off x="3743025" y="4194700"/>
              <a:ext cx="230700" cy="216425"/>
            </a:xfrm>
            <a:custGeom>
              <a:rect b="b" l="l" r="r" t="t"/>
              <a:pathLst>
                <a:path extrusionOk="0" h="8657" w="9228">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16"/>
            <p:cNvSpPr/>
            <p:nvPr/>
          </p:nvSpPr>
          <p:spPr>
            <a:xfrm>
              <a:off x="4185325" y="4269100"/>
              <a:ext cx="69975" cy="142300"/>
            </a:xfrm>
            <a:custGeom>
              <a:rect b="b" l="l" r="r" t="t"/>
              <a:pathLst>
                <a:path extrusionOk="0" h="5692" w="2799">
                  <a:moveTo>
                    <a:pt x="1" y="1"/>
                  </a:moveTo>
                  <a:lnTo>
                    <a:pt x="2430" y="5692"/>
                  </a:lnTo>
                  <a:lnTo>
                    <a:pt x="2799" y="5692"/>
                  </a:lnTo>
                  <a:lnTo>
                    <a:pt x="572" y="465"/>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16"/>
            <p:cNvSpPr/>
            <p:nvPr/>
          </p:nvSpPr>
          <p:spPr>
            <a:xfrm>
              <a:off x="4174625" y="4240475"/>
              <a:ext cx="9550" cy="5725"/>
            </a:xfrm>
            <a:custGeom>
              <a:rect b="b" l="l" r="r" t="t"/>
              <a:pathLst>
                <a:path extrusionOk="0" h="229" w="382">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6"/>
            <p:cNvSpPr/>
            <p:nvPr/>
          </p:nvSpPr>
          <p:spPr>
            <a:xfrm>
              <a:off x="4599075" y="4353050"/>
              <a:ext cx="37825" cy="58350"/>
            </a:xfrm>
            <a:custGeom>
              <a:rect b="b" l="l" r="r" t="t"/>
              <a:pathLst>
                <a:path extrusionOk="0" h="2334" w="1513">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16"/>
            <p:cNvSpPr/>
            <p:nvPr/>
          </p:nvSpPr>
          <p:spPr>
            <a:xfrm>
              <a:off x="4185025" y="4263750"/>
              <a:ext cx="182500" cy="147650"/>
            </a:xfrm>
            <a:custGeom>
              <a:rect b="b" l="l" r="r" t="t"/>
              <a:pathLst>
                <a:path extrusionOk="0" h="5906" w="730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16"/>
            <p:cNvSpPr/>
            <p:nvPr/>
          </p:nvSpPr>
          <p:spPr>
            <a:xfrm>
              <a:off x="4189800" y="4255125"/>
              <a:ext cx="386375" cy="83950"/>
            </a:xfrm>
            <a:custGeom>
              <a:rect b="b" l="l" r="r" t="t"/>
              <a:pathLst>
                <a:path extrusionOk="0" h="3358" w="15455">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16"/>
            <p:cNvSpPr/>
            <p:nvPr/>
          </p:nvSpPr>
          <p:spPr>
            <a:xfrm>
              <a:off x="4185925" y="3740775"/>
              <a:ext cx="804900" cy="513475"/>
            </a:xfrm>
            <a:custGeom>
              <a:rect b="b" l="l" r="r" t="t"/>
              <a:pathLst>
                <a:path extrusionOk="0" h="20539" w="32196">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16"/>
            <p:cNvSpPr/>
            <p:nvPr/>
          </p:nvSpPr>
          <p:spPr>
            <a:xfrm>
              <a:off x="4604725" y="4122375"/>
              <a:ext cx="224450" cy="207175"/>
            </a:xfrm>
            <a:custGeom>
              <a:rect b="b" l="l" r="r" t="t"/>
              <a:pathLst>
                <a:path extrusionOk="0" h="8287" w="8978">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16"/>
            <p:cNvSpPr/>
            <p:nvPr/>
          </p:nvSpPr>
          <p:spPr>
            <a:xfrm>
              <a:off x="4727950" y="4136950"/>
              <a:ext cx="125650" cy="274450"/>
            </a:xfrm>
            <a:custGeom>
              <a:rect b="b" l="l" r="r" t="t"/>
              <a:pathLst>
                <a:path extrusionOk="0" h="10978" w="5026">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6"/>
            <p:cNvSpPr/>
            <p:nvPr/>
          </p:nvSpPr>
          <p:spPr>
            <a:xfrm>
              <a:off x="4605925" y="4346200"/>
              <a:ext cx="86650" cy="65200"/>
            </a:xfrm>
            <a:custGeom>
              <a:rect b="b" l="l" r="r" t="t"/>
              <a:pathLst>
                <a:path extrusionOk="0" h="2608" w="3466">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6"/>
            <p:cNvSpPr/>
            <p:nvPr/>
          </p:nvSpPr>
          <p:spPr>
            <a:xfrm>
              <a:off x="5016400" y="4244400"/>
              <a:ext cx="9250" cy="167000"/>
            </a:xfrm>
            <a:custGeom>
              <a:rect b="b" l="l" r="r" t="t"/>
              <a:pathLst>
                <a:path extrusionOk="0" h="6680" w="37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16"/>
            <p:cNvSpPr/>
            <p:nvPr/>
          </p:nvSpPr>
          <p:spPr>
            <a:xfrm>
              <a:off x="5021450" y="4188150"/>
              <a:ext cx="3300" cy="3900"/>
            </a:xfrm>
            <a:custGeom>
              <a:rect b="b" l="l" r="r" t="t"/>
              <a:pathLst>
                <a:path extrusionOk="0" h="156" w="132">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16"/>
            <p:cNvSpPr/>
            <p:nvPr/>
          </p:nvSpPr>
          <p:spPr>
            <a:xfrm>
              <a:off x="4864275" y="3750900"/>
              <a:ext cx="138450" cy="315225"/>
            </a:xfrm>
            <a:custGeom>
              <a:rect b="b" l="l" r="r" t="t"/>
              <a:pathLst>
                <a:path extrusionOk="0" h="12609" w="5538">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6"/>
            <p:cNvSpPr/>
            <p:nvPr/>
          </p:nvSpPr>
          <p:spPr>
            <a:xfrm>
              <a:off x="5003300" y="3753275"/>
              <a:ext cx="18175" cy="439050"/>
            </a:xfrm>
            <a:custGeom>
              <a:rect b="b" l="l" r="r" t="t"/>
              <a:pathLst>
                <a:path extrusionOk="0" h="17562" w="727">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16"/>
            <p:cNvSpPr/>
            <p:nvPr/>
          </p:nvSpPr>
          <p:spPr>
            <a:xfrm>
              <a:off x="4886325" y="4112250"/>
              <a:ext cx="111625" cy="96750"/>
            </a:xfrm>
            <a:custGeom>
              <a:rect b="b" l="l" r="r" t="t"/>
              <a:pathLst>
                <a:path extrusionOk="0" h="3870" w="4465">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16"/>
            <p:cNvSpPr/>
            <p:nvPr/>
          </p:nvSpPr>
          <p:spPr>
            <a:xfrm>
              <a:off x="5032450" y="4235775"/>
              <a:ext cx="207800" cy="173550"/>
            </a:xfrm>
            <a:custGeom>
              <a:rect b="b" l="l" r="r" t="t"/>
              <a:pathLst>
                <a:path extrusionOk="0" h="6942" w="8312">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6"/>
            <p:cNvSpPr/>
            <p:nvPr/>
          </p:nvSpPr>
          <p:spPr>
            <a:xfrm>
              <a:off x="5006875" y="3750000"/>
              <a:ext cx="242600" cy="651600"/>
            </a:xfrm>
            <a:custGeom>
              <a:rect b="b" l="l" r="r" t="t"/>
              <a:pathLst>
                <a:path extrusionOk="0" h="26064" w="9704">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6"/>
            <p:cNvSpPr/>
            <p:nvPr/>
          </p:nvSpPr>
          <p:spPr>
            <a:xfrm>
              <a:off x="4991100" y="4191000"/>
              <a:ext cx="56575" cy="53975"/>
            </a:xfrm>
            <a:custGeom>
              <a:rect b="b" l="l" r="r" t="t"/>
              <a:pathLst>
                <a:path extrusionOk="0" h="2159" w="2263">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16"/>
            <p:cNvSpPr/>
            <p:nvPr/>
          </p:nvSpPr>
          <p:spPr>
            <a:xfrm>
              <a:off x="4815775" y="4062050"/>
              <a:ext cx="78000" cy="76425"/>
            </a:xfrm>
            <a:custGeom>
              <a:rect b="b" l="l" r="r" t="t"/>
              <a:pathLst>
                <a:path extrusionOk="0" h="3057" w="312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6"/>
            <p:cNvSpPr/>
            <p:nvPr/>
          </p:nvSpPr>
          <p:spPr>
            <a:xfrm>
              <a:off x="2997100" y="4406875"/>
              <a:ext cx="25600" cy="5125"/>
            </a:xfrm>
            <a:custGeom>
              <a:rect b="b" l="l" r="r" t="t"/>
              <a:pathLst>
                <a:path extrusionOk="0" h="205" w="1024">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16"/>
            <p:cNvSpPr/>
            <p:nvPr/>
          </p:nvSpPr>
          <p:spPr>
            <a:xfrm>
              <a:off x="2698250" y="4188575"/>
              <a:ext cx="14300" cy="13925"/>
            </a:xfrm>
            <a:custGeom>
              <a:rect b="b" l="l" r="r" t="t"/>
              <a:pathLst>
                <a:path extrusionOk="0" h="557" w="572">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16"/>
            <p:cNvSpPr/>
            <p:nvPr/>
          </p:nvSpPr>
          <p:spPr>
            <a:xfrm>
              <a:off x="3732600" y="4168050"/>
              <a:ext cx="29200" cy="27800"/>
            </a:xfrm>
            <a:custGeom>
              <a:rect b="b" l="l" r="r" t="t"/>
              <a:pathLst>
                <a:path extrusionOk="0" h="1112" w="1168">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6"/>
            <p:cNvSpPr/>
            <p:nvPr/>
          </p:nvSpPr>
          <p:spPr>
            <a:xfrm>
              <a:off x="4574675" y="4319825"/>
              <a:ext cx="37825" cy="38250"/>
            </a:xfrm>
            <a:custGeom>
              <a:rect b="b" l="l" r="r" t="t"/>
              <a:pathLst>
                <a:path extrusionOk="0" h="1530" w="1513">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16"/>
            <p:cNvSpPr/>
            <p:nvPr/>
          </p:nvSpPr>
          <p:spPr>
            <a:xfrm>
              <a:off x="4163600" y="4245300"/>
              <a:ext cx="27400" cy="26400"/>
            </a:xfrm>
            <a:custGeom>
              <a:rect b="b" l="l" r="r" t="t"/>
              <a:pathLst>
                <a:path extrusionOk="0" h="1056" w="1096">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16"/>
            <p:cNvSpPr/>
            <p:nvPr/>
          </p:nvSpPr>
          <p:spPr>
            <a:xfrm>
              <a:off x="2754800" y="4228775"/>
              <a:ext cx="27100" cy="27250"/>
            </a:xfrm>
            <a:custGeom>
              <a:rect b="b" l="l" r="r" t="t"/>
              <a:pathLst>
                <a:path extrusionOk="0" h="1090" w="1084">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16"/>
            <p:cNvSpPr/>
            <p:nvPr/>
          </p:nvSpPr>
          <p:spPr>
            <a:xfrm>
              <a:off x="2582150" y="4308350"/>
              <a:ext cx="28000" cy="27250"/>
            </a:xfrm>
            <a:custGeom>
              <a:rect b="b" l="l" r="r" t="t"/>
              <a:pathLst>
                <a:path extrusionOk="0" h="1090" w="112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6"/>
            <p:cNvSpPr/>
            <p:nvPr/>
          </p:nvSpPr>
          <p:spPr>
            <a:xfrm>
              <a:off x="3259325" y="4015150"/>
              <a:ext cx="28300" cy="26950"/>
            </a:xfrm>
            <a:custGeom>
              <a:rect b="b" l="l" r="r" t="t"/>
              <a:pathLst>
                <a:path extrusionOk="0" h="1078" w="1132">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16"/>
            <p:cNvSpPr/>
            <p:nvPr/>
          </p:nvSpPr>
          <p:spPr>
            <a:xfrm>
              <a:off x="5234575" y="4397850"/>
              <a:ext cx="36625" cy="13550"/>
            </a:xfrm>
            <a:custGeom>
              <a:rect b="b" l="l" r="r" t="t"/>
              <a:pathLst>
                <a:path extrusionOk="0" h="542" w="1465">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6"/>
            <p:cNvSpPr/>
            <p:nvPr/>
          </p:nvSpPr>
          <p:spPr>
            <a:xfrm>
              <a:off x="4984250" y="3714800"/>
              <a:ext cx="39600" cy="38200"/>
            </a:xfrm>
            <a:custGeom>
              <a:rect b="b" l="l" r="r" t="t"/>
              <a:pathLst>
                <a:path extrusionOk="0" h="1528" w="1584">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6"/>
            <p:cNvSpPr/>
            <p:nvPr/>
          </p:nvSpPr>
          <p:spPr>
            <a:xfrm>
              <a:off x="3074475" y="4307150"/>
              <a:ext cx="15500" cy="15550"/>
            </a:xfrm>
            <a:custGeom>
              <a:rect b="b" l="l" r="r" t="t"/>
              <a:pathLst>
                <a:path extrusionOk="0" h="622" w="62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6"/>
            <p:cNvSpPr/>
            <p:nvPr/>
          </p:nvSpPr>
          <p:spPr>
            <a:xfrm>
              <a:off x="3911200" y="4344925"/>
              <a:ext cx="16375" cy="15575"/>
            </a:xfrm>
            <a:custGeom>
              <a:rect b="b" l="l" r="r" t="t"/>
              <a:pathLst>
                <a:path extrusionOk="0" h="623" w="655">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2075" name="Shape 2075"/>
        <p:cNvGrpSpPr/>
        <p:nvPr/>
      </p:nvGrpSpPr>
      <p:grpSpPr>
        <a:xfrm>
          <a:off x="0" y="0"/>
          <a:ext cx="0" cy="0"/>
          <a:chOff x="0" y="0"/>
          <a:chExt cx="0" cy="0"/>
        </a:xfrm>
      </p:grpSpPr>
      <p:grpSp>
        <p:nvGrpSpPr>
          <p:cNvPr id="2076" name="Google Shape;2076;p17"/>
          <p:cNvGrpSpPr/>
          <p:nvPr/>
        </p:nvGrpSpPr>
        <p:grpSpPr>
          <a:xfrm flipH="1">
            <a:off x="-167" y="3797070"/>
            <a:ext cx="3253203" cy="1346446"/>
            <a:chOff x="4145150" y="2643900"/>
            <a:chExt cx="1914550" cy="792400"/>
          </a:xfrm>
        </p:grpSpPr>
        <p:sp>
          <p:nvSpPr>
            <p:cNvPr id="2077" name="Google Shape;2077;p17"/>
            <p:cNvSpPr/>
            <p:nvPr/>
          </p:nvSpPr>
          <p:spPr>
            <a:xfrm>
              <a:off x="5202425" y="3311250"/>
              <a:ext cx="149150" cy="50325"/>
            </a:xfrm>
            <a:custGeom>
              <a:rect b="b" l="l" r="r" t="t"/>
              <a:pathLst>
                <a:path extrusionOk="0" h="2013" w="5966">
                  <a:moveTo>
                    <a:pt x="0" y="1"/>
                  </a:moveTo>
                  <a:lnTo>
                    <a:pt x="36" y="334"/>
                  </a:lnTo>
                  <a:lnTo>
                    <a:pt x="5870" y="2013"/>
                  </a:lnTo>
                  <a:cubicBezTo>
                    <a:pt x="5858" y="1894"/>
                    <a:pt x="5906" y="1786"/>
                    <a:pt x="5965" y="1715"/>
                  </a:cubicBez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7"/>
            <p:cNvSpPr/>
            <p:nvPr/>
          </p:nvSpPr>
          <p:spPr>
            <a:xfrm>
              <a:off x="5104200" y="3285350"/>
              <a:ext cx="91100" cy="31575"/>
            </a:xfrm>
            <a:custGeom>
              <a:rect b="b" l="l" r="r" t="t"/>
              <a:pathLst>
                <a:path extrusionOk="0" h="1263" w="3644">
                  <a:moveTo>
                    <a:pt x="310" y="1"/>
                  </a:moveTo>
                  <a:lnTo>
                    <a:pt x="12" y="132"/>
                  </a:lnTo>
                  <a:lnTo>
                    <a:pt x="0" y="215"/>
                  </a:lnTo>
                  <a:lnTo>
                    <a:pt x="3644" y="1263"/>
                  </a:lnTo>
                  <a:lnTo>
                    <a:pt x="3596" y="929"/>
                  </a:lnTo>
                  <a:lnTo>
                    <a:pt x="31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17"/>
            <p:cNvSpPr/>
            <p:nvPr/>
          </p:nvSpPr>
          <p:spPr>
            <a:xfrm>
              <a:off x="5098850" y="3282675"/>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17"/>
            <p:cNvSpPr/>
            <p:nvPr/>
          </p:nvSpPr>
          <p:spPr>
            <a:xfrm>
              <a:off x="5097050" y="3284750"/>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17"/>
            <p:cNvSpPr/>
            <p:nvPr/>
          </p:nvSpPr>
          <p:spPr>
            <a:xfrm>
              <a:off x="5317625" y="3080875"/>
              <a:ext cx="235450" cy="109550"/>
            </a:xfrm>
            <a:custGeom>
              <a:rect b="b" l="l" r="r" t="t"/>
              <a:pathLst>
                <a:path extrusionOk="0" h="4382" w="9418">
                  <a:moveTo>
                    <a:pt x="9335" y="0"/>
                  </a:moveTo>
                  <a:lnTo>
                    <a:pt x="0" y="4167"/>
                  </a:lnTo>
                  <a:lnTo>
                    <a:pt x="286" y="4382"/>
                  </a:lnTo>
                  <a:lnTo>
                    <a:pt x="9382" y="322"/>
                  </a:lnTo>
                  <a:lnTo>
                    <a:pt x="9418" y="262"/>
                  </a:lnTo>
                  <a:cubicBezTo>
                    <a:pt x="9358" y="179"/>
                    <a:pt x="9335" y="95"/>
                    <a:pt x="933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7"/>
            <p:cNvSpPr/>
            <p:nvPr/>
          </p:nvSpPr>
          <p:spPr>
            <a:xfrm>
              <a:off x="5193500" y="3188625"/>
              <a:ext cx="122950" cy="59850"/>
            </a:xfrm>
            <a:custGeom>
              <a:rect b="b" l="l" r="r" t="t"/>
              <a:pathLst>
                <a:path extrusionOk="0" h="2394" w="4918">
                  <a:moveTo>
                    <a:pt x="4644" y="0"/>
                  </a:moveTo>
                  <a:lnTo>
                    <a:pt x="0" y="2060"/>
                  </a:lnTo>
                  <a:lnTo>
                    <a:pt x="36" y="2393"/>
                  </a:lnTo>
                  <a:lnTo>
                    <a:pt x="4918" y="203"/>
                  </a:lnTo>
                  <a:lnTo>
                    <a:pt x="464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17"/>
            <p:cNvSpPr/>
            <p:nvPr/>
          </p:nvSpPr>
          <p:spPr>
            <a:xfrm>
              <a:off x="5097050" y="3284450"/>
              <a:ext cx="25" cy="1225"/>
            </a:xfrm>
            <a:custGeom>
              <a:rect b="b" l="l" r="r" t="t"/>
              <a:pathLst>
                <a:path extrusionOk="0" h="49" w="1">
                  <a:moveTo>
                    <a:pt x="1" y="13"/>
                  </a:moveTo>
                  <a:lnTo>
                    <a:pt x="1" y="13"/>
                  </a:lnTo>
                  <a:lnTo>
                    <a:pt x="1" y="49"/>
                  </a:lnTo>
                  <a:lnTo>
                    <a:pt x="1" y="13"/>
                  </a:lnTo>
                  <a:cubicBezTo>
                    <a:pt x="1" y="1"/>
                    <a:pt x="1" y="13"/>
                    <a:pt x="1"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17"/>
            <p:cNvSpPr/>
            <p:nvPr/>
          </p:nvSpPr>
          <p:spPr>
            <a:xfrm>
              <a:off x="5098550" y="3243975"/>
              <a:ext cx="88425" cy="44675"/>
            </a:xfrm>
            <a:custGeom>
              <a:rect b="b" l="l" r="r" t="t"/>
              <a:pathLst>
                <a:path extrusionOk="0" h="1787" w="3537">
                  <a:moveTo>
                    <a:pt x="33" y="1539"/>
                  </a:moveTo>
                  <a:lnTo>
                    <a:pt x="33" y="1539"/>
                  </a:lnTo>
                  <a:cubicBezTo>
                    <a:pt x="21" y="1541"/>
                    <a:pt x="10" y="1544"/>
                    <a:pt x="0" y="1549"/>
                  </a:cubicBezTo>
                  <a:lnTo>
                    <a:pt x="12" y="1549"/>
                  </a:lnTo>
                  <a:lnTo>
                    <a:pt x="33" y="1539"/>
                  </a:lnTo>
                  <a:close/>
                  <a:moveTo>
                    <a:pt x="3501" y="1"/>
                  </a:moveTo>
                  <a:lnTo>
                    <a:pt x="33" y="1539"/>
                  </a:lnTo>
                  <a:lnTo>
                    <a:pt x="33" y="1539"/>
                  </a:lnTo>
                  <a:cubicBezTo>
                    <a:pt x="51" y="1537"/>
                    <a:pt x="69" y="1537"/>
                    <a:pt x="84" y="1537"/>
                  </a:cubicBezTo>
                  <a:cubicBezTo>
                    <a:pt x="191" y="1537"/>
                    <a:pt x="250" y="1608"/>
                    <a:pt x="238" y="1691"/>
                  </a:cubicBezTo>
                  <a:lnTo>
                    <a:pt x="226" y="1787"/>
                  </a:lnTo>
                  <a:lnTo>
                    <a:pt x="536" y="1656"/>
                  </a:lnTo>
                  <a:lnTo>
                    <a:pt x="3536" y="310"/>
                  </a:lnTo>
                  <a:lnTo>
                    <a:pt x="350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17"/>
            <p:cNvSpPr/>
            <p:nvPr/>
          </p:nvSpPr>
          <p:spPr>
            <a:xfrm>
              <a:off x="5098250" y="3282675"/>
              <a:ext cx="625" cy="325"/>
            </a:xfrm>
            <a:custGeom>
              <a:rect b="b" l="l" r="r" t="t"/>
              <a:pathLst>
                <a:path extrusionOk="0" h="13" w="25">
                  <a:moveTo>
                    <a:pt x="24" y="1"/>
                  </a:moveTo>
                  <a:cubicBezTo>
                    <a:pt x="12" y="1"/>
                    <a:pt x="12" y="12"/>
                    <a:pt x="0" y="12"/>
                  </a:cubicBezTo>
                  <a:cubicBezTo>
                    <a:pt x="12" y="12"/>
                    <a:pt x="24" y="1"/>
                    <a:pt x="2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17"/>
            <p:cNvSpPr/>
            <p:nvPr/>
          </p:nvSpPr>
          <p:spPr>
            <a:xfrm>
              <a:off x="5097650" y="3283275"/>
              <a:ext cx="625" cy="625"/>
            </a:xfrm>
            <a:custGeom>
              <a:rect b="b" l="l" r="r" t="t"/>
              <a:pathLst>
                <a:path extrusionOk="0" h="25" w="25">
                  <a:moveTo>
                    <a:pt x="0" y="0"/>
                  </a:moveTo>
                  <a:lnTo>
                    <a:pt x="0" y="0"/>
                  </a:lnTo>
                  <a:cubicBezTo>
                    <a:pt x="0" y="0"/>
                    <a:pt x="0" y="24"/>
                    <a:pt x="0" y="0"/>
                  </a:cubicBezTo>
                  <a:cubicBezTo>
                    <a:pt x="0" y="0"/>
                    <a:pt x="24" y="0"/>
                    <a:pt x="0" y="0"/>
                  </a:cubicBezTo>
                  <a:cubicBezTo>
                    <a:pt x="24" y="0"/>
                    <a:pt x="0"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17"/>
            <p:cNvSpPr/>
            <p:nvPr/>
          </p:nvSpPr>
          <p:spPr>
            <a:xfrm>
              <a:off x="4158250" y="3228800"/>
              <a:ext cx="79800" cy="113125"/>
            </a:xfrm>
            <a:custGeom>
              <a:rect b="b" l="l" r="r" t="t"/>
              <a:pathLst>
                <a:path extrusionOk="0" h="4525" w="3192">
                  <a:moveTo>
                    <a:pt x="2917" y="1"/>
                  </a:moveTo>
                  <a:lnTo>
                    <a:pt x="0" y="4442"/>
                  </a:lnTo>
                  <a:cubicBezTo>
                    <a:pt x="96" y="4442"/>
                    <a:pt x="179" y="4477"/>
                    <a:pt x="238" y="4525"/>
                  </a:cubicBezTo>
                  <a:lnTo>
                    <a:pt x="393" y="4430"/>
                  </a:lnTo>
                  <a:lnTo>
                    <a:pt x="3191" y="143"/>
                  </a:lnTo>
                  <a:lnTo>
                    <a:pt x="291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17"/>
            <p:cNvSpPr/>
            <p:nvPr/>
          </p:nvSpPr>
          <p:spPr>
            <a:xfrm>
              <a:off x="4308850" y="3190700"/>
              <a:ext cx="106000" cy="64325"/>
            </a:xfrm>
            <a:custGeom>
              <a:rect b="b" l="l" r="r" t="t"/>
              <a:pathLst>
                <a:path extrusionOk="0" h="2573" w="4240">
                  <a:moveTo>
                    <a:pt x="4192" y="1"/>
                  </a:moveTo>
                  <a:cubicBezTo>
                    <a:pt x="4168" y="1"/>
                    <a:pt x="4168" y="1"/>
                    <a:pt x="4156" y="12"/>
                  </a:cubicBezTo>
                  <a:cubicBezTo>
                    <a:pt x="4168" y="12"/>
                    <a:pt x="4168" y="1"/>
                    <a:pt x="4192" y="1"/>
                  </a:cubicBezTo>
                  <a:close/>
                  <a:moveTo>
                    <a:pt x="4156" y="12"/>
                  </a:moveTo>
                  <a:lnTo>
                    <a:pt x="1" y="2310"/>
                  </a:lnTo>
                  <a:cubicBezTo>
                    <a:pt x="72" y="2382"/>
                    <a:pt x="144" y="2477"/>
                    <a:pt x="156" y="2572"/>
                  </a:cubicBezTo>
                  <a:lnTo>
                    <a:pt x="4240" y="310"/>
                  </a:lnTo>
                  <a:lnTo>
                    <a:pt x="4168" y="286"/>
                  </a:lnTo>
                  <a:cubicBezTo>
                    <a:pt x="4097" y="239"/>
                    <a:pt x="4061" y="155"/>
                    <a:pt x="4097" y="72"/>
                  </a:cubicBezTo>
                  <a:cubicBezTo>
                    <a:pt x="4109" y="48"/>
                    <a:pt x="4132" y="36"/>
                    <a:pt x="4156"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17"/>
            <p:cNvSpPr/>
            <p:nvPr/>
          </p:nvSpPr>
          <p:spPr>
            <a:xfrm>
              <a:off x="4410075" y="3190700"/>
              <a:ext cx="176525" cy="91100"/>
            </a:xfrm>
            <a:custGeom>
              <a:rect b="b" l="l" r="r" t="t"/>
              <a:pathLst>
                <a:path extrusionOk="0" h="3644" w="7061">
                  <a:moveTo>
                    <a:pt x="119" y="1"/>
                  </a:moveTo>
                  <a:cubicBezTo>
                    <a:pt x="107" y="1"/>
                    <a:pt x="107" y="1"/>
                    <a:pt x="95" y="12"/>
                  </a:cubicBezTo>
                  <a:cubicBezTo>
                    <a:pt x="95" y="36"/>
                    <a:pt x="60" y="48"/>
                    <a:pt x="48" y="72"/>
                  </a:cubicBezTo>
                  <a:cubicBezTo>
                    <a:pt x="0" y="155"/>
                    <a:pt x="48" y="239"/>
                    <a:pt x="119" y="286"/>
                  </a:cubicBezTo>
                  <a:lnTo>
                    <a:pt x="191" y="310"/>
                  </a:lnTo>
                  <a:lnTo>
                    <a:pt x="6977" y="3644"/>
                  </a:lnTo>
                  <a:cubicBezTo>
                    <a:pt x="6965" y="3620"/>
                    <a:pt x="6965" y="3608"/>
                    <a:pt x="6965" y="3572"/>
                  </a:cubicBezTo>
                  <a:cubicBezTo>
                    <a:pt x="6965" y="3489"/>
                    <a:pt x="7001" y="3394"/>
                    <a:pt x="7060" y="3346"/>
                  </a:cubicBezTo>
                  <a:lnTo>
                    <a:pt x="250" y="12"/>
                  </a:lnTo>
                  <a:cubicBezTo>
                    <a:pt x="238" y="12"/>
                    <a:pt x="238" y="12"/>
                    <a:pt x="22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17"/>
            <p:cNvSpPr/>
            <p:nvPr/>
          </p:nvSpPr>
          <p:spPr>
            <a:xfrm>
              <a:off x="4164500" y="3260350"/>
              <a:ext cx="127725" cy="87525"/>
            </a:xfrm>
            <a:custGeom>
              <a:rect b="b" l="l" r="r" t="t"/>
              <a:pathLst>
                <a:path extrusionOk="0" h="3501" w="5109">
                  <a:moveTo>
                    <a:pt x="4882" y="1"/>
                  </a:moveTo>
                  <a:lnTo>
                    <a:pt x="131" y="3168"/>
                  </a:lnTo>
                  <a:lnTo>
                    <a:pt x="0" y="3263"/>
                  </a:lnTo>
                  <a:cubicBezTo>
                    <a:pt x="96" y="3322"/>
                    <a:pt x="155" y="3394"/>
                    <a:pt x="191" y="3501"/>
                  </a:cubicBezTo>
                  <a:lnTo>
                    <a:pt x="5108" y="203"/>
                  </a:lnTo>
                  <a:cubicBezTo>
                    <a:pt x="5061" y="167"/>
                    <a:pt x="5037" y="120"/>
                    <a:pt x="5013" y="60"/>
                  </a:cubicBezTo>
                  <a:lnTo>
                    <a:pt x="488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17"/>
            <p:cNvSpPr/>
            <p:nvPr/>
          </p:nvSpPr>
          <p:spPr>
            <a:xfrm>
              <a:off x="4228800" y="3220775"/>
              <a:ext cx="61325" cy="41400"/>
            </a:xfrm>
            <a:custGeom>
              <a:rect b="b" l="l" r="r" t="t"/>
              <a:pathLst>
                <a:path extrusionOk="0" h="1656" w="2453">
                  <a:moveTo>
                    <a:pt x="203" y="0"/>
                  </a:moveTo>
                  <a:cubicBezTo>
                    <a:pt x="167" y="0"/>
                    <a:pt x="143" y="0"/>
                    <a:pt x="107" y="24"/>
                  </a:cubicBezTo>
                  <a:cubicBezTo>
                    <a:pt x="83" y="36"/>
                    <a:pt x="72" y="48"/>
                    <a:pt x="48" y="83"/>
                  </a:cubicBezTo>
                  <a:cubicBezTo>
                    <a:pt x="0" y="155"/>
                    <a:pt x="36" y="238"/>
                    <a:pt x="107" y="286"/>
                  </a:cubicBezTo>
                  <a:lnTo>
                    <a:pt x="119" y="298"/>
                  </a:lnTo>
                  <a:lnTo>
                    <a:pt x="393" y="452"/>
                  </a:lnTo>
                  <a:lnTo>
                    <a:pt x="2310" y="1584"/>
                  </a:lnTo>
                  <a:lnTo>
                    <a:pt x="2453" y="1655"/>
                  </a:lnTo>
                  <a:cubicBezTo>
                    <a:pt x="2429" y="1607"/>
                    <a:pt x="2417" y="1572"/>
                    <a:pt x="2417" y="1512"/>
                  </a:cubicBezTo>
                  <a:cubicBezTo>
                    <a:pt x="2417" y="1429"/>
                    <a:pt x="2417" y="1357"/>
                    <a:pt x="2453" y="1298"/>
                  </a:cubicBezTo>
                  <a:lnTo>
                    <a:pt x="619" y="238"/>
                  </a:lnTo>
                  <a:cubicBezTo>
                    <a:pt x="584" y="333"/>
                    <a:pt x="500" y="393"/>
                    <a:pt x="405" y="393"/>
                  </a:cubicBezTo>
                  <a:cubicBezTo>
                    <a:pt x="398" y="394"/>
                    <a:pt x="392" y="394"/>
                    <a:pt x="385" y="394"/>
                  </a:cubicBezTo>
                  <a:cubicBezTo>
                    <a:pt x="262" y="394"/>
                    <a:pt x="155" y="290"/>
                    <a:pt x="155" y="155"/>
                  </a:cubicBezTo>
                  <a:cubicBezTo>
                    <a:pt x="155" y="95"/>
                    <a:pt x="167" y="48"/>
                    <a:pt x="20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7"/>
            <p:cNvSpPr/>
            <p:nvPr/>
          </p:nvSpPr>
          <p:spPr>
            <a:xfrm>
              <a:off x="4302900" y="3265125"/>
              <a:ext cx="222375" cy="130500"/>
            </a:xfrm>
            <a:custGeom>
              <a:rect b="b" l="l" r="r" t="t"/>
              <a:pathLst>
                <a:path extrusionOk="0" h="5220" w="8895">
                  <a:moveTo>
                    <a:pt x="322" y="0"/>
                  </a:moveTo>
                  <a:cubicBezTo>
                    <a:pt x="239" y="95"/>
                    <a:pt x="144" y="167"/>
                    <a:pt x="1" y="179"/>
                  </a:cubicBezTo>
                  <a:lnTo>
                    <a:pt x="8776" y="5191"/>
                  </a:lnTo>
                  <a:cubicBezTo>
                    <a:pt x="8793" y="5209"/>
                    <a:pt x="8823" y="5220"/>
                    <a:pt x="8857" y="5220"/>
                  </a:cubicBezTo>
                  <a:cubicBezTo>
                    <a:pt x="8869" y="5220"/>
                    <a:pt x="8882" y="5218"/>
                    <a:pt x="8895" y="5215"/>
                  </a:cubicBezTo>
                  <a:cubicBezTo>
                    <a:pt x="8871" y="5155"/>
                    <a:pt x="8859" y="5096"/>
                    <a:pt x="8847" y="5013"/>
                  </a:cubicBezTo>
                  <a:lnTo>
                    <a:pt x="8847" y="4882"/>
                  </a:lnTo>
                  <a:lnTo>
                    <a:pt x="32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7"/>
            <p:cNvSpPr/>
            <p:nvPr/>
          </p:nvSpPr>
          <p:spPr>
            <a:xfrm>
              <a:off x="4545500" y="3403525"/>
              <a:ext cx="25325" cy="32475"/>
            </a:xfrm>
            <a:custGeom>
              <a:rect b="b" l="l" r="r" t="t"/>
              <a:pathLst>
                <a:path extrusionOk="0" h="1299" w="1013">
                  <a:moveTo>
                    <a:pt x="286" y="0"/>
                  </a:moveTo>
                  <a:cubicBezTo>
                    <a:pt x="215" y="60"/>
                    <a:pt x="108" y="108"/>
                    <a:pt x="0" y="131"/>
                  </a:cubicBezTo>
                  <a:lnTo>
                    <a:pt x="655" y="1298"/>
                  </a:lnTo>
                  <a:lnTo>
                    <a:pt x="1012" y="1298"/>
                  </a:lnTo>
                  <a:lnTo>
                    <a:pt x="2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17"/>
            <p:cNvSpPr/>
            <p:nvPr/>
          </p:nvSpPr>
          <p:spPr>
            <a:xfrm>
              <a:off x="4592225" y="3007050"/>
              <a:ext cx="130100" cy="268800"/>
            </a:xfrm>
            <a:custGeom>
              <a:rect b="b" l="l" r="r" t="t"/>
              <a:pathLst>
                <a:path extrusionOk="0" h="10752" w="5204">
                  <a:moveTo>
                    <a:pt x="4918" y="0"/>
                  </a:moveTo>
                  <a:lnTo>
                    <a:pt x="1" y="10621"/>
                  </a:lnTo>
                  <a:cubicBezTo>
                    <a:pt x="84" y="10621"/>
                    <a:pt x="179" y="10680"/>
                    <a:pt x="215" y="10752"/>
                  </a:cubicBezTo>
                  <a:cubicBezTo>
                    <a:pt x="239" y="10740"/>
                    <a:pt x="251" y="10740"/>
                    <a:pt x="263" y="10740"/>
                  </a:cubicBezTo>
                  <a:lnTo>
                    <a:pt x="5204" y="119"/>
                  </a:lnTo>
                  <a:cubicBezTo>
                    <a:pt x="5097" y="96"/>
                    <a:pt x="5001" y="60"/>
                    <a:pt x="491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17"/>
            <p:cNvSpPr/>
            <p:nvPr/>
          </p:nvSpPr>
          <p:spPr>
            <a:xfrm>
              <a:off x="4545500" y="3284450"/>
              <a:ext cx="48550" cy="91125"/>
            </a:xfrm>
            <a:custGeom>
              <a:rect b="b" l="l" r="r" t="t"/>
              <a:pathLst>
                <a:path extrusionOk="0" h="3645" w="1942">
                  <a:moveTo>
                    <a:pt x="1620" y="1"/>
                  </a:moveTo>
                  <a:lnTo>
                    <a:pt x="0" y="3513"/>
                  </a:lnTo>
                  <a:cubicBezTo>
                    <a:pt x="108" y="3549"/>
                    <a:pt x="191" y="3585"/>
                    <a:pt x="286" y="3644"/>
                  </a:cubicBezTo>
                  <a:lnTo>
                    <a:pt x="1941" y="72"/>
                  </a:lnTo>
                  <a:cubicBezTo>
                    <a:pt x="1905" y="72"/>
                    <a:pt x="1882" y="96"/>
                    <a:pt x="1846" y="96"/>
                  </a:cubicBezTo>
                  <a:cubicBezTo>
                    <a:pt x="1837" y="97"/>
                    <a:pt x="1829" y="98"/>
                    <a:pt x="1820" y="98"/>
                  </a:cubicBezTo>
                  <a:cubicBezTo>
                    <a:pt x="1748" y="98"/>
                    <a:pt x="1684" y="54"/>
                    <a:pt x="162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7"/>
            <p:cNvSpPr/>
            <p:nvPr/>
          </p:nvSpPr>
          <p:spPr>
            <a:xfrm>
              <a:off x="4597575" y="3275225"/>
              <a:ext cx="212850" cy="99450"/>
            </a:xfrm>
            <a:custGeom>
              <a:rect b="b" l="l" r="r" t="t"/>
              <a:pathLst>
                <a:path extrusionOk="0" h="3978" w="8514">
                  <a:moveTo>
                    <a:pt x="49" y="1"/>
                  </a:moveTo>
                  <a:cubicBezTo>
                    <a:pt x="37" y="1"/>
                    <a:pt x="25" y="13"/>
                    <a:pt x="1" y="13"/>
                  </a:cubicBezTo>
                  <a:cubicBezTo>
                    <a:pt x="25" y="49"/>
                    <a:pt x="37" y="84"/>
                    <a:pt x="37" y="132"/>
                  </a:cubicBezTo>
                  <a:cubicBezTo>
                    <a:pt x="37" y="191"/>
                    <a:pt x="25" y="239"/>
                    <a:pt x="1" y="275"/>
                  </a:cubicBezTo>
                  <a:lnTo>
                    <a:pt x="25" y="275"/>
                  </a:lnTo>
                  <a:lnTo>
                    <a:pt x="8383" y="3978"/>
                  </a:lnTo>
                  <a:cubicBezTo>
                    <a:pt x="8419" y="3870"/>
                    <a:pt x="8454" y="3775"/>
                    <a:pt x="8514" y="3692"/>
                  </a:cubicBezTo>
                  <a:lnTo>
                    <a:pt x="144" y="13"/>
                  </a:lnTo>
                  <a:cubicBezTo>
                    <a:pt x="108" y="1"/>
                    <a:pt x="84" y="1"/>
                    <a:pt x="4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7"/>
            <p:cNvSpPr/>
            <p:nvPr/>
          </p:nvSpPr>
          <p:spPr>
            <a:xfrm>
              <a:off x="4838700" y="3381500"/>
              <a:ext cx="124725" cy="54200"/>
            </a:xfrm>
            <a:custGeom>
              <a:rect b="b" l="l" r="r" t="t"/>
              <a:pathLst>
                <a:path extrusionOk="0" h="2168" w="4989">
                  <a:moveTo>
                    <a:pt x="119" y="0"/>
                  </a:moveTo>
                  <a:cubicBezTo>
                    <a:pt x="107" y="108"/>
                    <a:pt x="60" y="191"/>
                    <a:pt x="0" y="286"/>
                  </a:cubicBezTo>
                  <a:lnTo>
                    <a:pt x="4227" y="2167"/>
                  </a:lnTo>
                  <a:lnTo>
                    <a:pt x="4989" y="2167"/>
                  </a:lnTo>
                  <a:lnTo>
                    <a:pt x="11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17"/>
            <p:cNvSpPr/>
            <p:nvPr/>
          </p:nvSpPr>
          <p:spPr>
            <a:xfrm>
              <a:off x="4723500" y="3007350"/>
              <a:ext cx="99725" cy="355725"/>
            </a:xfrm>
            <a:custGeom>
              <a:rect b="b" l="l" r="r" t="t"/>
              <a:pathLst>
                <a:path extrusionOk="0" h="14229" w="3989">
                  <a:moveTo>
                    <a:pt x="274" y="0"/>
                  </a:moveTo>
                  <a:cubicBezTo>
                    <a:pt x="227" y="72"/>
                    <a:pt x="119" y="107"/>
                    <a:pt x="0" y="107"/>
                  </a:cubicBezTo>
                  <a:lnTo>
                    <a:pt x="3691" y="14228"/>
                  </a:lnTo>
                  <a:cubicBezTo>
                    <a:pt x="3775" y="14181"/>
                    <a:pt x="3882" y="14157"/>
                    <a:pt x="3989" y="14133"/>
                  </a:cubicBez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7"/>
            <p:cNvSpPr/>
            <p:nvPr/>
          </p:nvSpPr>
          <p:spPr>
            <a:xfrm>
              <a:off x="4825300" y="3394600"/>
              <a:ext cx="18475" cy="41100"/>
            </a:xfrm>
            <a:custGeom>
              <a:rect b="b" l="l" r="r" t="t"/>
              <a:pathLst>
                <a:path extrusionOk="0" h="1644" w="739">
                  <a:moveTo>
                    <a:pt x="274" y="0"/>
                  </a:moveTo>
                  <a:cubicBezTo>
                    <a:pt x="203" y="48"/>
                    <a:pt x="107" y="72"/>
                    <a:pt x="0" y="72"/>
                  </a:cubicBezTo>
                  <a:lnTo>
                    <a:pt x="417" y="1643"/>
                  </a:lnTo>
                  <a:lnTo>
                    <a:pt x="738" y="1643"/>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7"/>
            <p:cNvSpPr/>
            <p:nvPr/>
          </p:nvSpPr>
          <p:spPr>
            <a:xfrm>
              <a:off x="5078300" y="3281775"/>
              <a:ext cx="26825" cy="153325"/>
            </a:xfrm>
            <a:custGeom>
              <a:rect b="b" l="l" r="r" t="t"/>
              <a:pathLst>
                <a:path extrusionOk="0" h="6133" w="1073">
                  <a:moveTo>
                    <a:pt x="929" y="1"/>
                  </a:moveTo>
                  <a:cubicBezTo>
                    <a:pt x="894" y="1"/>
                    <a:pt x="870" y="1"/>
                    <a:pt x="834" y="13"/>
                  </a:cubicBezTo>
                  <a:cubicBezTo>
                    <a:pt x="822" y="13"/>
                    <a:pt x="822" y="37"/>
                    <a:pt x="810" y="37"/>
                  </a:cubicBezTo>
                  <a:lnTo>
                    <a:pt x="786" y="48"/>
                  </a:lnTo>
                  <a:lnTo>
                    <a:pt x="786" y="60"/>
                  </a:lnTo>
                  <a:cubicBezTo>
                    <a:pt x="786" y="60"/>
                    <a:pt x="786" y="84"/>
                    <a:pt x="774" y="84"/>
                  </a:cubicBezTo>
                  <a:lnTo>
                    <a:pt x="774" y="96"/>
                  </a:lnTo>
                  <a:cubicBezTo>
                    <a:pt x="774" y="108"/>
                    <a:pt x="774" y="108"/>
                    <a:pt x="763" y="120"/>
                  </a:cubicBezTo>
                  <a:lnTo>
                    <a:pt x="1" y="6133"/>
                  </a:lnTo>
                  <a:lnTo>
                    <a:pt x="322" y="6133"/>
                  </a:lnTo>
                  <a:lnTo>
                    <a:pt x="1036" y="358"/>
                  </a:lnTo>
                  <a:lnTo>
                    <a:pt x="1048" y="275"/>
                  </a:lnTo>
                  <a:lnTo>
                    <a:pt x="1060" y="179"/>
                  </a:lnTo>
                  <a:cubicBezTo>
                    <a:pt x="1072" y="96"/>
                    <a:pt x="1013" y="13"/>
                    <a:pt x="92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7"/>
            <p:cNvSpPr/>
            <p:nvPr/>
          </p:nvSpPr>
          <p:spPr>
            <a:xfrm>
              <a:off x="5165975" y="3082950"/>
              <a:ext cx="51650" cy="352750"/>
            </a:xfrm>
            <a:custGeom>
              <a:rect b="b" l="l" r="r" t="t"/>
              <a:pathLst>
                <a:path extrusionOk="0" h="14110" w="2066">
                  <a:moveTo>
                    <a:pt x="6" y="0"/>
                  </a:moveTo>
                  <a:cubicBezTo>
                    <a:pt x="0" y="28"/>
                    <a:pt x="5" y="56"/>
                    <a:pt x="16" y="81"/>
                  </a:cubicBezTo>
                  <a:lnTo>
                    <a:pt x="16" y="81"/>
                  </a:lnTo>
                  <a:lnTo>
                    <a:pt x="6" y="0"/>
                  </a:lnTo>
                  <a:close/>
                  <a:moveTo>
                    <a:pt x="16" y="81"/>
                  </a:moveTo>
                  <a:lnTo>
                    <a:pt x="792" y="6430"/>
                  </a:lnTo>
                  <a:lnTo>
                    <a:pt x="839" y="6739"/>
                  </a:lnTo>
                  <a:lnTo>
                    <a:pt x="1125" y="9025"/>
                  </a:lnTo>
                  <a:lnTo>
                    <a:pt x="1173" y="9359"/>
                  </a:lnTo>
                  <a:lnTo>
                    <a:pt x="1756" y="14109"/>
                  </a:lnTo>
                  <a:lnTo>
                    <a:pt x="2066" y="14109"/>
                  </a:lnTo>
                  <a:lnTo>
                    <a:pt x="1482" y="9442"/>
                  </a:lnTo>
                  <a:lnTo>
                    <a:pt x="1435" y="9121"/>
                  </a:lnTo>
                  <a:lnTo>
                    <a:pt x="1125" y="6608"/>
                  </a:lnTo>
                  <a:lnTo>
                    <a:pt x="1077" y="6287"/>
                  </a:lnTo>
                  <a:lnTo>
                    <a:pt x="351" y="358"/>
                  </a:lnTo>
                  <a:lnTo>
                    <a:pt x="65" y="143"/>
                  </a:lnTo>
                  <a:cubicBezTo>
                    <a:pt x="46" y="131"/>
                    <a:pt x="28" y="108"/>
                    <a:pt x="16" y="8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7"/>
            <p:cNvSpPr/>
            <p:nvPr/>
          </p:nvSpPr>
          <p:spPr>
            <a:xfrm>
              <a:off x="5303025" y="3368700"/>
              <a:ext cx="54800" cy="67000"/>
            </a:xfrm>
            <a:custGeom>
              <a:rect b="b" l="l" r="r" t="t"/>
              <a:pathLst>
                <a:path extrusionOk="0" h="2680" w="2192">
                  <a:moveTo>
                    <a:pt x="1941" y="0"/>
                  </a:moveTo>
                  <a:lnTo>
                    <a:pt x="1" y="2679"/>
                  </a:lnTo>
                  <a:lnTo>
                    <a:pt x="382" y="2679"/>
                  </a:lnTo>
                  <a:lnTo>
                    <a:pt x="2192" y="179"/>
                  </a:lnTo>
                  <a:cubicBezTo>
                    <a:pt x="2084" y="143"/>
                    <a:pt x="2001" y="84"/>
                    <a:pt x="194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7"/>
            <p:cNvSpPr/>
            <p:nvPr/>
          </p:nvSpPr>
          <p:spPr>
            <a:xfrm>
              <a:off x="5430125" y="3087425"/>
              <a:ext cx="129500" cy="180700"/>
            </a:xfrm>
            <a:custGeom>
              <a:rect b="b" l="l" r="r" t="t"/>
              <a:pathLst>
                <a:path extrusionOk="0" h="7228" w="5180">
                  <a:moveTo>
                    <a:pt x="4918" y="0"/>
                  </a:moveTo>
                  <a:lnTo>
                    <a:pt x="4882" y="60"/>
                  </a:lnTo>
                  <a:lnTo>
                    <a:pt x="156" y="6644"/>
                  </a:lnTo>
                  <a:cubicBezTo>
                    <a:pt x="203" y="6691"/>
                    <a:pt x="239" y="6751"/>
                    <a:pt x="251" y="6834"/>
                  </a:cubicBezTo>
                  <a:cubicBezTo>
                    <a:pt x="251" y="6989"/>
                    <a:pt x="144" y="7120"/>
                    <a:pt x="1" y="7132"/>
                  </a:cubicBezTo>
                  <a:lnTo>
                    <a:pt x="132" y="7227"/>
                  </a:lnTo>
                  <a:lnTo>
                    <a:pt x="5180" y="179"/>
                  </a:lnTo>
                  <a:cubicBezTo>
                    <a:pt x="5061" y="143"/>
                    <a:pt x="4978" y="83"/>
                    <a:pt x="491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7"/>
            <p:cNvSpPr/>
            <p:nvPr/>
          </p:nvSpPr>
          <p:spPr>
            <a:xfrm>
              <a:off x="5365250" y="3269875"/>
              <a:ext cx="63425" cy="84550"/>
            </a:xfrm>
            <a:custGeom>
              <a:rect b="b" l="l" r="r" t="t"/>
              <a:pathLst>
                <a:path extrusionOk="0" h="3382" w="2537">
                  <a:moveTo>
                    <a:pt x="2274" y="1"/>
                  </a:moveTo>
                  <a:lnTo>
                    <a:pt x="0" y="3191"/>
                  </a:lnTo>
                  <a:cubicBezTo>
                    <a:pt x="107" y="3215"/>
                    <a:pt x="179" y="3299"/>
                    <a:pt x="238" y="3382"/>
                  </a:cubicBezTo>
                  <a:lnTo>
                    <a:pt x="2536" y="179"/>
                  </a:lnTo>
                  <a:lnTo>
                    <a:pt x="227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17"/>
            <p:cNvSpPr/>
            <p:nvPr/>
          </p:nvSpPr>
          <p:spPr>
            <a:xfrm>
              <a:off x="5372675" y="3356800"/>
              <a:ext cx="248275" cy="56575"/>
            </a:xfrm>
            <a:custGeom>
              <a:rect b="b" l="l" r="r" t="t"/>
              <a:pathLst>
                <a:path extrusionOk="0" h="2263" w="9931">
                  <a:moveTo>
                    <a:pt x="1" y="0"/>
                  </a:moveTo>
                  <a:cubicBezTo>
                    <a:pt x="13" y="36"/>
                    <a:pt x="37" y="95"/>
                    <a:pt x="37" y="155"/>
                  </a:cubicBezTo>
                  <a:cubicBezTo>
                    <a:pt x="37" y="203"/>
                    <a:pt x="37" y="262"/>
                    <a:pt x="13" y="310"/>
                  </a:cubicBezTo>
                  <a:lnTo>
                    <a:pt x="9931" y="2262"/>
                  </a:lnTo>
                  <a:lnTo>
                    <a:pt x="9335" y="1822"/>
                  </a:lnTo>
                  <a:lnTo>
                    <a:pt x="6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7"/>
            <p:cNvSpPr/>
            <p:nvPr/>
          </p:nvSpPr>
          <p:spPr>
            <a:xfrm>
              <a:off x="5718250" y="3230300"/>
              <a:ext cx="86350" cy="88125"/>
            </a:xfrm>
            <a:custGeom>
              <a:rect b="b" l="l" r="r" t="t"/>
              <a:pathLst>
                <a:path extrusionOk="0" h="3525" w="3454">
                  <a:moveTo>
                    <a:pt x="3370" y="0"/>
                  </a:moveTo>
                  <a:lnTo>
                    <a:pt x="1" y="3250"/>
                  </a:lnTo>
                  <a:lnTo>
                    <a:pt x="168" y="3524"/>
                  </a:lnTo>
                  <a:lnTo>
                    <a:pt x="3454" y="333"/>
                  </a:lnTo>
                  <a:cubicBezTo>
                    <a:pt x="3382" y="298"/>
                    <a:pt x="3335" y="214"/>
                    <a:pt x="3335" y="131"/>
                  </a:cubicBezTo>
                  <a:cubicBezTo>
                    <a:pt x="3335" y="83"/>
                    <a:pt x="3335" y="36"/>
                    <a:pt x="3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7"/>
            <p:cNvSpPr/>
            <p:nvPr/>
          </p:nvSpPr>
          <p:spPr>
            <a:xfrm>
              <a:off x="5808450" y="3104675"/>
              <a:ext cx="128625" cy="124150"/>
            </a:xfrm>
            <a:custGeom>
              <a:rect b="b" l="l" r="r" t="t"/>
              <a:pathLst>
                <a:path extrusionOk="0" h="4966" w="5145">
                  <a:moveTo>
                    <a:pt x="4930" y="1"/>
                  </a:moveTo>
                  <a:lnTo>
                    <a:pt x="1" y="4787"/>
                  </a:lnTo>
                  <a:lnTo>
                    <a:pt x="120" y="4870"/>
                  </a:lnTo>
                  <a:cubicBezTo>
                    <a:pt x="167" y="4882"/>
                    <a:pt x="191" y="4906"/>
                    <a:pt x="227" y="4930"/>
                  </a:cubicBezTo>
                  <a:lnTo>
                    <a:pt x="263" y="4966"/>
                  </a:lnTo>
                  <a:lnTo>
                    <a:pt x="5144" y="227"/>
                  </a:lnTo>
                  <a:cubicBezTo>
                    <a:pt x="5061" y="167"/>
                    <a:pt x="4989" y="96"/>
                    <a:pt x="493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7"/>
            <p:cNvSpPr/>
            <p:nvPr/>
          </p:nvSpPr>
          <p:spPr>
            <a:xfrm>
              <a:off x="5622425" y="3317200"/>
              <a:ext cx="94375" cy="92000"/>
            </a:xfrm>
            <a:custGeom>
              <a:rect b="b" l="l" r="r" t="t"/>
              <a:pathLst>
                <a:path extrusionOk="0" h="3680" w="3775">
                  <a:moveTo>
                    <a:pt x="3596" y="1"/>
                  </a:moveTo>
                  <a:lnTo>
                    <a:pt x="0" y="3501"/>
                  </a:lnTo>
                  <a:lnTo>
                    <a:pt x="250" y="3680"/>
                  </a:lnTo>
                  <a:lnTo>
                    <a:pt x="3774" y="275"/>
                  </a:lnTo>
                  <a:lnTo>
                    <a:pt x="359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7"/>
            <p:cNvSpPr/>
            <p:nvPr/>
          </p:nvSpPr>
          <p:spPr>
            <a:xfrm>
              <a:off x="5166700" y="3082050"/>
              <a:ext cx="498600" cy="354250"/>
            </a:xfrm>
            <a:custGeom>
              <a:rect b="b" l="l" r="r" t="t"/>
              <a:pathLst>
                <a:path extrusionOk="0" h="14170" w="19944">
                  <a:moveTo>
                    <a:pt x="298" y="1"/>
                  </a:moveTo>
                  <a:cubicBezTo>
                    <a:pt x="239" y="48"/>
                    <a:pt x="155" y="60"/>
                    <a:pt x="72" y="60"/>
                  </a:cubicBezTo>
                  <a:cubicBezTo>
                    <a:pt x="36" y="48"/>
                    <a:pt x="25" y="48"/>
                    <a:pt x="1" y="48"/>
                  </a:cubicBezTo>
                  <a:cubicBezTo>
                    <a:pt x="1" y="108"/>
                    <a:pt x="13" y="156"/>
                    <a:pt x="60" y="191"/>
                  </a:cubicBezTo>
                  <a:lnTo>
                    <a:pt x="334" y="406"/>
                  </a:lnTo>
                  <a:lnTo>
                    <a:pt x="5716" y="4275"/>
                  </a:lnTo>
                  <a:lnTo>
                    <a:pt x="5990" y="4477"/>
                  </a:lnTo>
                  <a:lnTo>
                    <a:pt x="10216" y="7537"/>
                  </a:lnTo>
                  <a:lnTo>
                    <a:pt x="10478" y="7716"/>
                  </a:lnTo>
                  <a:lnTo>
                    <a:pt x="17574" y="12836"/>
                  </a:lnTo>
                  <a:lnTo>
                    <a:pt x="18170" y="13264"/>
                  </a:lnTo>
                  <a:lnTo>
                    <a:pt x="19420" y="14169"/>
                  </a:lnTo>
                  <a:lnTo>
                    <a:pt x="19944" y="14169"/>
                  </a:lnTo>
                  <a:lnTo>
                    <a:pt x="18479" y="13110"/>
                  </a:lnTo>
                  <a:lnTo>
                    <a:pt x="18229" y="12931"/>
                  </a:lnTo>
                  <a:lnTo>
                    <a:pt x="10657" y="7466"/>
                  </a:lnTo>
                  <a:lnTo>
                    <a:pt x="10514" y="7383"/>
                  </a:lnTo>
                  <a:lnTo>
                    <a:pt x="10502" y="7383"/>
                  </a:lnTo>
                  <a:cubicBezTo>
                    <a:pt x="10495" y="7383"/>
                    <a:pt x="10487" y="7384"/>
                    <a:pt x="10480" y="7384"/>
                  </a:cubicBezTo>
                  <a:cubicBezTo>
                    <a:pt x="10347" y="7384"/>
                    <a:pt x="10238" y="7281"/>
                    <a:pt x="10204" y="7156"/>
                  </a:cubicBezTo>
                  <a:lnTo>
                    <a:pt x="7240" y="5013"/>
                  </a:lnTo>
                  <a:cubicBezTo>
                    <a:pt x="7216" y="5025"/>
                    <a:pt x="7180" y="5025"/>
                    <a:pt x="7156" y="5025"/>
                  </a:cubicBezTo>
                  <a:cubicBezTo>
                    <a:pt x="7143" y="5027"/>
                    <a:pt x="7130" y="5028"/>
                    <a:pt x="7117" y="5028"/>
                  </a:cubicBezTo>
                  <a:cubicBezTo>
                    <a:pt x="6978" y="5028"/>
                    <a:pt x="6859" y="4916"/>
                    <a:pt x="6859" y="4763"/>
                  </a:cubicBezTo>
                  <a:lnTo>
                    <a:pt x="6859" y="4728"/>
                  </a:lnTo>
                  <a:lnTo>
                    <a:pt x="6323" y="4347"/>
                  </a:lnTo>
                  <a:lnTo>
                    <a:pt x="6037" y="4132"/>
                  </a:lnTo>
                  <a:lnTo>
                    <a:pt x="29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7"/>
            <p:cNvSpPr/>
            <p:nvPr/>
          </p:nvSpPr>
          <p:spPr>
            <a:xfrm>
              <a:off x="5558725" y="3064225"/>
              <a:ext cx="8950" cy="4750"/>
            </a:xfrm>
            <a:custGeom>
              <a:rect b="b" l="l" r="r" t="t"/>
              <a:pathLst>
                <a:path extrusionOk="0" h="190" w="358">
                  <a:moveTo>
                    <a:pt x="146" y="0"/>
                  </a:moveTo>
                  <a:cubicBezTo>
                    <a:pt x="122" y="0"/>
                    <a:pt x="97" y="4"/>
                    <a:pt x="72" y="11"/>
                  </a:cubicBezTo>
                  <a:cubicBezTo>
                    <a:pt x="12" y="47"/>
                    <a:pt x="0" y="107"/>
                    <a:pt x="0" y="166"/>
                  </a:cubicBezTo>
                  <a:cubicBezTo>
                    <a:pt x="48" y="154"/>
                    <a:pt x="95" y="130"/>
                    <a:pt x="131" y="130"/>
                  </a:cubicBezTo>
                  <a:cubicBezTo>
                    <a:pt x="226" y="154"/>
                    <a:pt x="298" y="166"/>
                    <a:pt x="357" y="190"/>
                  </a:cubicBezTo>
                  <a:lnTo>
                    <a:pt x="286" y="71"/>
                  </a:lnTo>
                  <a:cubicBezTo>
                    <a:pt x="253" y="21"/>
                    <a:pt x="202" y="0"/>
                    <a:pt x="14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17"/>
            <p:cNvSpPr/>
            <p:nvPr/>
          </p:nvSpPr>
          <p:spPr>
            <a:xfrm>
              <a:off x="5571525" y="3089200"/>
              <a:ext cx="223250" cy="346500"/>
            </a:xfrm>
            <a:custGeom>
              <a:rect b="b" l="l" r="r" t="t"/>
              <a:pathLst>
                <a:path extrusionOk="0" h="13860" w="8930">
                  <a:moveTo>
                    <a:pt x="0" y="0"/>
                  </a:moveTo>
                  <a:lnTo>
                    <a:pt x="5632" y="9121"/>
                  </a:lnTo>
                  <a:lnTo>
                    <a:pt x="5799" y="9395"/>
                  </a:lnTo>
                  <a:lnTo>
                    <a:pt x="8573" y="13859"/>
                  </a:lnTo>
                  <a:lnTo>
                    <a:pt x="8930" y="13859"/>
                  </a:lnTo>
                  <a:lnTo>
                    <a:pt x="6025" y="9168"/>
                  </a:lnTo>
                  <a:lnTo>
                    <a:pt x="5858" y="8894"/>
                  </a:lnTo>
                  <a:lnTo>
                    <a:pt x="560" y="346"/>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7"/>
            <p:cNvSpPr/>
            <p:nvPr/>
          </p:nvSpPr>
          <p:spPr>
            <a:xfrm>
              <a:off x="6055500" y="3242800"/>
              <a:ext cx="4200" cy="14900"/>
            </a:xfrm>
            <a:custGeom>
              <a:rect b="b" l="l" r="r" t="t"/>
              <a:pathLst>
                <a:path extrusionOk="0" h="596" w="168">
                  <a:moveTo>
                    <a:pt x="108" y="0"/>
                  </a:moveTo>
                  <a:lnTo>
                    <a:pt x="1" y="393"/>
                  </a:lnTo>
                  <a:lnTo>
                    <a:pt x="167" y="595"/>
                  </a:lnTo>
                  <a:lnTo>
                    <a:pt x="167" y="72"/>
                  </a:lnTo>
                  <a:lnTo>
                    <a:pt x="10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17"/>
            <p:cNvSpPr/>
            <p:nvPr/>
          </p:nvSpPr>
          <p:spPr>
            <a:xfrm>
              <a:off x="5953400" y="3107050"/>
              <a:ext cx="98850" cy="137250"/>
            </a:xfrm>
            <a:custGeom>
              <a:rect b="b" l="l" r="r" t="t"/>
              <a:pathLst>
                <a:path extrusionOk="0" h="5490" w="3954">
                  <a:moveTo>
                    <a:pt x="227" y="1"/>
                  </a:moveTo>
                  <a:cubicBezTo>
                    <a:pt x="168" y="72"/>
                    <a:pt x="96" y="132"/>
                    <a:pt x="1" y="179"/>
                  </a:cubicBezTo>
                  <a:lnTo>
                    <a:pt x="3847" y="5490"/>
                  </a:lnTo>
                  <a:lnTo>
                    <a:pt x="3954" y="5109"/>
                  </a:lnTo>
                  <a:lnTo>
                    <a:pt x="287" y="25"/>
                  </a:lnTo>
                  <a:lnTo>
                    <a:pt x="22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17"/>
            <p:cNvSpPr/>
            <p:nvPr/>
          </p:nvSpPr>
          <p:spPr>
            <a:xfrm>
              <a:off x="5571825" y="3083850"/>
              <a:ext cx="239625" cy="146475"/>
            </a:xfrm>
            <a:custGeom>
              <a:rect b="b" l="l" r="r" t="t"/>
              <a:pathLst>
                <a:path extrusionOk="0" h="5859" w="9585">
                  <a:moveTo>
                    <a:pt x="131" y="0"/>
                  </a:moveTo>
                  <a:cubicBezTo>
                    <a:pt x="95" y="84"/>
                    <a:pt x="60" y="155"/>
                    <a:pt x="0" y="214"/>
                  </a:cubicBezTo>
                  <a:lnTo>
                    <a:pt x="560" y="560"/>
                  </a:lnTo>
                  <a:lnTo>
                    <a:pt x="9227" y="5858"/>
                  </a:lnTo>
                  <a:cubicBezTo>
                    <a:pt x="9275" y="5763"/>
                    <a:pt x="9358" y="5691"/>
                    <a:pt x="9466" y="5691"/>
                  </a:cubicBezTo>
                  <a:cubicBezTo>
                    <a:pt x="9513" y="5691"/>
                    <a:pt x="9537" y="5691"/>
                    <a:pt x="9585" y="5703"/>
                  </a:cubicBezTo>
                  <a:lnTo>
                    <a:pt x="9466" y="5632"/>
                  </a:lnTo>
                  <a:lnTo>
                    <a:pt x="25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17"/>
            <p:cNvSpPr/>
            <p:nvPr/>
          </p:nvSpPr>
          <p:spPr>
            <a:xfrm>
              <a:off x="5814100" y="3227900"/>
              <a:ext cx="202450" cy="130700"/>
            </a:xfrm>
            <a:custGeom>
              <a:rect b="b" l="l" r="r" t="t"/>
              <a:pathLst>
                <a:path extrusionOk="0" h="5228" w="8098">
                  <a:moveTo>
                    <a:pt x="1" y="1"/>
                  </a:moveTo>
                  <a:lnTo>
                    <a:pt x="1" y="1"/>
                  </a:lnTo>
                  <a:cubicBezTo>
                    <a:pt x="37" y="48"/>
                    <a:pt x="84" y="120"/>
                    <a:pt x="84" y="191"/>
                  </a:cubicBezTo>
                  <a:cubicBezTo>
                    <a:pt x="84" y="263"/>
                    <a:pt x="72" y="322"/>
                    <a:pt x="25" y="382"/>
                  </a:cubicBezTo>
                  <a:lnTo>
                    <a:pt x="4263" y="2977"/>
                  </a:lnTo>
                  <a:cubicBezTo>
                    <a:pt x="4311" y="2918"/>
                    <a:pt x="4382" y="2870"/>
                    <a:pt x="4478" y="2870"/>
                  </a:cubicBezTo>
                  <a:cubicBezTo>
                    <a:pt x="4644" y="2870"/>
                    <a:pt x="4775" y="2977"/>
                    <a:pt x="4775" y="3144"/>
                  </a:cubicBezTo>
                  <a:cubicBezTo>
                    <a:pt x="4775" y="3180"/>
                    <a:pt x="4775" y="3227"/>
                    <a:pt x="4739" y="3275"/>
                  </a:cubicBezTo>
                  <a:lnTo>
                    <a:pt x="7942" y="5228"/>
                  </a:lnTo>
                  <a:cubicBezTo>
                    <a:pt x="7954" y="5120"/>
                    <a:pt x="8014" y="5025"/>
                    <a:pt x="8097" y="4954"/>
                  </a:cubicBezTo>
                  <a:lnTo>
                    <a:pt x="37" y="37"/>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17"/>
            <p:cNvSpPr/>
            <p:nvPr/>
          </p:nvSpPr>
          <p:spPr>
            <a:xfrm>
              <a:off x="5574500" y="3075800"/>
              <a:ext cx="354825" cy="22650"/>
            </a:xfrm>
            <a:custGeom>
              <a:rect b="b" l="l" r="r" t="t"/>
              <a:pathLst>
                <a:path extrusionOk="0" h="906" w="14193">
                  <a:moveTo>
                    <a:pt x="0" y="1"/>
                  </a:moveTo>
                  <a:lnTo>
                    <a:pt x="0" y="1"/>
                  </a:lnTo>
                  <a:cubicBezTo>
                    <a:pt x="12" y="36"/>
                    <a:pt x="24" y="84"/>
                    <a:pt x="24" y="132"/>
                  </a:cubicBezTo>
                  <a:cubicBezTo>
                    <a:pt x="36" y="203"/>
                    <a:pt x="24" y="263"/>
                    <a:pt x="12" y="322"/>
                  </a:cubicBezTo>
                  <a:lnTo>
                    <a:pt x="131" y="322"/>
                  </a:lnTo>
                  <a:lnTo>
                    <a:pt x="14181" y="906"/>
                  </a:lnTo>
                  <a:cubicBezTo>
                    <a:pt x="14181" y="870"/>
                    <a:pt x="14169" y="858"/>
                    <a:pt x="14169" y="834"/>
                  </a:cubicBezTo>
                  <a:cubicBezTo>
                    <a:pt x="14169" y="751"/>
                    <a:pt x="14169" y="667"/>
                    <a:pt x="14193" y="596"/>
                  </a:cubicBez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17"/>
            <p:cNvSpPr/>
            <p:nvPr/>
          </p:nvSpPr>
          <p:spPr>
            <a:xfrm>
              <a:off x="5569125" y="2643900"/>
              <a:ext cx="490575" cy="431025"/>
            </a:xfrm>
            <a:custGeom>
              <a:rect b="b" l="l" r="r" t="t"/>
              <a:pathLst>
                <a:path extrusionOk="0" h="17241" w="19623">
                  <a:moveTo>
                    <a:pt x="19622" y="1"/>
                  </a:moveTo>
                  <a:lnTo>
                    <a:pt x="1" y="17027"/>
                  </a:lnTo>
                  <a:cubicBezTo>
                    <a:pt x="96" y="17074"/>
                    <a:pt x="168" y="17158"/>
                    <a:pt x="215" y="17241"/>
                  </a:cubicBezTo>
                  <a:lnTo>
                    <a:pt x="19622" y="394"/>
                  </a:lnTo>
                  <a:lnTo>
                    <a:pt x="1962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7"/>
            <p:cNvSpPr/>
            <p:nvPr/>
          </p:nvSpPr>
          <p:spPr>
            <a:xfrm>
              <a:off x="5954000" y="2949300"/>
              <a:ext cx="105100" cy="136050"/>
            </a:xfrm>
            <a:custGeom>
              <a:rect b="b" l="l" r="r" t="t"/>
              <a:pathLst>
                <a:path extrusionOk="0" h="5442" w="4204">
                  <a:moveTo>
                    <a:pt x="4204" y="1"/>
                  </a:moveTo>
                  <a:lnTo>
                    <a:pt x="1" y="5239"/>
                  </a:lnTo>
                  <a:cubicBezTo>
                    <a:pt x="96" y="5299"/>
                    <a:pt x="179" y="5370"/>
                    <a:pt x="239" y="5442"/>
                  </a:cubicBezTo>
                  <a:lnTo>
                    <a:pt x="4204" y="489"/>
                  </a:lnTo>
                  <a:lnTo>
                    <a:pt x="420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17"/>
            <p:cNvSpPr/>
            <p:nvPr/>
          </p:nvSpPr>
          <p:spPr>
            <a:xfrm>
              <a:off x="6022475" y="3206175"/>
              <a:ext cx="37225" cy="143500"/>
            </a:xfrm>
            <a:custGeom>
              <a:rect b="b" l="l" r="r" t="t"/>
              <a:pathLst>
                <a:path extrusionOk="0" h="5740" w="1489">
                  <a:moveTo>
                    <a:pt x="1488" y="1"/>
                  </a:moveTo>
                  <a:lnTo>
                    <a:pt x="1191" y="1132"/>
                  </a:lnTo>
                  <a:lnTo>
                    <a:pt x="1084" y="1525"/>
                  </a:lnTo>
                  <a:lnTo>
                    <a:pt x="0" y="5692"/>
                  </a:lnTo>
                  <a:cubicBezTo>
                    <a:pt x="12" y="5692"/>
                    <a:pt x="24" y="5692"/>
                    <a:pt x="60" y="5680"/>
                  </a:cubicBezTo>
                  <a:cubicBezTo>
                    <a:pt x="143" y="5680"/>
                    <a:pt x="238" y="5692"/>
                    <a:pt x="310" y="5739"/>
                  </a:cubicBezTo>
                  <a:lnTo>
                    <a:pt x="1322" y="1834"/>
                  </a:lnTo>
                  <a:lnTo>
                    <a:pt x="1429" y="1453"/>
                  </a:lnTo>
                  <a:lnTo>
                    <a:pt x="1488" y="1227"/>
                  </a:lnTo>
                  <a:lnTo>
                    <a:pt x="148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7"/>
            <p:cNvSpPr/>
            <p:nvPr/>
          </p:nvSpPr>
          <p:spPr>
            <a:xfrm>
              <a:off x="5959075" y="3100225"/>
              <a:ext cx="100625" cy="64900"/>
            </a:xfrm>
            <a:custGeom>
              <a:rect b="b" l="l" r="r" t="t"/>
              <a:pathLst>
                <a:path extrusionOk="0" h="2596" w="4025">
                  <a:moveTo>
                    <a:pt x="155" y="0"/>
                  </a:moveTo>
                  <a:cubicBezTo>
                    <a:pt x="119" y="107"/>
                    <a:pt x="72" y="202"/>
                    <a:pt x="0" y="274"/>
                  </a:cubicBezTo>
                  <a:lnTo>
                    <a:pt x="60" y="298"/>
                  </a:lnTo>
                  <a:lnTo>
                    <a:pt x="4024" y="2596"/>
                  </a:lnTo>
                  <a:lnTo>
                    <a:pt x="4024" y="2238"/>
                  </a:lnTo>
                  <a:lnTo>
                    <a:pt x="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17"/>
            <p:cNvSpPr/>
            <p:nvPr/>
          </p:nvSpPr>
          <p:spPr>
            <a:xfrm>
              <a:off x="4523175" y="3371975"/>
              <a:ext cx="36625" cy="35750"/>
            </a:xfrm>
            <a:custGeom>
              <a:rect b="b" l="l" r="r" t="t"/>
              <a:pathLst>
                <a:path extrusionOk="0" h="1430" w="1465">
                  <a:moveTo>
                    <a:pt x="691" y="0"/>
                  </a:moveTo>
                  <a:cubicBezTo>
                    <a:pt x="334" y="12"/>
                    <a:pt x="60" y="286"/>
                    <a:pt x="24" y="620"/>
                  </a:cubicBezTo>
                  <a:cubicBezTo>
                    <a:pt x="24" y="667"/>
                    <a:pt x="0" y="715"/>
                    <a:pt x="24" y="762"/>
                  </a:cubicBezTo>
                  <a:cubicBezTo>
                    <a:pt x="24" y="834"/>
                    <a:pt x="36" y="893"/>
                    <a:pt x="60" y="953"/>
                  </a:cubicBezTo>
                  <a:cubicBezTo>
                    <a:pt x="164" y="1242"/>
                    <a:pt x="436" y="1430"/>
                    <a:pt x="746" y="1430"/>
                  </a:cubicBezTo>
                  <a:cubicBezTo>
                    <a:pt x="755" y="1430"/>
                    <a:pt x="765" y="1430"/>
                    <a:pt x="774" y="1429"/>
                  </a:cubicBezTo>
                  <a:cubicBezTo>
                    <a:pt x="822" y="1429"/>
                    <a:pt x="870" y="1417"/>
                    <a:pt x="917" y="1417"/>
                  </a:cubicBezTo>
                  <a:cubicBezTo>
                    <a:pt x="1012" y="1382"/>
                    <a:pt x="1108" y="1334"/>
                    <a:pt x="1191" y="1274"/>
                  </a:cubicBezTo>
                  <a:cubicBezTo>
                    <a:pt x="1358" y="1120"/>
                    <a:pt x="1465" y="905"/>
                    <a:pt x="1453" y="667"/>
                  </a:cubicBezTo>
                  <a:cubicBezTo>
                    <a:pt x="1429" y="441"/>
                    <a:pt x="1334" y="262"/>
                    <a:pt x="1167" y="143"/>
                  </a:cubicBezTo>
                  <a:cubicBezTo>
                    <a:pt x="1096" y="84"/>
                    <a:pt x="989" y="48"/>
                    <a:pt x="881" y="12"/>
                  </a:cubicBezTo>
                  <a:cubicBezTo>
                    <a:pt x="822" y="0"/>
                    <a:pt x="762" y="0"/>
                    <a:pt x="69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7"/>
            <p:cNvSpPr/>
            <p:nvPr/>
          </p:nvSpPr>
          <p:spPr>
            <a:xfrm>
              <a:off x="4806850" y="3361225"/>
              <a:ext cx="35725" cy="35175"/>
            </a:xfrm>
            <a:custGeom>
              <a:rect b="b" l="l" r="r" t="t"/>
              <a:pathLst>
                <a:path extrusionOk="0" h="1407" w="1429">
                  <a:moveTo>
                    <a:pt x="724" y="0"/>
                  </a:moveTo>
                  <a:cubicBezTo>
                    <a:pt x="709" y="0"/>
                    <a:pt x="694" y="1"/>
                    <a:pt x="679" y="2"/>
                  </a:cubicBezTo>
                  <a:cubicBezTo>
                    <a:pt x="583" y="2"/>
                    <a:pt x="476" y="38"/>
                    <a:pt x="381" y="85"/>
                  </a:cubicBezTo>
                  <a:cubicBezTo>
                    <a:pt x="286" y="121"/>
                    <a:pt x="202" y="192"/>
                    <a:pt x="143" y="264"/>
                  </a:cubicBezTo>
                  <a:cubicBezTo>
                    <a:pt x="83" y="335"/>
                    <a:pt x="48" y="442"/>
                    <a:pt x="12" y="549"/>
                  </a:cubicBezTo>
                  <a:cubicBezTo>
                    <a:pt x="0" y="609"/>
                    <a:pt x="0" y="680"/>
                    <a:pt x="0" y="740"/>
                  </a:cubicBezTo>
                  <a:cubicBezTo>
                    <a:pt x="24" y="1133"/>
                    <a:pt x="345" y="1407"/>
                    <a:pt x="726" y="1407"/>
                  </a:cubicBezTo>
                  <a:lnTo>
                    <a:pt x="738" y="1407"/>
                  </a:lnTo>
                  <a:cubicBezTo>
                    <a:pt x="845" y="1407"/>
                    <a:pt x="941" y="1383"/>
                    <a:pt x="1024" y="1335"/>
                  </a:cubicBezTo>
                  <a:cubicBezTo>
                    <a:pt x="1131" y="1276"/>
                    <a:pt x="1214" y="1204"/>
                    <a:pt x="1298" y="1097"/>
                  </a:cubicBezTo>
                  <a:cubicBezTo>
                    <a:pt x="1357" y="1002"/>
                    <a:pt x="1393" y="919"/>
                    <a:pt x="1417" y="811"/>
                  </a:cubicBezTo>
                  <a:cubicBezTo>
                    <a:pt x="1429" y="776"/>
                    <a:pt x="1429" y="704"/>
                    <a:pt x="1429" y="669"/>
                  </a:cubicBezTo>
                  <a:cubicBezTo>
                    <a:pt x="1417" y="279"/>
                    <a:pt x="1098" y="0"/>
                    <a:pt x="72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7"/>
            <p:cNvSpPr/>
            <p:nvPr/>
          </p:nvSpPr>
          <p:spPr>
            <a:xfrm>
              <a:off x="4231475" y="3218375"/>
              <a:ext cx="12225" cy="12250"/>
            </a:xfrm>
            <a:custGeom>
              <a:rect b="b" l="l" r="r" t="t"/>
              <a:pathLst>
                <a:path extrusionOk="0" h="490" w="489">
                  <a:moveTo>
                    <a:pt x="238" y="1"/>
                  </a:moveTo>
                  <a:cubicBezTo>
                    <a:pt x="155" y="1"/>
                    <a:pt x="96" y="37"/>
                    <a:pt x="48" y="108"/>
                  </a:cubicBezTo>
                  <a:cubicBezTo>
                    <a:pt x="12" y="156"/>
                    <a:pt x="0" y="203"/>
                    <a:pt x="0" y="263"/>
                  </a:cubicBezTo>
                  <a:cubicBezTo>
                    <a:pt x="23" y="387"/>
                    <a:pt x="142" y="490"/>
                    <a:pt x="256" y="490"/>
                  </a:cubicBezTo>
                  <a:cubicBezTo>
                    <a:pt x="262" y="490"/>
                    <a:pt x="268" y="490"/>
                    <a:pt x="274" y="489"/>
                  </a:cubicBezTo>
                  <a:cubicBezTo>
                    <a:pt x="381" y="489"/>
                    <a:pt x="453" y="429"/>
                    <a:pt x="477" y="334"/>
                  </a:cubicBezTo>
                  <a:cubicBezTo>
                    <a:pt x="488" y="310"/>
                    <a:pt x="488" y="263"/>
                    <a:pt x="488" y="239"/>
                  </a:cubicBezTo>
                  <a:cubicBezTo>
                    <a:pt x="488" y="96"/>
                    <a:pt x="381" y="1"/>
                    <a:pt x="23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7"/>
            <p:cNvSpPr/>
            <p:nvPr/>
          </p:nvSpPr>
          <p:spPr>
            <a:xfrm>
              <a:off x="5155100" y="3058225"/>
              <a:ext cx="25325" cy="25050"/>
            </a:xfrm>
            <a:custGeom>
              <a:rect b="b" l="l" r="r" t="t"/>
              <a:pathLst>
                <a:path extrusionOk="0" h="1002" w="1013">
                  <a:moveTo>
                    <a:pt x="510" y="1"/>
                  </a:moveTo>
                  <a:cubicBezTo>
                    <a:pt x="503" y="1"/>
                    <a:pt x="496" y="1"/>
                    <a:pt x="489" y="1"/>
                  </a:cubicBezTo>
                  <a:cubicBezTo>
                    <a:pt x="203" y="13"/>
                    <a:pt x="0" y="239"/>
                    <a:pt x="12" y="525"/>
                  </a:cubicBezTo>
                  <a:cubicBezTo>
                    <a:pt x="24" y="763"/>
                    <a:pt x="203" y="954"/>
                    <a:pt x="441" y="989"/>
                  </a:cubicBezTo>
                  <a:cubicBezTo>
                    <a:pt x="489" y="1001"/>
                    <a:pt x="500" y="1001"/>
                    <a:pt x="536" y="1001"/>
                  </a:cubicBezTo>
                  <a:cubicBezTo>
                    <a:pt x="608" y="1001"/>
                    <a:pt x="679" y="966"/>
                    <a:pt x="762" y="942"/>
                  </a:cubicBezTo>
                  <a:cubicBezTo>
                    <a:pt x="917" y="847"/>
                    <a:pt x="1012" y="668"/>
                    <a:pt x="1012" y="478"/>
                  </a:cubicBezTo>
                  <a:cubicBezTo>
                    <a:pt x="1001" y="222"/>
                    <a:pt x="786" y="1"/>
                    <a:pt x="5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7"/>
            <p:cNvSpPr/>
            <p:nvPr/>
          </p:nvSpPr>
          <p:spPr>
            <a:xfrm>
              <a:off x="5929000" y="3079000"/>
              <a:ext cx="34850" cy="34325"/>
            </a:xfrm>
            <a:custGeom>
              <a:rect b="b" l="l" r="r" t="t"/>
              <a:pathLst>
                <a:path extrusionOk="0" h="1373" w="1394">
                  <a:moveTo>
                    <a:pt x="720" y="1"/>
                  </a:moveTo>
                  <a:cubicBezTo>
                    <a:pt x="699" y="1"/>
                    <a:pt x="677" y="2"/>
                    <a:pt x="655" y="4"/>
                  </a:cubicBezTo>
                  <a:cubicBezTo>
                    <a:pt x="358" y="16"/>
                    <a:pt x="96" y="230"/>
                    <a:pt x="24" y="492"/>
                  </a:cubicBezTo>
                  <a:cubicBezTo>
                    <a:pt x="13" y="575"/>
                    <a:pt x="1" y="647"/>
                    <a:pt x="1" y="730"/>
                  </a:cubicBezTo>
                  <a:lnTo>
                    <a:pt x="1" y="789"/>
                  </a:lnTo>
                  <a:cubicBezTo>
                    <a:pt x="13" y="885"/>
                    <a:pt x="48" y="968"/>
                    <a:pt x="108" y="1051"/>
                  </a:cubicBezTo>
                  <a:cubicBezTo>
                    <a:pt x="167" y="1135"/>
                    <a:pt x="239" y="1206"/>
                    <a:pt x="322" y="1266"/>
                  </a:cubicBezTo>
                  <a:cubicBezTo>
                    <a:pt x="441" y="1349"/>
                    <a:pt x="584" y="1373"/>
                    <a:pt x="727" y="1373"/>
                  </a:cubicBezTo>
                  <a:cubicBezTo>
                    <a:pt x="822" y="1373"/>
                    <a:pt x="917" y="1349"/>
                    <a:pt x="1001" y="1313"/>
                  </a:cubicBezTo>
                  <a:cubicBezTo>
                    <a:pt x="1084" y="1266"/>
                    <a:pt x="1156" y="1206"/>
                    <a:pt x="1215" y="1135"/>
                  </a:cubicBezTo>
                  <a:cubicBezTo>
                    <a:pt x="1275" y="1063"/>
                    <a:pt x="1334" y="968"/>
                    <a:pt x="1370" y="873"/>
                  </a:cubicBezTo>
                  <a:cubicBezTo>
                    <a:pt x="1382" y="789"/>
                    <a:pt x="1394" y="730"/>
                    <a:pt x="1382" y="659"/>
                  </a:cubicBezTo>
                  <a:cubicBezTo>
                    <a:pt x="1382" y="516"/>
                    <a:pt x="1322" y="397"/>
                    <a:pt x="1251" y="278"/>
                  </a:cubicBezTo>
                  <a:cubicBezTo>
                    <a:pt x="1191" y="182"/>
                    <a:pt x="1096" y="123"/>
                    <a:pt x="1013" y="75"/>
                  </a:cubicBezTo>
                  <a:cubicBezTo>
                    <a:pt x="923" y="26"/>
                    <a:pt x="826" y="1"/>
                    <a:pt x="72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7"/>
            <p:cNvSpPr/>
            <p:nvPr/>
          </p:nvSpPr>
          <p:spPr>
            <a:xfrm>
              <a:off x="6012050" y="3348375"/>
              <a:ext cx="25625" cy="24275"/>
            </a:xfrm>
            <a:custGeom>
              <a:rect b="b" l="l" r="r" t="t"/>
              <a:pathLst>
                <a:path extrusionOk="0" h="971" w="1025">
                  <a:moveTo>
                    <a:pt x="524" y="1"/>
                  </a:moveTo>
                  <a:cubicBezTo>
                    <a:pt x="508" y="1"/>
                    <a:pt x="492" y="2"/>
                    <a:pt x="477" y="4"/>
                  </a:cubicBezTo>
                  <a:cubicBezTo>
                    <a:pt x="453" y="4"/>
                    <a:pt x="441" y="4"/>
                    <a:pt x="417" y="16"/>
                  </a:cubicBezTo>
                  <a:cubicBezTo>
                    <a:pt x="310" y="40"/>
                    <a:pt x="215" y="75"/>
                    <a:pt x="155" y="135"/>
                  </a:cubicBezTo>
                  <a:cubicBezTo>
                    <a:pt x="84" y="218"/>
                    <a:pt x="24" y="301"/>
                    <a:pt x="12" y="409"/>
                  </a:cubicBezTo>
                  <a:cubicBezTo>
                    <a:pt x="12" y="432"/>
                    <a:pt x="0" y="480"/>
                    <a:pt x="12" y="516"/>
                  </a:cubicBezTo>
                  <a:cubicBezTo>
                    <a:pt x="24" y="764"/>
                    <a:pt x="239" y="970"/>
                    <a:pt x="495" y="970"/>
                  </a:cubicBezTo>
                  <a:cubicBezTo>
                    <a:pt x="508" y="970"/>
                    <a:pt x="522" y="969"/>
                    <a:pt x="536" y="968"/>
                  </a:cubicBezTo>
                  <a:cubicBezTo>
                    <a:pt x="798" y="956"/>
                    <a:pt x="1024" y="730"/>
                    <a:pt x="989" y="456"/>
                  </a:cubicBezTo>
                  <a:cubicBezTo>
                    <a:pt x="977" y="278"/>
                    <a:pt x="870" y="123"/>
                    <a:pt x="727" y="40"/>
                  </a:cubicBezTo>
                  <a:cubicBezTo>
                    <a:pt x="668" y="20"/>
                    <a:pt x="594" y="1"/>
                    <a:pt x="52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7"/>
            <p:cNvSpPr/>
            <p:nvPr/>
          </p:nvSpPr>
          <p:spPr>
            <a:xfrm>
              <a:off x="5550375" y="3068250"/>
              <a:ext cx="25025" cy="24250"/>
            </a:xfrm>
            <a:custGeom>
              <a:rect b="b" l="l" r="r" t="t"/>
              <a:pathLst>
                <a:path extrusionOk="0" h="970" w="1001">
                  <a:moveTo>
                    <a:pt x="542" y="0"/>
                  </a:moveTo>
                  <a:cubicBezTo>
                    <a:pt x="521" y="0"/>
                    <a:pt x="499" y="2"/>
                    <a:pt x="477" y="5"/>
                  </a:cubicBezTo>
                  <a:cubicBezTo>
                    <a:pt x="441" y="5"/>
                    <a:pt x="394" y="17"/>
                    <a:pt x="346" y="29"/>
                  </a:cubicBezTo>
                  <a:cubicBezTo>
                    <a:pt x="144" y="112"/>
                    <a:pt x="1" y="303"/>
                    <a:pt x="25" y="529"/>
                  </a:cubicBezTo>
                  <a:cubicBezTo>
                    <a:pt x="25" y="612"/>
                    <a:pt x="48" y="708"/>
                    <a:pt x="108" y="779"/>
                  </a:cubicBezTo>
                  <a:cubicBezTo>
                    <a:pt x="168" y="850"/>
                    <a:pt x="251" y="910"/>
                    <a:pt x="346" y="946"/>
                  </a:cubicBezTo>
                  <a:cubicBezTo>
                    <a:pt x="406" y="958"/>
                    <a:pt x="465" y="969"/>
                    <a:pt x="525" y="969"/>
                  </a:cubicBezTo>
                  <a:cubicBezTo>
                    <a:pt x="644" y="969"/>
                    <a:pt x="751" y="910"/>
                    <a:pt x="846" y="838"/>
                  </a:cubicBezTo>
                  <a:cubicBezTo>
                    <a:pt x="906" y="779"/>
                    <a:pt x="941" y="708"/>
                    <a:pt x="977" y="624"/>
                  </a:cubicBezTo>
                  <a:cubicBezTo>
                    <a:pt x="989" y="565"/>
                    <a:pt x="1001" y="529"/>
                    <a:pt x="989" y="469"/>
                  </a:cubicBezTo>
                  <a:cubicBezTo>
                    <a:pt x="989" y="422"/>
                    <a:pt x="977" y="374"/>
                    <a:pt x="953" y="327"/>
                  </a:cubicBezTo>
                  <a:cubicBezTo>
                    <a:pt x="953" y="315"/>
                    <a:pt x="941" y="303"/>
                    <a:pt x="941" y="291"/>
                  </a:cubicBezTo>
                  <a:cubicBezTo>
                    <a:pt x="906" y="184"/>
                    <a:pt x="822" y="112"/>
                    <a:pt x="739" y="65"/>
                  </a:cubicBezTo>
                  <a:cubicBezTo>
                    <a:pt x="727" y="53"/>
                    <a:pt x="703" y="53"/>
                    <a:pt x="691" y="29"/>
                  </a:cubicBezTo>
                  <a:cubicBezTo>
                    <a:pt x="648" y="11"/>
                    <a:pt x="598" y="0"/>
                    <a:pt x="54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17"/>
            <p:cNvSpPr/>
            <p:nvPr/>
          </p:nvSpPr>
          <p:spPr>
            <a:xfrm>
              <a:off x="5349175" y="3348750"/>
              <a:ext cx="25025" cy="24850"/>
            </a:xfrm>
            <a:custGeom>
              <a:rect b="b" l="l" r="r" t="t"/>
              <a:pathLst>
                <a:path extrusionOk="0" h="994" w="1001">
                  <a:moveTo>
                    <a:pt x="476" y="1"/>
                  </a:moveTo>
                  <a:cubicBezTo>
                    <a:pt x="334" y="1"/>
                    <a:pt x="203" y="96"/>
                    <a:pt x="107" y="203"/>
                  </a:cubicBezTo>
                  <a:cubicBezTo>
                    <a:pt x="48" y="286"/>
                    <a:pt x="0" y="382"/>
                    <a:pt x="24" y="501"/>
                  </a:cubicBezTo>
                  <a:lnTo>
                    <a:pt x="24" y="525"/>
                  </a:lnTo>
                  <a:cubicBezTo>
                    <a:pt x="36" y="632"/>
                    <a:pt x="60" y="715"/>
                    <a:pt x="119" y="798"/>
                  </a:cubicBezTo>
                  <a:cubicBezTo>
                    <a:pt x="179" y="882"/>
                    <a:pt x="274" y="941"/>
                    <a:pt x="381" y="977"/>
                  </a:cubicBezTo>
                  <a:cubicBezTo>
                    <a:pt x="406" y="985"/>
                    <a:pt x="444" y="994"/>
                    <a:pt x="484" y="994"/>
                  </a:cubicBezTo>
                  <a:cubicBezTo>
                    <a:pt x="501" y="994"/>
                    <a:pt x="519" y="992"/>
                    <a:pt x="536" y="989"/>
                  </a:cubicBezTo>
                  <a:cubicBezTo>
                    <a:pt x="762" y="977"/>
                    <a:pt x="941" y="822"/>
                    <a:pt x="988" y="620"/>
                  </a:cubicBezTo>
                  <a:cubicBezTo>
                    <a:pt x="1000" y="572"/>
                    <a:pt x="1000" y="525"/>
                    <a:pt x="1000" y="465"/>
                  </a:cubicBezTo>
                  <a:cubicBezTo>
                    <a:pt x="977" y="417"/>
                    <a:pt x="953" y="358"/>
                    <a:pt x="941" y="322"/>
                  </a:cubicBezTo>
                  <a:lnTo>
                    <a:pt x="893" y="227"/>
                  </a:lnTo>
                  <a:cubicBezTo>
                    <a:pt x="834" y="144"/>
                    <a:pt x="750" y="84"/>
                    <a:pt x="655" y="36"/>
                  </a:cubicBezTo>
                  <a:cubicBezTo>
                    <a:pt x="596" y="25"/>
                    <a:pt x="536" y="1"/>
                    <a:pt x="47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7"/>
            <p:cNvSpPr/>
            <p:nvPr/>
          </p:nvSpPr>
          <p:spPr>
            <a:xfrm>
              <a:off x="4288925" y="3245425"/>
              <a:ext cx="24725" cy="24575"/>
            </a:xfrm>
            <a:custGeom>
              <a:rect b="b" l="l" r="r" t="t"/>
              <a:pathLst>
                <a:path extrusionOk="0" h="983" w="989">
                  <a:moveTo>
                    <a:pt x="513" y="0"/>
                  </a:moveTo>
                  <a:cubicBezTo>
                    <a:pt x="497" y="0"/>
                    <a:pt x="481" y="1"/>
                    <a:pt x="465" y="2"/>
                  </a:cubicBezTo>
                  <a:cubicBezTo>
                    <a:pt x="262" y="14"/>
                    <a:pt x="84" y="133"/>
                    <a:pt x="24" y="312"/>
                  </a:cubicBezTo>
                  <a:cubicBezTo>
                    <a:pt x="0" y="371"/>
                    <a:pt x="0" y="443"/>
                    <a:pt x="0" y="526"/>
                  </a:cubicBezTo>
                  <a:cubicBezTo>
                    <a:pt x="0" y="586"/>
                    <a:pt x="12" y="621"/>
                    <a:pt x="24" y="669"/>
                  </a:cubicBezTo>
                  <a:cubicBezTo>
                    <a:pt x="36" y="729"/>
                    <a:pt x="72" y="776"/>
                    <a:pt x="119" y="824"/>
                  </a:cubicBezTo>
                  <a:cubicBezTo>
                    <a:pt x="193" y="908"/>
                    <a:pt x="322" y="983"/>
                    <a:pt x="450" y="983"/>
                  </a:cubicBezTo>
                  <a:cubicBezTo>
                    <a:pt x="467" y="983"/>
                    <a:pt x="483" y="981"/>
                    <a:pt x="500" y="979"/>
                  </a:cubicBezTo>
                  <a:cubicBezTo>
                    <a:pt x="512" y="979"/>
                    <a:pt x="536" y="979"/>
                    <a:pt x="560" y="967"/>
                  </a:cubicBezTo>
                  <a:cubicBezTo>
                    <a:pt x="703" y="955"/>
                    <a:pt x="798" y="883"/>
                    <a:pt x="869" y="788"/>
                  </a:cubicBezTo>
                  <a:cubicBezTo>
                    <a:pt x="953" y="705"/>
                    <a:pt x="988" y="586"/>
                    <a:pt x="976" y="455"/>
                  </a:cubicBezTo>
                  <a:cubicBezTo>
                    <a:pt x="976" y="431"/>
                    <a:pt x="976" y="419"/>
                    <a:pt x="965" y="383"/>
                  </a:cubicBezTo>
                  <a:cubicBezTo>
                    <a:pt x="953" y="276"/>
                    <a:pt x="893" y="193"/>
                    <a:pt x="822" y="121"/>
                  </a:cubicBezTo>
                  <a:cubicBezTo>
                    <a:pt x="738" y="38"/>
                    <a:pt x="627" y="0"/>
                    <a:pt x="5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7"/>
            <p:cNvSpPr/>
            <p:nvPr/>
          </p:nvSpPr>
          <p:spPr>
            <a:xfrm>
              <a:off x="4145150" y="3339825"/>
              <a:ext cx="26225" cy="24750"/>
            </a:xfrm>
            <a:custGeom>
              <a:rect b="b" l="l" r="r" t="t"/>
              <a:pathLst>
                <a:path extrusionOk="0" h="990" w="1049">
                  <a:moveTo>
                    <a:pt x="501" y="1"/>
                  </a:moveTo>
                  <a:cubicBezTo>
                    <a:pt x="227" y="24"/>
                    <a:pt x="0" y="239"/>
                    <a:pt x="36" y="524"/>
                  </a:cubicBezTo>
                  <a:cubicBezTo>
                    <a:pt x="48" y="791"/>
                    <a:pt x="262" y="989"/>
                    <a:pt x="536" y="989"/>
                  </a:cubicBezTo>
                  <a:cubicBezTo>
                    <a:pt x="544" y="989"/>
                    <a:pt x="552" y="989"/>
                    <a:pt x="560" y="989"/>
                  </a:cubicBezTo>
                  <a:cubicBezTo>
                    <a:pt x="822" y="977"/>
                    <a:pt x="1048" y="751"/>
                    <a:pt x="1012" y="465"/>
                  </a:cubicBezTo>
                  <a:cubicBezTo>
                    <a:pt x="1012" y="405"/>
                    <a:pt x="1001" y="358"/>
                    <a:pt x="989" y="322"/>
                  </a:cubicBezTo>
                  <a:cubicBezTo>
                    <a:pt x="929" y="215"/>
                    <a:pt x="870" y="143"/>
                    <a:pt x="774" y="84"/>
                  </a:cubicBezTo>
                  <a:cubicBezTo>
                    <a:pt x="703" y="36"/>
                    <a:pt x="631" y="1"/>
                    <a:pt x="5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7"/>
            <p:cNvSpPr/>
            <p:nvPr/>
          </p:nvSpPr>
          <p:spPr>
            <a:xfrm>
              <a:off x="4710100" y="2985275"/>
              <a:ext cx="25625" cy="24775"/>
            </a:xfrm>
            <a:custGeom>
              <a:rect b="b" l="l" r="r" t="t"/>
              <a:pathLst>
                <a:path extrusionOk="0" h="991" w="1025">
                  <a:moveTo>
                    <a:pt x="532" y="0"/>
                  </a:moveTo>
                  <a:cubicBezTo>
                    <a:pt x="518" y="0"/>
                    <a:pt x="503" y="1"/>
                    <a:pt x="489" y="2"/>
                  </a:cubicBezTo>
                  <a:cubicBezTo>
                    <a:pt x="227" y="14"/>
                    <a:pt x="1" y="240"/>
                    <a:pt x="24" y="526"/>
                  </a:cubicBezTo>
                  <a:cubicBezTo>
                    <a:pt x="48" y="657"/>
                    <a:pt x="108" y="776"/>
                    <a:pt x="191" y="859"/>
                  </a:cubicBezTo>
                  <a:cubicBezTo>
                    <a:pt x="262" y="943"/>
                    <a:pt x="370" y="979"/>
                    <a:pt x="477" y="979"/>
                  </a:cubicBezTo>
                  <a:lnTo>
                    <a:pt x="536" y="990"/>
                  </a:lnTo>
                  <a:cubicBezTo>
                    <a:pt x="655" y="990"/>
                    <a:pt x="739" y="943"/>
                    <a:pt x="834" y="883"/>
                  </a:cubicBezTo>
                  <a:cubicBezTo>
                    <a:pt x="953" y="788"/>
                    <a:pt x="1024" y="621"/>
                    <a:pt x="1013" y="467"/>
                  </a:cubicBezTo>
                  <a:cubicBezTo>
                    <a:pt x="1001" y="207"/>
                    <a:pt x="797" y="0"/>
                    <a:pt x="53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7"/>
            <p:cNvSpPr/>
            <p:nvPr/>
          </p:nvSpPr>
          <p:spPr>
            <a:xfrm>
              <a:off x="5801300" y="3226125"/>
              <a:ext cx="14625" cy="14600"/>
            </a:xfrm>
            <a:custGeom>
              <a:rect b="b" l="l" r="r" t="t"/>
              <a:pathLst>
                <a:path extrusionOk="0" h="584" w="585">
                  <a:moveTo>
                    <a:pt x="275" y="0"/>
                  </a:moveTo>
                  <a:cubicBezTo>
                    <a:pt x="168" y="0"/>
                    <a:pt x="72" y="72"/>
                    <a:pt x="37" y="167"/>
                  </a:cubicBezTo>
                  <a:lnTo>
                    <a:pt x="37" y="179"/>
                  </a:lnTo>
                  <a:cubicBezTo>
                    <a:pt x="13" y="227"/>
                    <a:pt x="1" y="262"/>
                    <a:pt x="1" y="310"/>
                  </a:cubicBezTo>
                  <a:cubicBezTo>
                    <a:pt x="1" y="405"/>
                    <a:pt x="48" y="477"/>
                    <a:pt x="120" y="524"/>
                  </a:cubicBezTo>
                  <a:cubicBezTo>
                    <a:pt x="179" y="560"/>
                    <a:pt x="239" y="584"/>
                    <a:pt x="310" y="584"/>
                  </a:cubicBezTo>
                  <a:cubicBezTo>
                    <a:pt x="406" y="584"/>
                    <a:pt x="477" y="536"/>
                    <a:pt x="525" y="465"/>
                  </a:cubicBezTo>
                  <a:cubicBezTo>
                    <a:pt x="572" y="417"/>
                    <a:pt x="584" y="346"/>
                    <a:pt x="584" y="262"/>
                  </a:cubicBezTo>
                  <a:cubicBezTo>
                    <a:pt x="584" y="191"/>
                    <a:pt x="549" y="119"/>
                    <a:pt x="489" y="72"/>
                  </a:cubicBezTo>
                  <a:cubicBezTo>
                    <a:pt x="465" y="36"/>
                    <a:pt x="429" y="24"/>
                    <a:pt x="394" y="12"/>
                  </a:cubicBezTo>
                  <a:cubicBezTo>
                    <a:pt x="358" y="0"/>
                    <a:pt x="310" y="0"/>
                    <a:pt x="27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7"/>
            <p:cNvSpPr/>
            <p:nvPr/>
          </p:nvSpPr>
          <p:spPr>
            <a:xfrm>
              <a:off x="5918575" y="3299625"/>
              <a:ext cx="14600" cy="14325"/>
            </a:xfrm>
            <a:custGeom>
              <a:rect b="b" l="l" r="r" t="t"/>
              <a:pathLst>
                <a:path extrusionOk="0" h="573" w="584">
                  <a:moveTo>
                    <a:pt x="308" y="0"/>
                  </a:moveTo>
                  <a:cubicBezTo>
                    <a:pt x="301" y="0"/>
                    <a:pt x="294" y="1"/>
                    <a:pt x="287" y="1"/>
                  </a:cubicBezTo>
                  <a:cubicBezTo>
                    <a:pt x="191" y="1"/>
                    <a:pt x="132" y="49"/>
                    <a:pt x="72" y="108"/>
                  </a:cubicBezTo>
                  <a:cubicBezTo>
                    <a:pt x="25" y="168"/>
                    <a:pt x="1" y="227"/>
                    <a:pt x="13" y="299"/>
                  </a:cubicBezTo>
                  <a:cubicBezTo>
                    <a:pt x="25" y="454"/>
                    <a:pt x="144" y="573"/>
                    <a:pt x="310" y="573"/>
                  </a:cubicBezTo>
                  <a:cubicBezTo>
                    <a:pt x="430" y="573"/>
                    <a:pt x="513" y="489"/>
                    <a:pt x="549" y="394"/>
                  </a:cubicBezTo>
                  <a:cubicBezTo>
                    <a:pt x="560" y="346"/>
                    <a:pt x="572" y="299"/>
                    <a:pt x="572" y="251"/>
                  </a:cubicBezTo>
                  <a:cubicBezTo>
                    <a:pt x="584" y="115"/>
                    <a:pt x="454" y="0"/>
                    <a:pt x="3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7"/>
            <p:cNvSpPr/>
            <p:nvPr/>
          </p:nvSpPr>
          <p:spPr>
            <a:xfrm>
              <a:off x="5332800" y="3319575"/>
              <a:ext cx="14300" cy="14025"/>
            </a:xfrm>
            <a:custGeom>
              <a:rect b="b" l="l" r="r" t="t"/>
              <a:pathLst>
                <a:path extrusionOk="0" h="561" w="572">
                  <a:moveTo>
                    <a:pt x="274" y="1"/>
                  </a:moveTo>
                  <a:cubicBezTo>
                    <a:pt x="108" y="1"/>
                    <a:pt x="0" y="132"/>
                    <a:pt x="0" y="299"/>
                  </a:cubicBezTo>
                  <a:cubicBezTo>
                    <a:pt x="0" y="453"/>
                    <a:pt x="143" y="561"/>
                    <a:pt x="298" y="561"/>
                  </a:cubicBezTo>
                  <a:cubicBezTo>
                    <a:pt x="465" y="561"/>
                    <a:pt x="572" y="430"/>
                    <a:pt x="572" y="263"/>
                  </a:cubicBezTo>
                  <a:cubicBezTo>
                    <a:pt x="572" y="96"/>
                    <a:pt x="441" y="1"/>
                    <a:pt x="27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17"/>
            <p:cNvSpPr/>
            <p:nvPr/>
          </p:nvSpPr>
          <p:spPr>
            <a:xfrm>
              <a:off x="4583900" y="3272550"/>
              <a:ext cx="14600" cy="14375"/>
            </a:xfrm>
            <a:custGeom>
              <a:rect b="b" l="l" r="r" t="t"/>
              <a:pathLst>
                <a:path extrusionOk="0" h="575" w="584">
                  <a:moveTo>
                    <a:pt x="286" y="1"/>
                  </a:moveTo>
                  <a:cubicBezTo>
                    <a:pt x="215" y="1"/>
                    <a:pt x="155" y="36"/>
                    <a:pt x="107" y="72"/>
                  </a:cubicBezTo>
                  <a:cubicBezTo>
                    <a:pt x="48" y="132"/>
                    <a:pt x="0" y="215"/>
                    <a:pt x="12" y="298"/>
                  </a:cubicBezTo>
                  <a:cubicBezTo>
                    <a:pt x="12" y="334"/>
                    <a:pt x="36" y="346"/>
                    <a:pt x="36" y="370"/>
                  </a:cubicBezTo>
                  <a:cubicBezTo>
                    <a:pt x="48" y="417"/>
                    <a:pt x="60" y="453"/>
                    <a:pt x="96" y="477"/>
                  </a:cubicBezTo>
                  <a:cubicBezTo>
                    <a:pt x="149" y="530"/>
                    <a:pt x="212" y="574"/>
                    <a:pt x="284" y="574"/>
                  </a:cubicBezTo>
                  <a:cubicBezTo>
                    <a:pt x="293" y="574"/>
                    <a:pt x="301" y="573"/>
                    <a:pt x="310" y="572"/>
                  </a:cubicBezTo>
                  <a:cubicBezTo>
                    <a:pt x="346" y="572"/>
                    <a:pt x="369" y="548"/>
                    <a:pt x="405" y="548"/>
                  </a:cubicBezTo>
                  <a:cubicBezTo>
                    <a:pt x="465" y="525"/>
                    <a:pt x="524" y="477"/>
                    <a:pt x="548" y="417"/>
                  </a:cubicBezTo>
                  <a:cubicBezTo>
                    <a:pt x="572" y="370"/>
                    <a:pt x="584" y="334"/>
                    <a:pt x="584" y="275"/>
                  </a:cubicBezTo>
                  <a:cubicBezTo>
                    <a:pt x="584" y="227"/>
                    <a:pt x="572" y="179"/>
                    <a:pt x="548" y="156"/>
                  </a:cubicBezTo>
                  <a:cubicBezTo>
                    <a:pt x="512" y="60"/>
                    <a:pt x="417" y="13"/>
                    <a:pt x="3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7"/>
            <p:cNvSpPr/>
            <p:nvPr/>
          </p:nvSpPr>
          <p:spPr>
            <a:xfrm>
              <a:off x="5421500" y="3251650"/>
              <a:ext cx="14900" cy="14400"/>
            </a:xfrm>
            <a:custGeom>
              <a:rect b="b" l="l" r="r" t="t"/>
              <a:pathLst>
                <a:path extrusionOk="0" h="576" w="596">
                  <a:moveTo>
                    <a:pt x="308" y="0"/>
                  </a:moveTo>
                  <a:cubicBezTo>
                    <a:pt x="293" y="0"/>
                    <a:pt x="278" y="1"/>
                    <a:pt x="262" y="3"/>
                  </a:cubicBezTo>
                  <a:cubicBezTo>
                    <a:pt x="108" y="3"/>
                    <a:pt x="0" y="134"/>
                    <a:pt x="0" y="301"/>
                  </a:cubicBezTo>
                  <a:lnTo>
                    <a:pt x="0" y="349"/>
                  </a:lnTo>
                  <a:cubicBezTo>
                    <a:pt x="23" y="473"/>
                    <a:pt x="131" y="576"/>
                    <a:pt x="275" y="576"/>
                  </a:cubicBezTo>
                  <a:cubicBezTo>
                    <a:pt x="282" y="576"/>
                    <a:pt x="290" y="575"/>
                    <a:pt x="298" y="575"/>
                  </a:cubicBezTo>
                  <a:lnTo>
                    <a:pt x="310" y="575"/>
                  </a:lnTo>
                  <a:cubicBezTo>
                    <a:pt x="477" y="551"/>
                    <a:pt x="596" y="420"/>
                    <a:pt x="584" y="277"/>
                  </a:cubicBezTo>
                  <a:cubicBezTo>
                    <a:pt x="584" y="194"/>
                    <a:pt x="548" y="134"/>
                    <a:pt x="489" y="75"/>
                  </a:cubicBezTo>
                  <a:cubicBezTo>
                    <a:pt x="439" y="25"/>
                    <a:pt x="381" y="0"/>
                    <a:pt x="3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7"/>
            <p:cNvSpPr/>
            <p:nvPr/>
          </p:nvSpPr>
          <p:spPr>
            <a:xfrm>
              <a:off x="5632525" y="3428525"/>
              <a:ext cx="14025" cy="7175"/>
            </a:xfrm>
            <a:custGeom>
              <a:rect b="b" l="l" r="r" t="t"/>
              <a:pathLst>
                <a:path extrusionOk="0" h="287" w="561">
                  <a:moveTo>
                    <a:pt x="263" y="1"/>
                  </a:moveTo>
                  <a:cubicBezTo>
                    <a:pt x="120" y="1"/>
                    <a:pt x="1" y="132"/>
                    <a:pt x="1" y="286"/>
                  </a:cubicBezTo>
                  <a:lnTo>
                    <a:pt x="561" y="286"/>
                  </a:lnTo>
                  <a:lnTo>
                    <a:pt x="561" y="263"/>
                  </a:lnTo>
                  <a:cubicBezTo>
                    <a:pt x="561" y="108"/>
                    <a:pt x="430" y="1"/>
                    <a:pt x="2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7"/>
            <p:cNvSpPr/>
            <p:nvPr/>
          </p:nvSpPr>
          <p:spPr>
            <a:xfrm>
              <a:off x="5338150" y="3193075"/>
              <a:ext cx="14025" cy="14050"/>
            </a:xfrm>
            <a:custGeom>
              <a:rect b="b" l="l" r="r" t="t"/>
              <a:pathLst>
                <a:path extrusionOk="0" h="562" w="561">
                  <a:moveTo>
                    <a:pt x="263" y="1"/>
                  </a:moveTo>
                  <a:cubicBezTo>
                    <a:pt x="120" y="1"/>
                    <a:pt x="13" y="120"/>
                    <a:pt x="1" y="263"/>
                  </a:cubicBezTo>
                  <a:lnTo>
                    <a:pt x="1" y="298"/>
                  </a:lnTo>
                  <a:cubicBezTo>
                    <a:pt x="1" y="446"/>
                    <a:pt x="131" y="561"/>
                    <a:pt x="277" y="561"/>
                  </a:cubicBezTo>
                  <a:cubicBezTo>
                    <a:pt x="284" y="561"/>
                    <a:pt x="291" y="561"/>
                    <a:pt x="298" y="560"/>
                  </a:cubicBezTo>
                  <a:cubicBezTo>
                    <a:pt x="322" y="560"/>
                    <a:pt x="358" y="548"/>
                    <a:pt x="382" y="548"/>
                  </a:cubicBezTo>
                  <a:cubicBezTo>
                    <a:pt x="489" y="501"/>
                    <a:pt x="560" y="394"/>
                    <a:pt x="560" y="263"/>
                  </a:cubicBezTo>
                  <a:cubicBezTo>
                    <a:pt x="560" y="96"/>
                    <a:pt x="429" y="1"/>
                    <a:pt x="2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9" name="Google Shape;2139;p17"/>
          <p:cNvGrpSpPr/>
          <p:nvPr/>
        </p:nvGrpSpPr>
        <p:grpSpPr>
          <a:xfrm>
            <a:off x="4" y="-33"/>
            <a:ext cx="1262602" cy="2198093"/>
            <a:chOff x="1083450" y="1318750"/>
            <a:chExt cx="624525" cy="1087250"/>
          </a:xfrm>
        </p:grpSpPr>
        <p:sp>
          <p:nvSpPr>
            <p:cNvPr id="2140" name="Google Shape;2140;p17"/>
            <p:cNvSpPr/>
            <p:nvPr/>
          </p:nvSpPr>
          <p:spPr>
            <a:xfrm>
              <a:off x="1083450" y="2340600"/>
              <a:ext cx="215525" cy="50325"/>
            </a:xfrm>
            <a:custGeom>
              <a:rect b="b" l="l" r="r" t="t"/>
              <a:pathLst>
                <a:path extrusionOk="0" h="2013" w="8621">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7"/>
            <p:cNvSpPr/>
            <p:nvPr/>
          </p:nvSpPr>
          <p:spPr>
            <a:xfrm>
              <a:off x="1083450" y="2130450"/>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7"/>
            <p:cNvSpPr/>
            <p:nvPr/>
          </p:nvSpPr>
          <p:spPr>
            <a:xfrm>
              <a:off x="1083450" y="1806900"/>
              <a:ext cx="20275" cy="7475"/>
            </a:xfrm>
            <a:custGeom>
              <a:rect b="b" l="l" r="r" t="t"/>
              <a:pathLst>
                <a:path extrusionOk="0" h="299" w="811">
                  <a:moveTo>
                    <a:pt x="703" y="0"/>
                  </a:moveTo>
                  <a:lnTo>
                    <a:pt x="1" y="24"/>
                  </a:lnTo>
                  <a:lnTo>
                    <a:pt x="1" y="298"/>
                  </a:lnTo>
                  <a:lnTo>
                    <a:pt x="810" y="274"/>
                  </a:lnTo>
                  <a:lnTo>
                    <a:pt x="7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7"/>
            <p:cNvSpPr/>
            <p:nvPr/>
          </p:nvSpPr>
          <p:spPr>
            <a:xfrm>
              <a:off x="1108150" y="1802425"/>
              <a:ext cx="180125" cy="11350"/>
            </a:xfrm>
            <a:custGeom>
              <a:rect b="b" l="l" r="r" t="t"/>
              <a:pathLst>
                <a:path extrusionOk="0" h="454" w="7205">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7"/>
            <p:cNvSpPr/>
            <p:nvPr/>
          </p:nvSpPr>
          <p:spPr>
            <a:xfrm>
              <a:off x="1194475" y="2040550"/>
              <a:ext cx="2425" cy="3600"/>
            </a:xfrm>
            <a:custGeom>
              <a:rect b="b" l="l" r="r" t="t"/>
              <a:pathLst>
                <a:path extrusionOk="0" h="144" w="97">
                  <a:moveTo>
                    <a:pt x="84" y="1"/>
                  </a:moveTo>
                  <a:lnTo>
                    <a:pt x="1" y="48"/>
                  </a:lnTo>
                  <a:lnTo>
                    <a:pt x="25" y="144"/>
                  </a:lnTo>
                  <a:cubicBezTo>
                    <a:pt x="72" y="108"/>
                    <a:pt x="96" y="48"/>
                    <a:pt x="8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7"/>
            <p:cNvSpPr/>
            <p:nvPr/>
          </p:nvSpPr>
          <p:spPr>
            <a:xfrm>
              <a:off x="1083450" y="1741425"/>
              <a:ext cx="98250" cy="261650"/>
            </a:xfrm>
            <a:custGeom>
              <a:rect b="b" l="l" r="r" t="t"/>
              <a:pathLst>
                <a:path extrusionOk="0" h="10466" w="393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7"/>
            <p:cNvSpPr/>
            <p:nvPr/>
          </p:nvSpPr>
          <p:spPr>
            <a:xfrm>
              <a:off x="1113525" y="2178975"/>
              <a:ext cx="193200" cy="201825"/>
            </a:xfrm>
            <a:custGeom>
              <a:rect b="b" l="l" r="r" t="t"/>
              <a:pathLst>
                <a:path extrusionOk="0" h="8073" w="7728">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7"/>
            <p:cNvSpPr/>
            <p:nvPr/>
          </p:nvSpPr>
          <p:spPr>
            <a:xfrm>
              <a:off x="1187625" y="2041750"/>
              <a:ext cx="121175" cy="334600"/>
            </a:xfrm>
            <a:custGeom>
              <a:rect b="b" l="l" r="r" t="t"/>
              <a:pathLst>
                <a:path extrusionOk="0" h="13384" w="4847">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7"/>
            <p:cNvSpPr/>
            <p:nvPr/>
          </p:nvSpPr>
          <p:spPr>
            <a:xfrm>
              <a:off x="1188525" y="1816725"/>
              <a:ext cx="109275" cy="186650"/>
            </a:xfrm>
            <a:custGeom>
              <a:rect b="b" l="l" r="r" t="t"/>
              <a:pathLst>
                <a:path extrusionOk="0" h="7466" w="4371">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7"/>
            <p:cNvSpPr/>
            <p:nvPr/>
          </p:nvSpPr>
          <p:spPr>
            <a:xfrm>
              <a:off x="1113225" y="2036700"/>
              <a:ext cx="60750" cy="102100"/>
            </a:xfrm>
            <a:custGeom>
              <a:rect b="b" l="l" r="r" t="t"/>
              <a:pathLst>
                <a:path extrusionOk="0" h="4084" w="243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7"/>
            <p:cNvSpPr/>
            <p:nvPr/>
          </p:nvSpPr>
          <p:spPr>
            <a:xfrm>
              <a:off x="1299250" y="1820900"/>
              <a:ext cx="16700" cy="554550"/>
            </a:xfrm>
            <a:custGeom>
              <a:rect b="b" l="l" r="r" t="t"/>
              <a:pathLst>
                <a:path extrusionOk="0" h="22182" w="668">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7"/>
            <p:cNvSpPr/>
            <p:nvPr/>
          </p:nvSpPr>
          <p:spPr>
            <a:xfrm>
              <a:off x="1293600" y="1501500"/>
              <a:ext cx="11925" cy="289650"/>
            </a:xfrm>
            <a:custGeom>
              <a:rect b="b" l="l" r="r" t="t"/>
              <a:pathLst>
                <a:path extrusionOk="0" h="11586" w="477">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7"/>
            <p:cNvSpPr/>
            <p:nvPr/>
          </p:nvSpPr>
          <p:spPr>
            <a:xfrm>
              <a:off x="1418325" y="1523825"/>
              <a:ext cx="47050" cy="166425"/>
            </a:xfrm>
            <a:custGeom>
              <a:rect b="b" l="l" r="r" t="t"/>
              <a:pathLst>
                <a:path extrusionOk="0" h="6657" w="1882">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17"/>
            <p:cNvSpPr/>
            <p:nvPr/>
          </p:nvSpPr>
          <p:spPr>
            <a:xfrm>
              <a:off x="1083450" y="1458350"/>
              <a:ext cx="203625" cy="33050"/>
            </a:xfrm>
            <a:custGeom>
              <a:rect b="b" l="l" r="r" t="t"/>
              <a:pathLst>
                <a:path extrusionOk="0" h="1322" w="8145">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17"/>
            <p:cNvSpPr/>
            <p:nvPr/>
          </p:nvSpPr>
          <p:spPr>
            <a:xfrm>
              <a:off x="1291825" y="1342550"/>
              <a:ext cx="8050" cy="136050"/>
            </a:xfrm>
            <a:custGeom>
              <a:rect b="b" l="l" r="r" t="t"/>
              <a:pathLst>
                <a:path extrusionOk="0" h="5442" w="322">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7"/>
            <p:cNvSpPr/>
            <p:nvPr/>
          </p:nvSpPr>
          <p:spPr>
            <a:xfrm>
              <a:off x="1688000" y="1544675"/>
              <a:ext cx="25" cy="25"/>
            </a:xfrm>
            <a:custGeom>
              <a:rect b="b" l="l" r="r" t="t"/>
              <a:pathLst>
                <a:path extrusionOk="0" h="1" w="1">
                  <a:moveTo>
                    <a:pt x="0" y="0"/>
                  </a:move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7"/>
            <p:cNvSpPr/>
            <p:nvPr/>
          </p:nvSpPr>
          <p:spPr>
            <a:xfrm>
              <a:off x="1309675" y="1487525"/>
              <a:ext cx="94675" cy="19650"/>
            </a:xfrm>
            <a:custGeom>
              <a:rect b="b" l="l" r="r" t="t"/>
              <a:pathLst>
                <a:path extrusionOk="0" h="786" w="3787">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7"/>
            <p:cNvSpPr/>
            <p:nvPr/>
          </p:nvSpPr>
          <p:spPr>
            <a:xfrm>
              <a:off x="1687700" y="154585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7"/>
            <p:cNvSpPr/>
            <p:nvPr/>
          </p:nvSpPr>
          <p:spPr>
            <a:xfrm>
              <a:off x="1430825" y="1504475"/>
              <a:ext cx="247675" cy="41700"/>
            </a:xfrm>
            <a:custGeom>
              <a:rect b="b" l="l" r="r" t="t"/>
              <a:pathLst>
                <a:path extrusionOk="0" h="1668" w="9907">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17"/>
            <p:cNvSpPr/>
            <p:nvPr/>
          </p:nvSpPr>
          <p:spPr>
            <a:xfrm>
              <a:off x="1687100" y="1546450"/>
              <a:ext cx="25" cy="625"/>
            </a:xfrm>
            <a:custGeom>
              <a:rect b="b" l="l" r="r" t="t"/>
              <a:pathLst>
                <a:path extrusionOk="0" h="25" w="1">
                  <a:moveTo>
                    <a:pt x="1" y="24"/>
                  </a:moveTo>
                  <a:lnTo>
                    <a:pt x="1" y="24"/>
                  </a:lnTo>
                  <a:cubicBezTo>
                    <a:pt x="1" y="1"/>
                    <a:pt x="1" y="24"/>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7"/>
            <p:cNvSpPr/>
            <p:nvPr/>
          </p:nvSpPr>
          <p:spPr>
            <a:xfrm>
              <a:off x="1687700" y="154555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7"/>
            <p:cNvSpPr/>
            <p:nvPr/>
          </p:nvSpPr>
          <p:spPr>
            <a:xfrm>
              <a:off x="1476075" y="1544675"/>
              <a:ext cx="211050" cy="154800"/>
            </a:xfrm>
            <a:custGeom>
              <a:rect b="b" l="l" r="r" t="t"/>
              <a:pathLst>
                <a:path extrusionOk="0" h="6192" w="8442">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7"/>
            <p:cNvSpPr/>
            <p:nvPr/>
          </p:nvSpPr>
          <p:spPr>
            <a:xfrm>
              <a:off x="1688000" y="1544675"/>
              <a:ext cx="25" cy="325"/>
            </a:xfrm>
            <a:custGeom>
              <a:rect b="b" l="l" r="r" t="t"/>
              <a:pathLst>
                <a:path extrusionOk="0" h="13" w="1">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7"/>
            <p:cNvSpPr/>
            <p:nvPr/>
          </p:nvSpPr>
          <p:spPr>
            <a:xfrm>
              <a:off x="1681750" y="1319350"/>
              <a:ext cx="26225" cy="225050"/>
            </a:xfrm>
            <a:custGeom>
              <a:rect b="b" l="l" r="r" t="t"/>
              <a:pathLst>
                <a:path extrusionOk="0" h="9002" w="1049">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7"/>
            <p:cNvSpPr/>
            <p:nvPr/>
          </p:nvSpPr>
          <p:spPr>
            <a:xfrm>
              <a:off x="1687100" y="1546450"/>
              <a:ext cx="25" cy="625"/>
            </a:xfrm>
            <a:custGeom>
              <a:rect b="b" l="l" r="r" t="t"/>
              <a:pathLst>
                <a:path extrusionOk="0" h="25" w="1">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7"/>
            <p:cNvSpPr/>
            <p:nvPr/>
          </p:nvSpPr>
          <p:spPr>
            <a:xfrm>
              <a:off x="1684125" y="1547650"/>
              <a:ext cx="625" cy="25"/>
            </a:xfrm>
            <a:custGeom>
              <a:rect b="b" l="l" r="r" t="t"/>
              <a:pathLst>
                <a:path extrusionOk="0" h="1" w="25">
                  <a:moveTo>
                    <a:pt x="24" y="0"/>
                  </a:moveTo>
                  <a:lnTo>
                    <a:pt x="1" y="0"/>
                  </a:lnTo>
                  <a:lnTo>
                    <a:pt x="24" y="0"/>
                  </a:lnTo>
                  <a:cubicBezTo>
                    <a:pt x="12" y="0"/>
                    <a:pt x="24" y="0"/>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7"/>
            <p:cNvSpPr/>
            <p:nvPr/>
          </p:nvSpPr>
          <p:spPr>
            <a:xfrm>
              <a:off x="1687700" y="1545550"/>
              <a:ext cx="25" cy="325"/>
            </a:xfrm>
            <a:custGeom>
              <a:rect b="b" l="l" r="r" t="t"/>
              <a:pathLst>
                <a:path extrusionOk="0" h="13" w="1">
                  <a:moveTo>
                    <a:pt x="0" y="13"/>
                  </a:moveTo>
                  <a:lnTo>
                    <a:pt x="0" y="13"/>
                  </a:lnTo>
                  <a:lnTo>
                    <a:pt x="0" y="13"/>
                  </a:lnTo>
                  <a:cubicBezTo>
                    <a:pt x="0" y="1"/>
                    <a:pt x="0" y="1"/>
                    <a:pt x="0"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7"/>
            <p:cNvSpPr/>
            <p:nvPr/>
          </p:nvSpPr>
          <p:spPr>
            <a:xfrm>
              <a:off x="1684725" y="1547650"/>
              <a:ext cx="25" cy="25"/>
            </a:xfrm>
            <a:custGeom>
              <a:rect b="b" l="l" r="r" t="t"/>
              <a:pathLst>
                <a:path extrusionOk="0" h="1" w="1">
                  <a:moveTo>
                    <a:pt x="0" y="0"/>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7"/>
            <p:cNvSpPr/>
            <p:nvPr/>
          </p:nvSpPr>
          <p:spPr>
            <a:xfrm>
              <a:off x="1323375" y="1333625"/>
              <a:ext cx="364650" cy="214350"/>
            </a:xfrm>
            <a:custGeom>
              <a:rect b="b" l="l" r="r" t="t"/>
              <a:pathLst>
                <a:path extrusionOk="0" h="8574" w="14586">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7"/>
            <p:cNvSpPr/>
            <p:nvPr/>
          </p:nvSpPr>
          <p:spPr>
            <a:xfrm>
              <a:off x="1273950" y="1318750"/>
              <a:ext cx="60750" cy="26600"/>
            </a:xfrm>
            <a:custGeom>
              <a:rect b="b" l="l" r="r" t="t"/>
              <a:pathLst>
                <a:path extrusionOk="0" h="1064" w="243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7"/>
            <p:cNvSpPr/>
            <p:nvPr/>
          </p:nvSpPr>
          <p:spPr>
            <a:xfrm>
              <a:off x="1159350" y="2001350"/>
              <a:ext cx="50050" cy="42850"/>
            </a:xfrm>
            <a:custGeom>
              <a:rect b="b" l="l" r="r" t="t"/>
              <a:pathLst>
                <a:path extrusionOk="0" h="1714" w="2002">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17"/>
            <p:cNvSpPr/>
            <p:nvPr/>
          </p:nvSpPr>
          <p:spPr>
            <a:xfrm>
              <a:off x="1083450" y="2128475"/>
              <a:ext cx="44675" cy="61325"/>
            </a:xfrm>
            <a:custGeom>
              <a:rect b="b" l="l" r="r" t="t"/>
              <a:pathLst>
                <a:path extrusionOk="0" h="2453" w="1787">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17"/>
            <p:cNvSpPr/>
            <p:nvPr/>
          </p:nvSpPr>
          <p:spPr>
            <a:xfrm>
              <a:off x="1288250" y="1790575"/>
              <a:ext cx="32175" cy="31125"/>
            </a:xfrm>
            <a:custGeom>
              <a:rect b="b" l="l" r="r" t="t"/>
              <a:pathLst>
                <a:path extrusionOk="0" h="1245" w="1287">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7"/>
            <p:cNvSpPr/>
            <p:nvPr/>
          </p:nvSpPr>
          <p:spPr>
            <a:xfrm>
              <a:off x="1297475" y="2375200"/>
              <a:ext cx="32775" cy="30800"/>
            </a:xfrm>
            <a:custGeom>
              <a:rect b="b" l="l" r="r" t="t"/>
              <a:pathLst>
                <a:path extrusionOk="0" h="1232" w="1311">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7"/>
            <p:cNvSpPr/>
            <p:nvPr/>
          </p:nvSpPr>
          <p:spPr>
            <a:xfrm>
              <a:off x="1445100" y="1689025"/>
              <a:ext cx="39025" cy="34575"/>
            </a:xfrm>
            <a:custGeom>
              <a:rect b="b" l="l" r="r" t="t"/>
              <a:pathLst>
                <a:path extrusionOk="0" h="1383" w="1561">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17"/>
            <p:cNvSpPr/>
            <p:nvPr/>
          </p:nvSpPr>
          <p:spPr>
            <a:xfrm>
              <a:off x="1285875" y="1477700"/>
              <a:ext cx="24725" cy="24425"/>
            </a:xfrm>
            <a:custGeom>
              <a:rect b="b" l="l" r="r" t="t"/>
              <a:pathLst>
                <a:path extrusionOk="0" h="977" w="989">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17"/>
            <p:cNvSpPr/>
            <p:nvPr/>
          </p:nvSpPr>
          <p:spPr>
            <a:xfrm>
              <a:off x="1400175" y="1494100"/>
              <a:ext cx="32750" cy="31300"/>
            </a:xfrm>
            <a:custGeom>
              <a:rect b="b" l="l" r="r" t="t"/>
              <a:pathLst>
                <a:path extrusionOk="0" h="1252" w="131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7" name="Google Shape;2177;p17"/>
          <p:cNvGrpSpPr/>
          <p:nvPr/>
        </p:nvGrpSpPr>
        <p:grpSpPr>
          <a:xfrm flipH="1">
            <a:off x="7881404" y="-33"/>
            <a:ext cx="1262602" cy="2198093"/>
            <a:chOff x="1083450" y="1318750"/>
            <a:chExt cx="624525" cy="1087250"/>
          </a:xfrm>
        </p:grpSpPr>
        <p:sp>
          <p:nvSpPr>
            <p:cNvPr id="2178" name="Google Shape;2178;p17"/>
            <p:cNvSpPr/>
            <p:nvPr/>
          </p:nvSpPr>
          <p:spPr>
            <a:xfrm>
              <a:off x="1083450" y="2340600"/>
              <a:ext cx="215525" cy="50325"/>
            </a:xfrm>
            <a:custGeom>
              <a:rect b="b" l="l" r="r" t="t"/>
              <a:pathLst>
                <a:path extrusionOk="0" h="2013" w="8621">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7"/>
            <p:cNvSpPr/>
            <p:nvPr/>
          </p:nvSpPr>
          <p:spPr>
            <a:xfrm>
              <a:off x="1083450" y="2130450"/>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7"/>
            <p:cNvSpPr/>
            <p:nvPr/>
          </p:nvSpPr>
          <p:spPr>
            <a:xfrm>
              <a:off x="1083450" y="1806900"/>
              <a:ext cx="20275" cy="7475"/>
            </a:xfrm>
            <a:custGeom>
              <a:rect b="b" l="l" r="r" t="t"/>
              <a:pathLst>
                <a:path extrusionOk="0" h="299" w="811">
                  <a:moveTo>
                    <a:pt x="703" y="0"/>
                  </a:moveTo>
                  <a:lnTo>
                    <a:pt x="1" y="24"/>
                  </a:lnTo>
                  <a:lnTo>
                    <a:pt x="1" y="298"/>
                  </a:lnTo>
                  <a:lnTo>
                    <a:pt x="810" y="274"/>
                  </a:lnTo>
                  <a:lnTo>
                    <a:pt x="7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7"/>
            <p:cNvSpPr/>
            <p:nvPr/>
          </p:nvSpPr>
          <p:spPr>
            <a:xfrm>
              <a:off x="1108150" y="1802425"/>
              <a:ext cx="180125" cy="11350"/>
            </a:xfrm>
            <a:custGeom>
              <a:rect b="b" l="l" r="r" t="t"/>
              <a:pathLst>
                <a:path extrusionOk="0" h="454" w="7205">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7"/>
            <p:cNvSpPr/>
            <p:nvPr/>
          </p:nvSpPr>
          <p:spPr>
            <a:xfrm>
              <a:off x="1194475" y="2040550"/>
              <a:ext cx="2425" cy="3600"/>
            </a:xfrm>
            <a:custGeom>
              <a:rect b="b" l="l" r="r" t="t"/>
              <a:pathLst>
                <a:path extrusionOk="0" h="144" w="97">
                  <a:moveTo>
                    <a:pt x="84" y="1"/>
                  </a:moveTo>
                  <a:lnTo>
                    <a:pt x="1" y="48"/>
                  </a:lnTo>
                  <a:lnTo>
                    <a:pt x="25" y="144"/>
                  </a:lnTo>
                  <a:cubicBezTo>
                    <a:pt x="72" y="108"/>
                    <a:pt x="96" y="48"/>
                    <a:pt x="8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17"/>
            <p:cNvSpPr/>
            <p:nvPr/>
          </p:nvSpPr>
          <p:spPr>
            <a:xfrm>
              <a:off x="1083450" y="1741425"/>
              <a:ext cx="98250" cy="261650"/>
            </a:xfrm>
            <a:custGeom>
              <a:rect b="b" l="l" r="r" t="t"/>
              <a:pathLst>
                <a:path extrusionOk="0" h="10466" w="393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17"/>
            <p:cNvSpPr/>
            <p:nvPr/>
          </p:nvSpPr>
          <p:spPr>
            <a:xfrm>
              <a:off x="1113525" y="2178975"/>
              <a:ext cx="193200" cy="201825"/>
            </a:xfrm>
            <a:custGeom>
              <a:rect b="b" l="l" r="r" t="t"/>
              <a:pathLst>
                <a:path extrusionOk="0" h="8073" w="7728">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7"/>
            <p:cNvSpPr/>
            <p:nvPr/>
          </p:nvSpPr>
          <p:spPr>
            <a:xfrm>
              <a:off x="1187625" y="2041750"/>
              <a:ext cx="121175" cy="334600"/>
            </a:xfrm>
            <a:custGeom>
              <a:rect b="b" l="l" r="r" t="t"/>
              <a:pathLst>
                <a:path extrusionOk="0" h="13384" w="4847">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7"/>
            <p:cNvSpPr/>
            <p:nvPr/>
          </p:nvSpPr>
          <p:spPr>
            <a:xfrm>
              <a:off x="1188525" y="1816725"/>
              <a:ext cx="109275" cy="186650"/>
            </a:xfrm>
            <a:custGeom>
              <a:rect b="b" l="l" r="r" t="t"/>
              <a:pathLst>
                <a:path extrusionOk="0" h="7466" w="4371">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7"/>
            <p:cNvSpPr/>
            <p:nvPr/>
          </p:nvSpPr>
          <p:spPr>
            <a:xfrm>
              <a:off x="1113225" y="2036700"/>
              <a:ext cx="60750" cy="102100"/>
            </a:xfrm>
            <a:custGeom>
              <a:rect b="b" l="l" r="r" t="t"/>
              <a:pathLst>
                <a:path extrusionOk="0" h="4084" w="243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17"/>
            <p:cNvSpPr/>
            <p:nvPr/>
          </p:nvSpPr>
          <p:spPr>
            <a:xfrm>
              <a:off x="1299250" y="1820900"/>
              <a:ext cx="16700" cy="554550"/>
            </a:xfrm>
            <a:custGeom>
              <a:rect b="b" l="l" r="r" t="t"/>
              <a:pathLst>
                <a:path extrusionOk="0" h="22182" w="668">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17"/>
            <p:cNvSpPr/>
            <p:nvPr/>
          </p:nvSpPr>
          <p:spPr>
            <a:xfrm>
              <a:off x="1293600" y="1501500"/>
              <a:ext cx="11925" cy="289650"/>
            </a:xfrm>
            <a:custGeom>
              <a:rect b="b" l="l" r="r" t="t"/>
              <a:pathLst>
                <a:path extrusionOk="0" h="11586" w="477">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17"/>
            <p:cNvSpPr/>
            <p:nvPr/>
          </p:nvSpPr>
          <p:spPr>
            <a:xfrm>
              <a:off x="1418325" y="1523825"/>
              <a:ext cx="47050" cy="166425"/>
            </a:xfrm>
            <a:custGeom>
              <a:rect b="b" l="l" r="r" t="t"/>
              <a:pathLst>
                <a:path extrusionOk="0" h="6657" w="1882">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7"/>
            <p:cNvSpPr/>
            <p:nvPr/>
          </p:nvSpPr>
          <p:spPr>
            <a:xfrm>
              <a:off x="1083450" y="1458350"/>
              <a:ext cx="203625" cy="33050"/>
            </a:xfrm>
            <a:custGeom>
              <a:rect b="b" l="l" r="r" t="t"/>
              <a:pathLst>
                <a:path extrusionOk="0" h="1322" w="8145">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17"/>
            <p:cNvSpPr/>
            <p:nvPr/>
          </p:nvSpPr>
          <p:spPr>
            <a:xfrm>
              <a:off x="1291825" y="1342550"/>
              <a:ext cx="8050" cy="136050"/>
            </a:xfrm>
            <a:custGeom>
              <a:rect b="b" l="l" r="r" t="t"/>
              <a:pathLst>
                <a:path extrusionOk="0" h="5442" w="322">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17"/>
            <p:cNvSpPr/>
            <p:nvPr/>
          </p:nvSpPr>
          <p:spPr>
            <a:xfrm>
              <a:off x="1688000" y="1544675"/>
              <a:ext cx="25" cy="25"/>
            </a:xfrm>
            <a:custGeom>
              <a:rect b="b" l="l" r="r" t="t"/>
              <a:pathLst>
                <a:path extrusionOk="0" h="1" w="1">
                  <a:moveTo>
                    <a:pt x="0" y="0"/>
                  </a:move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17"/>
            <p:cNvSpPr/>
            <p:nvPr/>
          </p:nvSpPr>
          <p:spPr>
            <a:xfrm>
              <a:off x="1309675" y="1487525"/>
              <a:ext cx="94675" cy="19650"/>
            </a:xfrm>
            <a:custGeom>
              <a:rect b="b" l="l" r="r" t="t"/>
              <a:pathLst>
                <a:path extrusionOk="0" h="786" w="3787">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17"/>
            <p:cNvSpPr/>
            <p:nvPr/>
          </p:nvSpPr>
          <p:spPr>
            <a:xfrm>
              <a:off x="1687700" y="154585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17"/>
            <p:cNvSpPr/>
            <p:nvPr/>
          </p:nvSpPr>
          <p:spPr>
            <a:xfrm>
              <a:off x="1430825" y="1504475"/>
              <a:ext cx="247675" cy="41700"/>
            </a:xfrm>
            <a:custGeom>
              <a:rect b="b" l="l" r="r" t="t"/>
              <a:pathLst>
                <a:path extrusionOk="0" h="1668" w="9907">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17"/>
            <p:cNvSpPr/>
            <p:nvPr/>
          </p:nvSpPr>
          <p:spPr>
            <a:xfrm>
              <a:off x="1687100" y="1546450"/>
              <a:ext cx="25" cy="625"/>
            </a:xfrm>
            <a:custGeom>
              <a:rect b="b" l="l" r="r" t="t"/>
              <a:pathLst>
                <a:path extrusionOk="0" h="25" w="1">
                  <a:moveTo>
                    <a:pt x="1" y="24"/>
                  </a:moveTo>
                  <a:lnTo>
                    <a:pt x="1" y="24"/>
                  </a:lnTo>
                  <a:cubicBezTo>
                    <a:pt x="1" y="1"/>
                    <a:pt x="1" y="24"/>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17"/>
            <p:cNvSpPr/>
            <p:nvPr/>
          </p:nvSpPr>
          <p:spPr>
            <a:xfrm>
              <a:off x="1687700" y="154555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17"/>
            <p:cNvSpPr/>
            <p:nvPr/>
          </p:nvSpPr>
          <p:spPr>
            <a:xfrm>
              <a:off x="1476075" y="1544675"/>
              <a:ext cx="211050" cy="154800"/>
            </a:xfrm>
            <a:custGeom>
              <a:rect b="b" l="l" r="r" t="t"/>
              <a:pathLst>
                <a:path extrusionOk="0" h="6192" w="8442">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17"/>
            <p:cNvSpPr/>
            <p:nvPr/>
          </p:nvSpPr>
          <p:spPr>
            <a:xfrm>
              <a:off x="1688000" y="1544675"/>
              <a:ext cx="25" cy="325"/>
            </a:xfrm>
            <a:custGeom>
              <a:rect b="b" l="l" r="r" t="t"/>
              <a:pathLst>
                <a:path extrusionOk="0" h="13" w="1">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7"/>
            <p:cNvSpPr/>
            <p:nvPr/>
          </p:nvSpPr>
          <p:spPr>
            <a:xfrm>
              <a:off x="1681750" y="1319350"/>
              <a:ext cx="26225" cy="225050"/>
            </a:xfrm>
            <a:custGeom>
              <a:rect b="b" l="l" r="r" t="t"/>
              <a:pathLst>
                <a:path extrusionOk="0" h="9002" w="1049">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7"/>
            <p:cNvSpPr/>
            <p:nvPr/>
          </p:nvSpPr>
          <p:spPr>
            <a:xfrm>
              <a:off x="1687100" y="1546450"/>
              <a:ext cx="25" cy="625"/>
            </a:xfrm>
            <a:custGeom>
              <a:rect b="b" l="l" r="r" t="t"/>
              <a:pathLst>
                <a:path extrusionOk="0" h="25" w="1">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7"/>
            <p:cNvSpPr/>
            <p:nvPr/>
          </p:nvSpPr>
          <p:spPr>
            <a:xfrm>
              <a:off x="1684125" y="1547650"/>
              <a:ext cx="625" cy="25"/>
            </a:xfrm>
            <a:custGeom>
              <a:rect b="b" l="l" r="r" t="t"/>
              <a:pathLst>
                <a:path extrusionOk="0" h="1" w="25">
                  <a:moveTo>
                    <a:pt x="24" y="0"/>
                  </a:moveTo>
                  <a:lnTo>
                    <a:pt x="1" y="0"/>
                  </a:lnTo>
                  <a:lnTo>
                    <a:pt x="24" y="0"/>
                  </a:lnTo>
                  <a:cubicBezTo>
                    <a:pt x="12" y="0"/>
                    <a:pt x="24" y="0"/>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7"/>
            <p:cNvSpPr/>
            <p:nvPr/>
          </p:nvSpPr>
          <p:spPr>
            <a:xfrm>
              <a:off x="1687700" y="1545550"/>
              <a:ext cx="25" cy="325"/>
            </a:xfrm>
            <a:custGeom>
              <a:rect b="b" l="l" r="r" t="t"/>
              <a:pathLst>
                <a:path extrusionOk="0" h="13" w="1">
                  <a:moveTo>
                    <a:pt x="0" y="13"/>
                  </a:moveTo>
                  <a:lnTo>
                    <a:pt x="0" y="13"/>
                  </a:lnTo>
                  <a:lnTo>
                    <a:pt x="0" y="13"/>
                  </a:lnTo>
                  <a:cubicBezTo>
                    <a:pt x="0" y="1"/>
                    <a:pt x="0" y="1"/>
                    <a:pt x="0"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7"/>
            <p:cNvSpPr/>
            <p:nvPr/>
          </p:nvSpPr>
          <p:spPr>
            <a:xfrm>
              <a:off x="1684725" y="1547650"/>
              <a:ext cx="25" cy="25"/>
            </a:xfrm>
            <a:custGeom>
              <a:rect b="b" l="l" r="r" t="t"/>
              <a:pathLst>
                <a:path extrusionOk="0" h="1" w="1">
                  <a:moveTo>
                    <a:pt x="0" y="0"/>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17"/>
            <p:cNvSpPr/>
            <p:nvPr/>
          </p:nvSpPr>
          <p:spPr>
            <a:xfrm>
              <a:off x="1323375" y="1333625"/>
              <a:ext cx="364650" cy="214350"/>
            </a:xfrm>
            <a:custGeom>
              <a:rect b="b" l="l" r="r" t="t"/>
              <a:pathLst>
                <a:path extrusionOk="0" h="8574" w="14586">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7"/>
            <p:cNvSpPr/>
            <p:nvPr/>
          </p:nvSpPr>
          <p:spPr>
            <a:xfrm>
              <a:off x="1273950" y="1318750"/>
              <a:ext cx="60750" cy="26600"/>
            </a:xfrm>
            <a:custGeom>
              <a:rect b="b" l="l" r="r" t="t"/>
              <a:pathLst>
                <a:path extrusionOk="0" h="1064" w="243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7"/>
            <p:cNvSpPr/>
            <p:nvPr/>
          </p:nvSpPr>
          <p:spPr>
            <a:xfrm>
              <a:off x="1159350" y="2001350"/>
              <a:ext cx="50050" cy="42850"/>
            </a:xfrm>
            <a:custGeom>
              <a:rect b="b" l="l" r="r" t="t"/>
              <a:pathLst>
                <a:path extrusionOk="0" h="1714" w="2002">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7"/>
            <p:cNvSpPr/>
            <p:nvPr/>
          </p:nvSpPr>
          <p:spPr>
            <a:xfrm>
              <a:off x="1083450" y="2128475"/>
              <a:ext cx="44675" cy="61325"/>
            </a:xfrm>
            <a:custGeom>
              <a:rect b="b" l="l" r="r" t="t"/>
              <a:pathLst>
                <a:path extrusionOk="0" h="2453" w="1787">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7"/>
            <p:cNvSpPr/>
            <p:nvPr/>
          </p:nvSpPr>
          <p:spPr>
            <a:xfrm>
              <a:off x="1288250" y="1790575"/>
              <a:ext cx="32175" cy="31125"/>
            </a:xfrm>
            <a:custGeom>
              <a:rect b="b" l="l" r="r" t="t"/>
              <a:pathLst>
                <a:path extrusionOk="0" h="1245" w="1287">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7"/>
            <p:cNvSpPr/>
            <p:nvPr/>
          </p:nvSpPr>
          <p:spPr>
            <a:xfrm>
              <a:off x="1297475" y="2375200"/>
              <a:ext cx="32775" cy="30800"/>
            </a:xfrm>
            <a:custGeom>
              <a:rect b="b" l="l" r="r" t="t"/>
              <a:pathLst>
                <a:path extrusionOk="0" h="1232" w="1311">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17"/>
            <p:cNvSpPr/>
            <p:nvPr/>
          </p:nvSpPr>
          <p:spPr>
            <a:xfrm>
              <a:off x="1445100" y="1689025"/>
              <a:ext cx="39025" cy="34575"/>
            </a:xfrm>
            <a:custGeom>
              <a:rect b="b" l="l" r="r" t="t"/>
              <a:pathLst>
                <a:path extrusionOk="0" h="1383" w="1561">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17"/>
            <p:cNvSpPr/>
            <p:nvPr/>
          </p:nvSpPr>
          <p:spPr>
            <a:xfrm>
              <a:off x="1285875" y="1477700"/>
              <a:ext cx="24725" cy="24425"/>
            </a:xfrm>
            <a:custGeom>
              <a:rect b="b" l="l" r="r" t="t"/>
              <a:pathLst>
                <a:path extrusionOk="0" h="977" w="989">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17"/>
            <p:cNvSpPr/>
            <p:nvPr/>
          </p:nvSpPr>
          <p:spPr>
            <a:xfrm>
              <a:off x="1400175" y="1494100"/>
              <a:ext cx="32750" cy="31300"/>
            </a:xfrm>
            <a:custGeom>
              <a:rect b="b" l="l" r="r" t="t"/>
              <a:pathLst>
                <a:path extrusionOk="0" h="1252" w="131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5" name="Google Shape;2215;p17"/>
          <p:cNvGrpSpPr/>
          <p:nvPr/>
        </p:nvGrpSpPr>
        <p:grpSpPr>
          <a:xfrm>
            <a:off x="5890659" y="3797009"/>
            <a:ext cx="3253203" cy="1346446"/>
            <a:chOff x="4145150" y="2643900"/>
            <a:chExt cx="1914550" cy="792400"/>
          </a:xfrm>
        </p:grpSpPr>
        <p:sp>
          <p:nvSpPr>
            <p:cNvPr id="2216" name="Google Shape;2216;p17"/>
            <p:cNvSpPr/>
            <p:nvPr/>
          </p:nvSpPr>
          <p:spPr>
            <a:xfrm>
              <a:off x="5202425" y="3311250"/>
              <a:ext cx="149150" cy="50325"/>
            </a:xfrm>
            <a:custGeom>
              <a:rect b="b" l="l" r="r" t="t"/>
              <a:pathLst>
                <a:path extrusionOk="0" h="2013" w="5966">
                  <a:moveTo>
                    <a:pt x="0" y="1"/>
                  </a:moveTo>
                  <a:lnTo>
                    <a:pt x="36" y="334"/>
                  </a:lnTo>
                  <a:lnTo>
                    <a:pt x="5870" y="2013"/>
                  </a:lnTo>
                  <a:cubicBezTo>
                    <a:pt x="5858" y="1894"/>
                    <a:pt x="5906" y="1786"/>
                    <a:pt x="5965" y="1715"/>
                  </a:cubicBez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17"/>
            <p:cNvSpPr/>
            <p:nvPr/>
          </p:nvSpPr>
          <p:spPr>
            <a:xfrm>
              <a:off x="5104200" y="3285350"/>
              <a:ext cx="91100" cy="31575"/>
            </a:xfrm>
            <a:custGeom>
              <a:rect b="b" l="l" r="r" t="t"/>
              <a:pathLst>
                <a:path extrusionOk="0" h="1263" w="3644">
                  <a:moveTo>
                    <a:pt x="310" y="1"/>
                  </a:moveTo>
                  <a:lnTo>
                    <a:pt x="12" y="132"/>
                  </a:lnTo>
                  <a:lnTo>
                    <a:pt x="0" y="215"/>
                  </a:lnTo>
                  <a:lnTo>
                    <a:pt x="3644" y="1263"/>
                  </a:lnTo>
                  <a:lnTo>
                    <a:pt x="3596" y="929"/>
                  </a:lnTo>
                  <a:lnTo>
                    <a:pt x="31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17"/>
            <p:cNvSpPr/>
            <p:nvPr/>
          </p:nvSpPr>
          <p:spPr>
            <a:xfrm>
              <a:off x="5098850" y="3282675"/>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17"/>
            <p:cNvSpPr/>
            <p:nvPr/>
          </p:nvSpPr>
          <p:spPr>
            <a:xfrm>
              <a:off x="5097050" y="3284750"/>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17"/>
            <p:cNvSpPr/>
            <p:nvPr/>
          </p:nvSpPr>
          <p:spPr>
            <a:xfrm>
              <a:off x="5317625" y="3080875"/>
              <a:ext cx="235450" cy="109550"/>
            </a:xfrm>
            <a:custGeom>
              <a:rect b="b" l="l" r="r" t="t"/>
              <a:pathLst>
                <a:path extrusionOk="0" h="4382" w="9418">
                  <a:moveTo>
                    <a:pt x="9335" y="0"/>
                  </a:moveTo>
                  <a:lnTo>
                    <a:pt x="0" y="4167"/>
                  </a:lnTo>
                  <a:lnTo>
                    <a:pt x="286" y="4382"/>
                  </a:lnTo>
                  <a:lnTo>
                    <a:pt x="9382" y="322"/>
                  </a:lnTo>
                  <a:lnTo>
                    <a:pt x="9418" y="262"/>
                  </a:lnTo>
                  <a:cubicBezTo>
                    <a:pt x="9358" y="179"/>
                    <a:pt x="9335" y="95"/>
                    <a:pt x="933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17"/>
            <p:cNvSpPr/>
            <p:nvPr/>
          </p:nvSpPr>
          <p:spPr>
            <a:xfrm>
              <a:off x="5193500" y="3188625"/>
              <a:ext cx="122950" cy="59850"/>
            </a:xfrm>
            <a:custGeom>
              <a:rect b="b" l="l" r="r" t="t"/>
              <a:pathLst>
                <a:path extrusionOk="0" h="2394" w="4918">
                  <a:moveTo>
                    <a:pt x="4644" y="0"/>
                  </a:moveTo>
                  <a:lnTo>
                    <a:pt x="0" y="2060"/>
                  </a:lnTo>
                  <a:lnTo>
                    <a:pt x="36" y="2393"/>
                  </a:lnTo>
                  <a:lnTo>
                    <a:pt x="4918" y="203"/>
                  </a:lnTo>
                  <a:lnTo>
                    <a:pt x="464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17"/>
            <p:cNvSpPr/>
            <p:nvPr/>
          </p:nvSpPr>
          <p:spPr>
            <a:xfrm>
              <a:off x="5097050" y="3284450"/>
              <a:ext cx="25" cy="1225"/>
            </a:xfrm>
            <a:custGeom>
              <a:rect b="b" l="l" r="r" t="t"/>
              <a:pathLst>
                <a:path extrusionOk="0" h="49" w="1">
                  <a:moveTo>
                    <a:pt x="1" y="13"/>
                  </a:moveTo>
                  <a:lnTo>
                    <a:pt x="1" y="13"/>
                  </a:lnTo>
                  <a:lnTo>
                    <a:pt x="1" y="49"/>
                  </a:lnTo>
                  <a:lnTo>
                    <a:pt x="1" y="13"/>
                  </a:lnTo>
                  <a:cubicBezTo>
                    <a:pt x="1" y="1"/>
                    <a:pt x="1" y="13"/>
                    <a:pt x="1"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7"/>
            <p:cNvSpPr/>
            <p:nvPr/>
          </p:nvSpPr>
          <p:spPr>
            <a:xfrm>
              <a:off x="5098550" y="3243975"/>
              <a:ext cx="88425" cy="44675"/>
            </a:xfrm>
            <a:custGeom>
              <a:rect b="b" l="l" r="r" t="t"/>
              <a:pathLst>
                <a:path extrusionOk="0" h="1787" w="3537">
                  <a:moveTo>
                    <a:pt x="33" y="1539"/>
                  </a:moveTo>
                  <a:lnTo>
                    <a:pt x="33" y="1539"/>
                  </a:lnTo>
                  <a:cubicBezTo>
                    <a:pt x="21" y="1541"/>
                    <a:pt x="10" y="1544"/>
                    <a:pt x="0" y="1549"/>
                  </a:cubicBezTo>
                  <a:lnTo>
                    <a:pt x="12" y="1549"/>
                  </a:lnTo>
                  <a:lnTo>
                    <a:pt x="33" y="1539"/>
                  </a:lnTo>
                  <a:close/>
                  <a:moveTo>
                    <a:pt x="3501" y="1"/>
                  </a:moveTo>
                  <a:lnTo>
                    <a:pt x="33" y="1539"/>
                  </a:lnTo>
                  <a:lnTo>
                    <a:pt x="33" y="1539"/>
                  </a:lnTo>
                  <a:cubicBezTo>
                    <a:pt x="51" y="1537"/>
                    <a:pt x="69" y="1537"/>
                    <a:pt x="84" y="1537"/>
                  </a:cubicBezTo>
                  <a:cubicBezTo>
                    <a:pt x="191" y="1537"/>
                    <a:pt x="250" y="1608"/>
                    <a:pt x="238" y="1691"/>
                  </a:cubicBezTo>
                  <a:lnTo>
                    <a:pt x="226" y="1787"/>
                  </a:lnTo>
                  <a:lnTo>
                    <a:pt x="536" y="1656"/>
                  </a:lnTo>
                  <a:lnTo>
                    <a:pt x="3536" y="310"/>
                  </a:lnTo>
                  <a:lnTo>
                    <a:pt x="350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17"/>
            <p:cNvSpPr/>
            <p:nvPr/>
          </p:nvSpPr>
          <p:spPr>
            <a:xfrm>
              <a:off x="5098250" y="3282675"/>
              <a:ext cx="625" cy="325"/>
            </a:xfrm>
            <a:custGeom>
              <a:rect b="b" l="l" r="r" t="t"/>
              <a:pathLst>
                <a:path extrusionOk="0" h="13" w="25">
                  <a:moveTo>
                    <a:pt x="24" y="1"/>
                  </a:moveTo>
                  <a:cubicBezTo>
                    <a:pt x="12" y="1"/>
                    <a:pt x="12" y="12"/>
                    <a:pt x="0" y="12"/>
                  </a:cubicBezTo>
                  <a:cubicBezTo>
                    <a:pt x="12" y="12"/>
                    <a:pt x="24" y="1"/>
                    <a:pt x="2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17"/>
            <p:cNvSpPr/>
            <p:nvPr/>
          </p:nvSpPr>
          <p:spPr>
            <a:xfrm>
              <a:off x="5097650" y="3283275"/>
              <a:ext cx="625" cy="625"/>
            </a:xfrm>
            <a:custGeom>
              <a:rect b="b" l="l" r="r" t="t"/>
              <a:pathLst>
                <a:path extrusionOk="0" h="25" w="25">
                  <a:moveTo>
                    <a:pt x="0" y="0"/>
                  </a:moveTo>
                  <a:lnTo>
                    <a:pt x="0" y="0"/>
                  </a:lnTo>
                  <a:cubicBezTo>
                    <a:pt x="0" y="0"/>
                    <a:pt x="0" y="24"/>
                    <a:pt x="0" y="0"/>
                  </a:cubicBezTo>
                  <a:cubicBezTo>
                    <a:pt x="0" y="0"/>
                    <a:pt x="24" y="0"/>
                    <a:pt x="0" y="0"/>
                  </a:cubicBezTo>
                  <a:cubicBezTo>
                    <a:pt x="24" y="0"/>
                    <a:pt x="0"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7"/>
            <p:cNvSpPr/>
            <p:nvPr/>
          </p:nvSpPr>
          <p:spPr>
            <a:xfrm>
              <a:off x="4158250" y="3228800"/>
              <a:ext cx="79800" cy="113125"/>
            </a:xfrm>
            <a:custGeom>
              <a:rect b="b" l="l" r="r" t="t"/>
              <a:pathLst>
                <a:path extrusionOk="0" h="4525" w="3192">
                  <a:moveTo>
                    <a:pt x="2917" y="1"/>
                  </a:moveTo>
                  <a:lnTo>
                    <a:pt x="0" y="4442"/>
                  </a:lnTo>
                  <a:cubicBezTo>
                    <a:pt x="96" y="4442"/>
                    <a:pt x="179" y="4477"/>
                    <a:pt x="238" y="4525"/>
                  </a:cubicBezTo>
                  <a:lnTo>
                    <a:pt x="393" y="4430"/>
                  </a:lnTo>
                  <a:lnTo>
                    <a:pt x="3191" y="143"/>
                  </a:lnTo>
                  <a:lnTo>
                    <a:pt x="291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17"/>
            <p:cNvSpPr/>
            <p:nvPr/>
          </p:nvSpPr>
          <p:spPr>
            <a:xfrm>
              <a:off x="4308850" y="3190700"/>
              <a:ext cx="106000" cy="64325"/>
            </a:xfrm>
            <a:custGeom>
              <a:rect b="b" l="l" r="r" t="t"/>
              <a:pathLst>
                <a:path extrusionOk="0" h="2573" w="4240">
                  <a:moveTo>
                    <a:pt x="4192" y="1"/>
                  </a:moveTo>
                  <a:cubicBezTo>
                    <a:pt x="4168" y="1"/>
                    <a:pt x="4168" y="1"/>
                    <a:pt x="4156" y="12"/>
                  </a:cubicBezTo>
                  <a:cubicBezTo>
                    <a:pt x="4168" y="12"/>
                    <a:pt x="4168" y="1"/>
                    <a:pt x="4192" y="1"/>
                  </a:cubicBezTo>
                  <a:close/>
                  <a:moveTo>
                    <a:pt x="4156" y="12"/>
                  </a:moveTo>
                  <a:lnTo>
                    <a:pt x="1" y="2310"/>
                  </a:lnTo>
                  <a:cubicBezTo>
                    <a:pt x="72" y="2382"/>
                    <a:pt x="144" y="2477"/>
                    <a:pt x="156" y="2572"/>
                  </a:cubicBezTo>
                  <a:lnTo>
                    <a:pt x="4240" y="310"/>
                  </a:lnTo>
                  <a:lnTo>
                    <a:pt x="4168" y="286"/>
                  </a:lnTo>
                  <a:cubicBezTo>
                    <a:pt x="4097" y="239"/>
                    <a:pt x="4061" y="155"/>
                    <a:pt x="4097" y="72"/>
                  </a:cubicBezTo>
                  <a:cubicBezTo>
                    <a:pt x="4109" y="48"/>
                    <a:pt x="4132" y="36"/>
                    <a:pt x="4156"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7"/>
            <p:cNvSpPr/>
            <p:nvPr/>
          </p:nvSpPr>
          <p:spPr>
            <a:xfrm>
              <a:off x="4410075" y="3190700"/>
              <a:ext cx="176525" cy="91100"/>
            </a:xfrm>
            <a:custGeom>
              <a:rect b="b" l="l" r="r" t="t"/>
              <a:pathLst>
                <a:path extrusionOk="0" h="3644" w="7061">
                  <a:moveTo>
                    <a:pt x="119" y="1"/>
                  </a:moveTo>
                  <a:cubicBezTo>
                    <a:pt x="107" y="1"/>
                    <a:pt x="107" y="1"/>
                    <a:pt x="95" y="12"/>
                  </a:cubicBezTo>
                  <a:cubicBezTo>
                    <a:pt x="95" y="36"/>
                    <a:pt x="60" y="48"/>
                    <a:pt x="48" y="72"/>
                  </a:cubicBezTo>
                  <a:cubicBezTo>
                    <a:pt x="0" y="155"/>
                    <a:pt x="48" y="239"/>
                    <a:pt x="119" y="286"/>
                  </a:cubicBezTo>
                  <a:lnTo>
                    <a:pt x="191" y="310"/>
                  </a:lnTo>
                  <a:lnTo>
                    <a:pt x="6977" y="3644"/>
                  </a:lnTo>
                  <a:cubicBezTo>
                    <a:pt x="6965" y="3620"/>
                    <a:pt x="6965" y="3608"/>
                    <a:pt x="6965" y="3572"/>
                  </a:cubicBezTo>
                  <a:cubicBezTo>
                    <a:pt x="6965" y="3489"/>
                    <a:pt x="7001" y="3394"/>
                    <a:pt x="7060" y="3346"/>
                  </a:cubicBezTo>
                  <a:lnTo>
                    <a:pt x="250" y="12"/>
                  </a:lnTo>
                  <a:cubicBezTo>
                    <a:pt x="238" y="12"/>
                    <a:pt x="238" y="12"/>
                    <a:pt x="22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7"/>
            <p:cNvSpPr/>
            <p:nvPr/>
          </p:nvSpPr>
          <p:spPr>
            <a:xfrm>
              <a:off x="4164500" y="3260350"/>
              <a:ext cx="127725" cy="87525"/>
            </a:xfrm>
            <a:custGeom>
              <a:rect b="b" l="l" r="r" t="t"/>
              <a:pathLst>
                <a:path extrusionOk="0" h="3501" w="5109">
                  <a:moveTo>
                    <a:pt x="4882" y="1"/>
                  </a:moveTo>
                  <a:lnTo>
                    <a:pt x="131" y="3168"/>
                  </a:lnTo>
                  <a:lnTo>
                    <a:pt x="0" y="3263"/>
                  </a:lnTo>
                  <a:cubicBezTo>
                    <a:pt x="96" y="3322"/>
                    <a:pt x="155" y="3394"/>
                    <a:pt x="191" y="3501"/>
                  </a:cubicBezTo>
                  <a:lnTo>
                    <a:pt x="5108" y="203"/>
                  </a:lnTo>
                  <a:cubicBezTo>
                    <a:pt x="5061" y="167"/>
                    <a:pt x="5037" y="120"/>
                    <a:pt x="5013" y="60"/>
                  </a:cubicBezTo>
                  <a:lnTo>
                    <a:pt x="488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17"/>
            <p:cNvSpPr/>
            <p:nvPr/>
          </p:nvSpPr>
          <p:spPr>
            <a:xfrm>
              <a:off x="4228800" y="3220775"/>
              <a:ext cx="61325" cy="41400"/>
            </a:xfrm>
            <a:custGeom>
              <a:rect b="b" l="l" r="r" t="t"/>
              <a:pathLst>
                <a:path extrusionOk="0" h="1656" w="2453">
                  <a:moveTo>
                    <a:pt x="203" y="0"/>
                  </a:moveTo>
                  <a:cubicBezTo>
                    <a:pt x="167" y="0"/>
                    <a:pt x="143" y="0"/>
                    <a:pt x="107" y="24"/>
                  </a:cubicBezTo>
                  <a:cubicBezTo>
                    <a:pt x="83" y="36"/>
                    <a:pt x="72" y="48"/>
                    <a:pt x="48" y="83"/>
                  </a:cubicBezTo>
                  <a:cubicBezTo>
                    <a:pt x="0" y="155"/>
                    <a:pt x="36" y="238"/>
                    <a:pt x="107" y="286"/>
                  </a:cubicBezTo>
                  <a:lnTo>
                    <a:pt x="119" y="298"/>
                  </a:lnTo>
                  <a:lnTo>
                    <a:pt x="393" y="452"/>
                  </a:lnTo>
                  <a:lnTo>
                    <a:pt x="2310" y="1584"/>
                  </a:lnTo>
                  <a:lnTo>
                    <a:pt x="2453" y="1655"/>
                  </a:lnTo>
                  <a:cubicBezTo>
                    <a:pt x="2429" y="1607"/>
                    <a:pt x="2417" y="1572"/>
                    <a:pt x="2417" y="1512"/>
                  </a:cubicBezTo>
                  <a:cubicBezTo>
                    <a:pt x="2417" y="1429"/>
                    <a:pt x="2417" y="1357"/>
                    <a:pt x="2453" y="1298"/>
                  </a:cubicBezTo>
                  <a:lnTo>
                    <a:pt x="619" y="238"/>
                  </a:lnTo>
                  <a:cubicBezTo>
                    <a:pt x="584" y="333"/>
                    <a:pt x="500" y="393"/>
                    <a:pt x="405" y="393"/>
                  </a:cubicBezTo>
                  <a:cubicBezTo>
                    <a:pt x="398" y="394"/>
                    <a:pt x="392" y="394"/>
                    <a:pt x="385" y="394"/>
                  </a:cubicBezTo>
                  <a:cubicBezTo>
                    <a:pt x="262" y="394"/>
                    <a:pt x="155" y="290"/>
                    <a:pt x="155" y="155"/>
                  </a:cubicBezTo>
                  <a:cubicBezTo>
                    <a:pt x="155" y="95"/>
                    <a:pt x="167" y="48"/>
                    <a:pt x="20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7"/>
            <p:cNvSpPr/>
            <p:nvPr/>
          </p:nvSpPr>
          <p:spPr>
            <a:xfrm>
              <a:off x="4302900" y="3265125"/>
              <a:ext cx="222375" cy="130500"/>
            </a:xfrm>
            <a:custGeom>
              <a:rect b="b" l="l" r="r" t="t"/>
              <a:pathLst>
                <a:path extrusionOk="0" h="5220" w="8895">
                  <a:moveTo>
                    <a:pt x="322" y="0"/>
                  </a:moveTo>
                  <a:cubicBezTo>
                    <a:pt x="239" y="95"/>
                    <a:pt x="144" y="167"/>
                    <a:pt x="1" y="179"/>
                  </a:cubicBezTo>
                  <a:lnTo>
                    <a:pt x="8776" y="5191"/>
                  </a:lnTo>
                  <a:cubicBezTo>
                    <a:pt x="8793" y="5209"/>
                    <a:pt x="8823" y="5220"/>
                    <a:pt x="8857" y="5220"/>
                  </a:cubicBezTo>
                  <a:cubicBezTo>
                    <a:pt x="8869" y="5220"/>
                    <a:pt x="8882" y="5218"/>
                    <a:pt x="8895" y="5215"/>
                  </a:cubicBezTo>
                  <a:cubicBezTo>
                    <a:pt x="8871" y="5155"/>
                    <a:pt x="8859" y="5096"/>
                    <a:pt x="8847" y="5013"/>
                  </a:cubicBezTo>
                  <a:lnTo>
                    <a:pt x="8847" y="4882"/>
                  </a:lnTo>
                  <a:lnTo>
                    <a:pt x="32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7"/>
            <p:cNvSpPr/>
            <p:nvPr/>
          </p:nvSpPr>
          <p:spPr>
            <a:xfrm>
              <a:off x="4545500" y="3403525"/>
              <a:ext cx="25325" cy="32475"/>
            </a:xfrm>
            <a:custGeom>
              <a:rect b="b" l="l" r="r" t="t"/>
              <a:pathLst>
                <a:path extrusionOk="0" h="1299" w="1013">
                  <a:moveTo>
                    <a:pt x="286" y="0"/>
                  </a:moveTo>
                  <a:cubicBezTo>
                    <a:pt x="215" y="60"/>
                    <a:pt x="108" y="108"/>
                    <a:pt x="0" y="131"/>
                  </a:cubicBezTo>
                  <a:lnTo>
                    <a:pt x="655" y="1298"/>
                  </a:lnTo>
                  <a:lnTo>
                    <a:pt x="1012" y="1298"/>
                  </a:lnTo>
                  <a:lnTo>
                    <a:pt x="2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17"/>
            <p:cNvSpPr/>
            <p:nvPr/>
          </p:nvSpPr>
          <p:spPr>
            <a:xfrm>
              <a:off x="4592225" y="3007050"/>
              <a:ext cx="130100" cy="268800"/>
            </a:xfrm>
            <a:custGeom>
              <a:rect b="b" l="l" r="r" t="t"/>
              <a:pathLst>
                <a:path extrusionOk="0" h="10752" w="5204">
                  <a:moveTo>
                    <a:pt x="4918" y="0"/>
                  </a:moveTo>
                  <a:lnTo>
                    <a:pt x="1" y="10621"/>
                  </a:lnTo>
                  <a:cubicBezTo>
                    <a:pt x="84" y="10621"/>
                    <a:pt x="179" y="10680"/>
                    <a:pt x="215" y="10752"/>
                  </a:cubicBezTo>
                  <a:cubicBezTo>
                    <a:pt x="239" y="10740"/>
                    <a:pt x="251" y="10740"/>
                    <a:pt x="263" y="10740"/>
                  </a:cubicBezTo>
                  <a:lnTo>
                    <a:pt x="5204" y="119"/>
                  </a:lnTo>
                  <a:cubicBezTo>
                    <a:pt x="5097" y="96"/>
                    <a:pt x="5001" y="60"/>
                    <a:pt x="491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7"/>
            <p:cNvSpPr/>
            <p:nvPr/>
          </p:nvSpPr>
          <p:spPr>
            <a:xfrm>
              <a:off x="4545500" y="3284450"/>
              <a:ext cx="48550" cy="91125"/>
            </a:xfrm>
            <a:custGeom>
              <a:rect b="b" l="l" r="r" t="t"/>
              <a:pathLst>
                <a:path extrusionOk="0" h="3645" w="1942">
                  <a:moveTo>
                    <a:pt x="1620" y="1"/>
                  </a:moveTo>
                  <a:lnTo>
                    <a:pt x="0" y="3513"/>
                  </a:lnTo>
                  <a:cubicBezTo>
                    <a:pt x="108" y="3549"/>
                    <a:pt x="191" y="3585"/>
                    <a:pt x="286" y="3644"/>
                  </a:cubicBezTo>
                  <a:lnTo>
                    <a:pt x="1941" y="72"/>
                  </a:lnTo>
                  <a:cubicBezTo>
                    <a:pt x="1905" y="72"/>
                    <a:pt x="1882" y="96"/>
                    <a:pt x="1846" y="96"/>
                  </a:cubicBezTo>
                  <a:cubicBezTo>
                    <a:pt x="1837" y="97"/>
                    <a:pt x="1829" y="98"/>
                    <a:pt x="1820" y="98"/>
                  </a:cubicBezTo>
                  <a:cubicBezTo>
                    <a:pt x="1748" y="98"/>
                    <a:pt x="1684" y="54"/>
                    <a:pt x="162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7"/>
            <p:cNvSpPr/>
            <p:nvPr/>
          </p:nvSpPr>
          <p:spPr>
            <a:xfrm>
              <a:off x="4597575" y="3275225"/>
              <a:ext cx="212850" cy="99450"/>
            </a:xfrm>
            <a:custGeom>
              <a:rect b="b" l="l" r="r" t="t"/>
              <a:pathLst>
                <a:path extrusionOk="0" h="3978" w="8514">
                  <a:moveTo>
                    <a:pt x="49" y="1"/>
                  </a:moveTo>
                  <a:cubicBezTo>
                    <a:pt x="37" y="1"/>
                    <a:pt x="25" y="13"/>
                    <a:pt x="1" y="13"/>
                  </a:cubicBezTo>
                  <a:cubicBezTo>
                    <a:pt x="25" y="49"/>
                    <a:pt x="37" y="84"/>
                    <a:pt x="37" y="132"/>
                  </a:cubicBezTo>
                  <a:cubicBezTo>
                    <a:pt x="37" y="191"/>
                    <a:pt x="25" y="239"/>
                    <a:pt x="1" y="275"/>
                  </a:cubicBezTo>
                  <a:lnTo>
                    <a:pt x="25" y="275"/>
                  </a:lnTo>
                  <a:lnTo>
                    <a:pt x="8383" y="3978"/>
                  </a:lnTo>
                  <a:cubicBezTo>
                    <a:pt x="8419" y="3870"/>
                    <a:pt x="8454" y="3775"/>
                    <a:pt x="8514" y="3692"/>
                  </a:cubicBezTo>
                  <a:lnTo>
                    <a:pt x="144" y="13"/>
                  </a:lnTo>
                  <a:cubicBezTo>
                    <a:pt x="108" y="1"/>
                    <a:pt x="84" y="1"/>
                    <a:pt x="4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7"/>
            <p:cNvSpPr/>
            <p:nvPr/>
          </p:nvSpPr>
          <p:spPr>
            <a:xfrm>
              <a:off x="4838700" y="3381500"/>
              <a:ext cx="124725" cy="54200"/>
            </a:xfrm>
            <a:custGeom>
              <a:rect b="b" l="l" r="r" t="t"/>
              <a:pathLst>
                <a:path extrusionOk="0" h="2168" w="4989">
                  <a:moveTo>
                    <a:pt x="119" y="0"/>
                  </a:moveTo>
                  <a:cubicBezTo>
                    <a:pt x="107" y="108"/>
                    <a:pt x="60" y="191"/>
                    <a:pt x="0" y="286"/>
                  </a:cubicBezTo>
                  <a:lnTo>
                    <a:pt x="4227" y="2167"/>
                  </a:lnTo>
                  <a:lnTo>
                    <a:pt x="4989" y="2167"/>
                  </a:lnTo>
                  <a:lnTo>
                    <a:pt x="11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7"/>
            <p:cNvSpPr/>
            <p:nvPr/>
          </p:nvSpPr>
          <p:spPr>
            <a:xfrm>
              <a:off x="4723500" y="3007350"/>
              <a:ext cx="99725" cy="355725"/>
            </a:xfrm>
            <a:custGeom>
              <a:rect b="b" l="l" r="r" t="t"/>
              <a:pathLst>
                <a:path extrusionOk="0" h="14229" w="3989">
                  <a:moveTo>
                    <a:pt x="274" y="0"/>
                  </a:moveTo>
                  <a:cubicBezTo>
                    <a:pt x="227" y="72"/>
                    <a:pt x="119" y="107"/>
                    <a:pt x="0" y="107"/>
                  </a:cubicBezTo>
                  <a:lnTo>
                    <a:pt x="3691" y="14228"/>
                  </a:lnTo>
                  <a:cubicBezTo>
                    <a:pt x="3775" y="14181"/>
                    <a:pt x="3882" y="14157"/>
                    <a:pt x="3989" y="14133"/>
                  </a:cubicBez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7"/>
            <p:cNvSpPr/>
            <p:nvPr/>
          </p:nvSpPr>
          <p:spPr>
            <a:xfrm>
              <a:off x="4825300" y="3394600"/>
              <a:ext cx="18475" cy="41100"/>
            </a:xfrm>
            <a:custGeom>
              <a:rect b="b" l="l" r="r" t="t"/>
              <a:pathLst>
                <a:path extrusionOk="0" h="1644" w="739">
                  <a:moveTo>
                    <a:pt x="274" y="0"/>
                  </a:moveTo>
                  <a:cubicBezTo>
                    <a:pt x="203" y="48"/>
                    <a:pt x="107" y="72"/>
                    <a:pt x="0" y="72"/>
                  </a:cubicBezTo>
                  <a:lnTo>
                    <a:pt x="417" y="1643"/>
                  </a:lnTo>
                  <a:lnTo>
                    <a:pt x="738" y="1643"/>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17"/>
            <p:cNvSpPr/>
            <p:nvPr/>
          </p:nvSpPr>
          <p:spPr>
            <a:xfrm>
              <a:off x="5078300" y="3281775"/>
              <a:ext cx="26825" cy="153325"/>
            </a:xfrm>
            <a:custGeom>
              <a:rect b="b" l="l" r="r" t="t"/>
              <a:pathLst>
                <a:path extrusionOk="0" h="6133" w="1073">
                  <a:moveTo>
                    <a:pt x="929" y="1"/>
                  </a:moveTo>
                  <a:cubicBezTo>
                    <a:pt x="894" y="1"/>
                    <a:pt x="870" y="1"/>
                    <a:pt x="834" y="13"/>
                  </a:cubicBezTo>
                  <a:cubicBezTo>
                    <a:pt x="822" y="13"/>
                    <a:pt x="822" y="37"/>
                    <a:pt x="810" y="37"/>
                  </a:cubicBezTo>
                  <a:lnTo>
                    <a:pt x="786" y="48"/>
                  </a:lnTo>
                  <a:lnTo>
                    <a:pt x="786" y="60"/>
                  </a:lnTo>
                  <a:cubicBezTo>
                    <a:pt x="786" y="60"/>
                    <a:pt x="786" y="84"/>
                    <a:pt x="774" y="84"/>
                  </a:cubicBezTo>
                  <a:lnTo>
                    <a:pt x="774" y="96"/>
                  </a:lnTo>
                  <a:cubicBezTo>
                    <a:pt x="774" y="108"/>
                    <a:pt x="774" y="108"/>
                    <a:pt x="763" y="120"/>
                  </a:cubicBezTo>
                  <a:lnTo>
                    <a:pt x="1" y="6133"/>
                  </a:lnTo>
                  <a:lnTo>
                    <a:pt x="322" y="6133"/>
                  </a:lnTo>
                  <a:lnTo>
                    <a:pt x="1036" y="358"/>
                  </a:lnTo>
                  <a:lnTo>
                    <a:pt x="1048" y="275"/>
                  </a:lnTo>
                  <a:lnTo>
                    <a:pt x="1060" y="179"/>
                  </a:lnTo>
                  <a:cubicBezTo>
                    <a:pt x="1072" y="96"/>
                    <a:pt x="1013" y="13"/>
                    <a:pt x="92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17"/>
            <p:cNvSpPr/>
            <p:nvPr/>
          </p:nvSpPr>
          <p:spPr>
            <a:xfrm>
              <a:off x="5165975" y="3082950"/>
              <a:ext cx="51650" cy="352750"/>
            </a:xfrm>
            <a:custGeom>
              <a:rect b="b" l="l" r="r" t="t"/>
              <a:pathLst>
                <a:path extrusionOk="0" h="14110" w="2066">
                  <a:moveTo>
                    <a:pt x="6" y="0"/>
                  </a:moveTo>
                  <a:cubicBezTo>
                    <a:pt x="0" y="28"/>
                    <a:pt x="5" y="56"/>
                    <a:pt x="16" y="81"/>
                  </a:cubicBezTo>
                  <a:lnTo>
                    <a:pt x="16" y="81"/>
                  </a:lnTo>
                  <a:lnTo>
                    <a:pt x="6" y="0"/>
                  </a:lnTo>
                  <a:close/>
                  <a:moveTo>
                    <a:pt x="16" y="81"/>
                  </a:moveTo>
                  <a:lnTo>
                    <a:pt x="792" y="6430"/>
                  </a:lnTo>
                  <a:lnTo>
                    <a:pt x="839" y="6739"/>
                  </a:lnTo>
                  <a:lnTo>
                    <a:pt x="1125" y="9025"/>
                  </a:lnTo>
                  <a:lnTo>
                    <a:pt x="1173" y="9359"/>
                  </a:lnTo>
                  <a:lnTo>
                    <a:pt x="1756" y="14109"/>
                  </a:lnTo>
                  <a:lnTo>
                    <a:pt x="2066" y="14109"/>
                  </a:lnTo>
                  <a:lnTo>
                    <a:pt x="1482" y="9442"/>
                  </a:lnTo>
                  <a:lnTo>
                    <a:pt x="1435" y="9121"/>
                  </a:lnTo>
                  <a:lnTo>
                    <a:pt x="1125" y="6608"/>
                  </a:lnTo>
                  <a:lnTo>
                    <a:pt x="1077" y="6287"/>
                  </a:lnTo>
                  <a:lnTo>
                    <a:pt x="351" y="358"/>
                  </a:lnTo>
                  <a:lnTo>
                    <a:pt x="65" y="143"/>
                  </a:lnTo>
                  <a:cubicBezTo>
                    <a:pt x="46" y="131"/>
                    <a:pt x="28" y="108"/>
                    <a:pt x="16" y="8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7"/>
            <p:cNvSpPr/>
            <p:nvPr/>
          </p:nvSpPr>
          <p:spPr>
            <a:xfrm>
              <a:off x="5303025" y="3368700"/>
              <a:ext cx="54800" cy="67000"/>
            </a:xfrm>
            <a:custGeom>
              <a:rect b="b" l="l" r="r" t="t"/>
              <a:pathLst>
                <a:path extrusionOk="0" h="2680" w="2192">
                  <a:moveTo>
                    <a:pt x="1941" y="0"/>
                  </a:moveTo>
                  <a:lnTo>
                    <a:pt x="1" y="2679"/>
                  </a:lnTo>
                  <a:lnTo>
                    <a:pt x="382" y="2679"/>
                  </a:lnTo>
                  <a:lnTo>
                    <a:pt x="2192" y="179"/>
                  </a:lnTo>
                  <a:cubicBezTo>
                    <a:pt x="2084" y="143"/>
                    <a:pt x="2001" y="84"/>
                    <a:pt x="194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17"/>
            <p:cNvSpPr/>
            <p:nvPr/>
          </p:nvSpPr>
          <p:spPr>
            <a:xfrm>
              <a:off x="5430125" y="3087425"/>
              <a:ext cx="129500" cy="180700"/>
            </a:xfrm>
            <a:custGeom>
              <a:rect b="b" l="l" r="r" t="t"/>
              <a:pathLst>
                <a:path extrusionOk="0" h="7228" w="5180">
                  <a:moveTo>
                    <a:pt x="4918" y="0"/>
                  </a:moveTo>
                  <a:lnTo>
                    <a:pt x="4882" y="60"/>
                  </a:lnTo>
                  <a:lnTo>
                    <a:pt x="156" y="6644"/>
                  </a:lnTo>
                  <a:cubicBezTo>
                    <a:pt x="203" y="6691"/>
                    <a:pt x="239" y="6751"/>
                    <a:pt x="251" y="6834"/>
                  </a:cubicBezTo>
                  <a:cubicBezTo>
                    <a:pt x="251" y="6989"/>
                    <a:pt x="144" y="7120"/>
                    <a:pt x="1" y="7132"/>
                  </a:cubicBezTo>
                  <a:lnTo>
                    <a:pt x="132" y="7227"/>
                  </a:lnTo>
                  <a:lnTo>
                    <a:pt x="5180" y="179"/>
                  </a:lnTo>
                  <a:cubicBezTo>
                    <a:pt x="5061" y="143"/>
                    <a:pt x="4978" y="83"/>
                    <a:pt x="491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17"/>
            <p:cNvSpPr/>
            <p:nvPr/>
          </p:nvSpPr>
          <p:spPr>
            <a:xfrm>
              <a:off x="5365250" y="3269875"/>
              <a:ext cx="63425" cy="84550"/>
            </a:xfrm>
            <a:custGeom>
              <a:rect b="b" l="l" r="r" t="t"/>
              <a:pathLst>
                <a:path extrusionOk="0" h="3382" w="2537">
                  <a:moveTo>
                    <a:pt x="2274" y="1"/>
                  </a:moveTo>
                  <a:lnTo>
                    <a:pt x="0" y="3191"/>
                  </a:lnTo>
                  <a:cubicBezTo>
                    <a:pt x="107" y="3215"/>
                    <a:pt x="179" y="3299"/>
                    <a:pt x="238" y="3382"/>
                  </a:cubicBezTo>
                  <a:lnTo>
                    <a:pt x="2536" y="179"/>
                  </a:lnTo>
                  <a:lnTo>
                    <a:pt x="227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7"/>
            <p:cNvSpPr/>
            <p:nvPr/>
          </p:nvSpPr>
          <p:spPr>
            <a:xfrm>
              <a:off x="5372675" y="3356800"/>
              <a:ext cx="248275" cy="56575"/>
            </a:xfrm>
            <a:custGeom>
              <a:rect b="b" l="l" r="r" t="t"/>
              <a:pathLst>
                <a:path extrusionOk="0" h="2263" w="9931">
                  <a:moveTo>
                    <a:pt x="1" y="0"/>
                  </a:moveTo>
                  <a:cubicBezTo>
                    <a:pt x="13" y="36"/>
                    <a:pt x="37" y="95"/>
                    <a:pt x="37" y="155"/>
                  </a:cubicBezTo>
                  <a:cubicBezTo>
                    <a:pt x="37" y="203"/>
                    <a:pt x="37" y="262"/>
                    <a:pt x="13" y="310"/>
                  </a:cubicBezTo>
                  <a:lnTo>
                    <a:pt x="9931" y="2262"/>
                  </a:lnTo>
                  <a:lnTo>
                    <a:pt x="9335" y="1822"/>
                  </a:lnTo>
                  <a:lnTo>
                    <a:pt x="6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7"/>
            <p:cNvSpPr/>
            <p:nvPr/>
          </p:nvSpPr>
          <p:spPr>
            <a:xfrm>
              <a:off x="5718250" y="3230300"/>
              <a:ext cx="86350" cy="88125"/>
            </a:xfrm>
            <a:custGeom>
              <a:rect b="b" l="l" r="r" t="t"/>
              <a:pathLst>
                <a:path extrusionOk="0" h="3525" w="3454">
                  <a:moveTo>
                    <a:pt x="3370" y="0"/>
                  </a:moveTo>
                  <a:lnTo>
                    <a:pt x="1" y="3250"/>
                  </a:lnTo>
                  <a:lnTo>
                    <a:pt x="168" y="3524"/>
                  </a:lnTo>
                  <a:lnTo>
                    <a:pt x="3454" y="333"/>
                  </a:lnTo>
                  <a:cubicBezTo>
                    <a:pt x="3382" y="298"/>
                    <a:pt x="3335" y="214"/>
                    <a:pt x="3335" y="131"/>
                  </a:cubicBezTo>
                  <a:cubicBezTo>
                    <a:pt x="3335" y="83"/>
                    <a:pt x="3335" y="36"/>
                    <a:pt x="3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17"/>
            <p:cNvSpPr/>
            <p:nvPr/>
          </p:nvSpPr>
          <p:spPr>
            <a:xfrm>
              <a:off x="5808450" y="3104675"/>
              <a:ext cx="128625" cy="124150"/>
            </a:xfrm>
            <a:custGeom>
              <a:rect b="b" l="l" r="r" t="t"/>
              <a:pathLst>
                <a:path extrusionOk="0" h="4966" w="5145">
                  <a:moveTo>
                    <a:pt x="4930" y="1"/>
                  </a:moveTo>
                  <a:lnTo>
                    <a:pt x="1" y="4787"/>
                  </a:lnTo>
                  <a:lnTo>
                    <a:pt x="120" y="4870"/>
                  </a:lnTo>
                  <a:cubicBezTo>
                    <a:pt x="167" y="4882"/>
                    <a:pt x="191" y="4906"/>
                    <a:pt x="227" y="4930"/>
                  </a:cubicBezTo>
                  <a:lnTo>
                    <a:pt x="263" y="4966"/>
                  </a:lnTo>
                  <a:lnTo>
                    <a:pt x="5144" y="227"/>
                  </a:lnTo>
                  <a:cubicBezTo>
                    <a:pt x="5061" y="167"/>
                    <a:pt x="4989" y="96"/>
                    <a:pt x="493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17"/>
            <p:cNvSpPr/>
            <p:nvPr/>
          </p:nvSpPr>
          <p:spPr>
            <a:xfrm>
              <a:off x="5622425" y="3317200"/>
              <a:ext cx="94375" cy="92000"/>
            </a:xfrm>
            <a:custGeom>
              <a:rect b="b" l="l" r="r" t="t"/>
              <a:pathLst>
                <a:path extrusionOk="0" h="3680" w="3775">
                  <a:moveTo>
                    <a:pt x="3596" y="1"/>
                  </a:moveTo>
                  <a:lnTo>
                    <a:pt x="0" y="3501"/>
                  </a:lnTo>
                  <a:lnTo>
                    <a:pt x="250" y="3680"/>
                  </a:lnTo>
                  <a:lnTo>
                    <a:pt x="3774" y="275"/>
                  </a:lnTo>
                  <a:lnTo>
                    <a:pt x="359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17"/>
            <p:cNvSpPr/>
            <p:nvPr/>
          </p:nvSpPr>
          <p:spPr>
            <a:xfrm>
              <a:off x="5166700" y="3082050"/>
              <a:ext cx="498600" cy="354250"/>
            </a:xfrm>
            <a:custGeom>
              <a:rect b="b" l="l" r="r" t="t"/>
              <a:pathLst>
                <a:path extrusionOk="0" h="14170" w="19944">
                  <a:moveTo>
                    <a:pt x="298" y="1"/>
                  </a:moveTo>
                  <a:cubicBezTo>
                    <a:pt x="239" y="48"/>
                    <a:pt x="155" y="60"/>
                    <a:pt x="72" y="60"/>
                  </a:cubicBezTo>
                  <a:cubicBezTo>
                    <a:pt x="36" y="48"/>
                    <a:pt x="25" y="48"/>
                    <a:pt x="1" y="48"/>
                  </a:cubicBezTo>
                  <a:cubicBezTo>
                    <a:pt x="1" y="108"/>
                    <a:pt x="13" y="156"/>
                    <a:pt x="60" y="191"/>
                  </a:cubicBezTo>
                  <a:lnTo>
                    <a:pt x="334" y="406"/>
                  </a:lnTo>
                  <a:lnTo>
                    <a:pt x="5716" y="4275"/>
                  </a:lnTo>
                  <a:lnTo>
                    <a:pt x="5990" y="4477"/>
                  </a:lnTo>
                  <a:lnTo>
                    <a:pt x="10216" y="7537"/>
                  </a:lnTo>
                  <a:lnTo>
                    <a:pt x="10478" y="7716"/>
                  </a:lnTo>
                  <a:lnTo>
                    <a:pt x="17574" y="12836"/>
                  </a:lnTo>
                  <a:lnTo>
                    <a:pt x="18170" y="13264"/>
                  </a:lnTo>
                  <a:lnTo>
                    <a:pt x="19420" y="14169"/>
                  </a:lnTo>
                  <a:lnTo>
                    <a:pt x="19944" y="14169"/>
                  </a:lnTo>
                  <a:lnTo>
                    <a:pt x="18479" y="13110"/>
                  </a:lnTo>
                  <a:lnTo>
                    <a:pt x="18229" y="12931"/>
                  </a:lnTo>
                  <a:lnTo>
                    <a:pt x="10657" y="7466"/>
                  </a:lnTo>
                  <a:lnTo>
                    <a:pt x="10514" y="7383"/>
                  </a:lnTo>
                  <a:lnTo>
                    <a:pt x="10502" y="7383"/>
                  </a:lnTo>
                  <a:cubicBezTo>
                    <a:pt x="10495" y="7383"/>
                    <a:pt x="10487" y="7384"/>
                    <a:pt x="10480" y="7384"/>
                  </a:cubicBezTo>
                  <a:cubicBezTo>
                    <a:pt x="10347" y="7384"/>
                    <a:pt x="10238" y="7281"/>
                    <a:pt x="10204" y="7156"/>
                  </a:cubicBezTo>
                  <a:lnTo>
                    <a:pt x="7240" y="5013"/>
                  </a:lnTo>
                  <a:cubicBezTo>
                    <a:pt x="7216" y="5025"/>
                    <a:pt x="7180" y="5025"/>
                    <a:pt x="7156" y="5025"/>
                  </a:cubicBezTo>
                  <a:cubicBezTo>
                    <a:pt x="7143" y="5027"/>
                    <a:pt x="7130" y="5028"/>
                    <a:pt x="7117" y="5028"/>
                  </a:cubicBezTo>
                  <a:cubicBezTo>
                    <a:pt x="6978" y="5028"/>
                    <a:pt x="6859" y="4916"/>
                    <a:pt x="6859" y="4763"/>
                  </a:cubicBezTo>
                  <a:lnTo>
                    <a:pt x="6859" y="4728"/>
                  </a:lnTo>
                  <a:lnTo>
                    <a:pt x="6323" y="4347"/>
                  </a:lnTo>
                  <a:lnTo>
                    <a:pt x="6037" y="4132"/>
                  </a:lnTo>
                  <a:lnTo>
                    <a:pt x="29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17"/>
            <p:cNvSpPr/>
            <p:nvPr/>
          </p:nvSpPr>
          <p:spPr>
            <a:xfrm>
              <a:off x="5558725" y="3064225"/>
              <a:ext cx="8950" cy="4750"/>
            </a:xfrm>
            <a:custGeom>
              <a:rect b="b" l="l" r="r" t="t"/>
              <a:pathLst>
                <a:path extrusionOk="0" h="190" w="358">
                  <a:moveTo>
                    <a:pt x="146" y="0"/>
                  </a:moveTo>
                  <a:cubicBezTo>
                    <a:pt x="122" y="0"/>
                    <a:pt x="97" y="4"/>
                    <a:pt x="72" y="11"/>
                  </a:cubicBezTo>
                  <a:cubicBezTo>
                    <a:pt x="12" y="47"/>
                    <a:pt x="0" y="107"/>
                    <a:pt x="0" y="166"/>
                  </a:cubicBezTo>
                  <a:cubicBezTo>
                    <a:pt x="48" y="154"/>
                    <a:pt x="95" y="130"/>
                    <a:pt x="131" y="130"/>
                  </a:cubicBezTo>
                  <a:cubicBezTo>
                    <a:pt x="226" y="154"/>
                    <a:pt x="298" y="166"/>
                    <a:pt x="357" y="190"/>
                  </a:cubicBezTo>
                  <a:lnTo>
                    <a:pt x="286" y="71"/>
                  </a:lnTo>
                  <a:cubicBezTo>
                    <a:pt x="253" y="21"/>
                    <a:pt x="202" y="0"/>
                    <a:pt x="14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7"/>
            <p:cNvSpPr/>
            <p:nvPr/>
          </p:nvSpPr>
          <p:spPr>
            <a:xfrm>
              <a:off x="5571525" y="3089200"/>
              <a:ext cx="223250" cy="346500"/>
            </a:xfrm>
            <a:custGeom>
              <a:rect b="b" l="l" r="r" t="t"/>
              <a:pathLst>
                <a:path extrusionOk="0" h="13860" w="8930">
                  <a:moveTo>
                    <a:pt x="0" y="0"/>
                  </a:moveTo>
                  <a:lnTo>
                    <a:pt x="5632" y="9121"/>
                  </a:lnTo>
                  <a:lnTo>
                    <a:pt x="5799" y="9395"/>
                  </a:lnTo>
                  <a:lnTo>
                    <a:pt x="8573" y="13859"/>
                  </a:lnTo>
                  <a:lnTo>
                    <a:pt x="8930" y="13859"/>
                  </a:lnTo>
                  <a:lnTo>
                    <a:pt x="6025" y="9168"/>
                  </a:lnTo>
                  <a:lnTo>
                    <a:pt x="5858" y="8894"/>
                  </a:lnTo>
                  <a:lnTo>
                    <a:pt x="560" y="346"/>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17"/>
            <p:cNvSpPr/>
            <p:nvPr/>
          </p:nvSpPr>
          <p:spPr>
            <a:xfrm>
              <a:off x="6055500" y="3242800"/>
              <a:ext cx="4200" cy="14900"/>
            </a:xfrm>
            <a:custGeom>
              <a:rect b="b" l="l" r="r" t="t"/>
              <a:pathLst>
                <a:path extrusionOk="0" h="596" w="168">
                  <a:moveTo>
                    <a:pt x="108" y="0"/>
                  </a:moveTo>
                  <a:lnTo>
                    <a:pt x="1" y="393"/>
                  </a:lnTo>
                  <a:lnTo>
                    <a:pt x="167" y="595"/>
                  </a:lnTo>
                  <a:lnTo>
                    <a:pt x="167" y="72"/>
                  </a:lnTo>
                  <a:lnTo>
                    <a:pt x="10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17"/>
            <p:cNvSpPr/>
            <p:nvPr/>
          </p:nvSpPr>
          <p:spPr>
            <a:xfrm>
              <a:off x="5953400" y="3107050"/>
              <a:ext cx="98850" cy="137250"/>
            </a:xfrm>
            <a:custGeom>
              <a:rect b="b" l="l" r="r" t="t"/>
              <a:pathLst>
                <a:path extrusionOk="0" h="5490" w="3954">
                  <a:moveTo>
                    <a:pt x="227" y="1"/>
                  </a:moveTo>
                  <a:cubicBezTo>
                    <a:pt x="168" y="72"/>
                    <a:pt x="96" y="132"/>
                    <a:pt x="1" y="179"/>
                  </a:cubicBezTo>
                  <a:lnTo>
                    <a:pt x="3847" y="5490"/>
                  </a:lnTo>
                  <a:lnTo>
                    <a:pt x="3954" y="5109"/>
                  </a:lnTo>
                  <a:lnTo>
                    <a:pt x="287" y="25"/>
                  </a:lnTo>
                  <a:lnTo>
                    <a:pt x="22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17"/>
            <p:cNvSpPr/>
            <p:nvPr/>
          </p:nvSpPr>
          <p:spPr>
            <a:xfrm>
              <a:off x="5571825" y="3083850"/>
              <a:ext cx="239625" cy="146475"/>
            </a:xfrm>
            <a:custGeom>
              <a:rect b="b" l="l" r="r" t="t"/>
              <a:pathLst>
                <a:path extrusionOk="0" h="5859" w="9585">
                  <a:moveTo>
                    <a:pt x="131" y="0"/>
                  </a:moveTo>
                  <a:cubicBezTo>
                    <a:pt x="95" y="84"/>
                    <a:pt x="60" y="155"/>
                    <a:pt x="0" y="214"/>
                  </a:cubicBezTo>
                  <a:lnTo>
                    <a:pt x="560" y="560"/>
                  </a:lnTo>
                  <a:lnTo>
                    <a:pt x="9227" y="5858"/>
                  </a:lnTo>
                  <a:cubicBezTo>
                    <a:pt x="9275" y="5763"/>
                    <a:pt x="9358" y="5691"/>
                    <a:pt x="9466" y="5691"/>
                  </a:cubicBezTo>
                  <a:cubicBezTo>
                    <a:pt x="9513" y="5691"/>
                    <a:pt x="9537" y="5691"/>
                    <a:pt x="9585" y="5703"/>
                  </a:cubicBezTo>
                  <a:lnTo>
                    <a:pt x="9466" y="5632"/>
                  </a:lnTo>
                  <a:lnTo>
                    <a:pt x="25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17"/>
            <p:cNvSpPr/>
            <p:nvPr/>
          </p:nvSpPr>
          <p:spPr>
            <a:xfrm>
              <a:off x="5814100" y="3227900"/>
              <a:ext cx="202450" cy="130700"/>
            </a:xfrm>
            <a:custGeom>
              <a:rect b="b" l="l" r="r" t="t"/>
              <a:pathLst>
                <a:path extrusionOk="0" h="5228" w="8098">
                  <a:moveTo>
                    <a:pt x="1" y="1"/>
                  </a:moveTo>
                  <a:lnTo>
                    <a:pt x="1" y="1"/>
                  </a:lnTo>
                  <a:cubicBezTo>
                    <a:pt x="37" y="48"/>
                    <a:pt x="84" y="120"/>
                    <a:pt x="84" y="191"/>
                  </a:cubicBezTo>
                  <a:cubicBezTo>
                    <a:pt x="84" y="263"/>
                    <a:pt x="72" y="322"/>
                    <a:pt x="25" y="382"/>
                  </a:cubicBezTo>
                  <a:lnTo>
                    <a:pt x="4263" y="2977"/>
                  </a:lnTo>
                  <a:cubicBezTo>
                    <a:pt x="4311" y="2918"/>
                    <a:pt x="4382" y="2870"/>
                    <a:pt x="4478" y="2870"/>
                  </a:cubicBezTo>
                  <a:cubicBezTo>
                    <a:pt x="4644" y="2870"/>
                    <a:pt x="4775" y="2977"/>
                    <a:pt x="4775" y="3144"/>
                  </a:cubicBezTo>
                  <a:cubicBezTo>
                    <a:pt x="4775" y="3180"/>
                    <a:pt x="4775" y="3227"/>
                    <a:pt x="4739" y="3275"/>
                  </a:cubicBezTo>
                  <a:lnTo>
                    <a:pt x="7942" y="5228"/>
                  </a:lnTo>
                  <a:cubicBezTo>
                    <a:pt x="7954" y="5120"/>
                    <a:pt x="8014" y="5025"/>
                    <a:pt x="8097" y="4954"/>
                  </a:cubicBezTo>
                  <a:lnTo>
                    <a:pt x="37" y="37"/>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7"/>
            <p:cNvSpPr/>
            <p:nvPr/>
          </p:nvSpPr>
          <p:spPr>
            <a:xfrm>
              <a:off x="5574500" y="3075800"/>
              <a:ext cx="354825" cy="22650"/>
            </a:xfrm>
            <a:custGeom>
              <a:rect b="b" l="l" r="r" t="t"/>
              <a:pathLst>
                <a:path extrusionOk="0" h="906" w="14193">
                  <a:moveTo>
                    <a:pt x="0" y="1"/>
                  </a:moveTo>
                  <a:lnTo>
                    <a:pt x="0" y="1"/>
                  </a:lnTo>
                  <a:cubicBezTo>
                    <a:pt x="12" y="36"/>
                    <a:pt x="24" y="84"/>
                    <a:pt x="24" y="132"/>
                  </a:cubicBezTo>
                  <a:cubicBezTo>
                    <a:pt x="36" y="203"/>
                    <a:pt x="24" y="263"/>
                    <a:pt x="12" y="322"/>
                  </a:cubicBezTo>
                  <a:lnTo>
                    <a:pt x="131" y="322"/>
                  </a:lnTo>
                  <a:lnTo>
                    <a:pt x="14181" y="906"/>
                  </a:lnTo>
                  <a:cubicBezTo>
                    <a:pt x="14181" y="870"/>
                    <a:pt x="14169" y="858"/>
                    <a:pt x="14169" y="834"/>
                  </a:cubicBezTo>
                  <a:cubicBezTo>
                    <a:pt x="14169" y="751"/>
                    <a:pt x="14169" y="667"/>
                    <a:pt x="14193" y="596"/>
                  </a:cubicBez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7"/>
            <p:cNvSpPr/>
            <p:nvPr/>
          </p:nvSpPr>
          <p:spPr>
            <a:xfrm>
              <a:off x="5569125" y="2643900"/>
              <a:ext cx="490575" cy="431025"/>
            </a:xfrm>
            <a:custGeom>
              <a:rect b="b" l="l" r="r" t="t"/>
              <a:pathLst>
                <a:path extrusionOk="0" h="17241" w="19623">
                  <a:moveTo>
                    <a:pt x="19622" y="1"/>
                  </a:moveTo>
                  <a:lnTo>
                    <a:pt x="1" y="17027"/>
                  </a:lnTo>
                  <a:cubicBezTo>
                    <a:pt x="96" y="17074"/>
                    <a:pt x="168" y="17158"/>
                    <a:pt x="215" y="17241"/>
                  </a:cubicBezTo>
                  <a:lnTo>
                    <a:pt x="19622" y="394"/>
                  </a:lnTo>
                  <a:lnTo>
                    <a:pt x="1962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17"/>
            <p:cNvSpPr/>
            <p:nvPr/>
          </p:nvSpPr>
          <p:spPr>
            <a:xfrm>
              <a:off x="5954000" y="2949300"/>
              <a:ext cx="105100" cy="136050"/>
            </a:xfrm>
            <a:custGeom>
              <a:rect b="b" l="l" r="r" t="t"/>
              <a:pathLst>
                <a:path extrusionOk="0" h="5442" w="4204">
                  <a:moveTo>
                    <a:pt x="4204" y="1"/>
                  </a:moveTo>
                  <a:lnTo>
                    <a:pt x="1" y="5239"/>
                  </a:lnTo>
                  <a:cubicBezTo>
                    <a:pt x="96" y="5299"/>
                    <a:pt x="179" y="5370"/>
                    <a:pt x="239" y="5442"/>
                  </a:cubicBezTo>
                  <a:lnTo>
                    <a:pt x="4204" y="489"/>
                  </a:lnTo>
                  <a:lnTo>
                    <a:pt x="420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7"/>
            <p:cNvSpPr/>
            <p:nvPr/>
          </p:nvSpPr>
          <p:spPr>
            <a:xfrm>
              <a:off x="6022475" y="3206175"/>
              <a:ext cx="37225" cy="143500"/>
            </a:xfrm>
            <a:custGeom>
              <a:rect b="b" l="l" r="r" t="t"/>
              <a:pathLst>
                <a:path extrusionOk="0" h="5740" w="1489">
                  <a:moveTo>
                    <a:pt x="1488" y="1"/>
                  </a:moveTo>
                  <a:lnTo>
                    <a:pt x="1191" y="1132"/>
                  </a:lnTo>
                  <a:lnTo>
                    <a:pt x="1084" y="1525"/>
                  </a:lnTo>
                  <a:lnTo>
                    <a:pt x="0" y="5692"/>
                  </a:lnTo>
                  <a:cubicBezTo>
                    <a:pt x="12" y="5692"/>
                    <a:pt x="24" y="5692"/>
                    <a:pt x="60" y="5680"/>
                  </a:cubicBezTo>
                  <a:cubicBezTo>
                    <a:pt x="143" y="5680"/>
                    <a:pt x="238" y="5692"/>
                    <a:pt x="310" y="5739"/>
                  </a:cubicBezTo>
                  <a:lnTo>
                    <a:pt x="1322" y="1834"/>
                  </a:lnTo>
                  <a:lnTo>
                    <a:pt x="1429" y="1453"/>
                  </a:lnTo>
                  <a:lnTo>
                    <a:pt x="1488" y="1227"/>
                  </a:lnTo>
                  <a:lnTo>
                    <a:pt x="148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17"/>
            <p:cNvSpPr/>
            <p:nvPr/>
          </p:nvSpPr>
          <p:spPr>
            <a:xfrm>
              <a:off x="5959075" y="3100225"/>
              <a:ext cx="100625" cy="64900"/>
            </a:xfrm>
            <a:custGeom>
              <a:rect b="b" l="l" r="r" t="t"/>
              <a:pathLst>
                <a:path extrusionOk="0" h="2596" w="4025">
                  <a:moveTo>
                    <a:pt x="155" y="0"/>
                  </a:moveTo>
                  <a:cubicBezTo>
                    <a:pt x="119" y="107"/>
                    <a:pt x="72" y="202"/>
                    <a:pt x="0" y="274"/>
                  </a:cubicBezTo>
                  <a:lnTo>
                    <a:pt x="60" y="298"/>
                  </a:lnTo>
                  <a:lnTo>
                    <a:pt x="4024" y="2596"/>
                  </a:lnTo>
                  <a:lnTo>
                    <a:pt x="4024" y="2238"/>
                  </a:lnTo>
                  <a:lnTo>
                    <a:pt x="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17"/>
            <p:cNvSpPr/>
            <p:nvPr/>
          </p:nvSpPr>
          <p:spPr>
            <a:xfrm>
              <a:off x="4523175" y="3371975"/>
              <a:ext cx="36625" cy="35750"/>
            </a:xfrm>
            <a:custGeom>
              <a:rect b="b" l="l" r="r" t="t"/>
              <a:pathLst>
                <a:path extrusionOk="0" h="1430" w="1465">
                  <a:moveTo>
                    <a:pt x="691" y="0"/>
                  </a:moveTo>
                  <a:cubicBezTo>
                    <a:pt x="334" y="12"/>
                    <a:pt x="60" y="286"/>
                    <a:pt x="24" y="620"/>
                  </a:cubicBezTo>
                  <a:cubicBezTo>
                    <a:pt x="24" y="667"/>
                    <a:pt x="0" y="715"/>
                    <a:pt x="24" y="762"/>
                  </a:cubicBezTo>
                  <a:cubicBezTo>
                    <a:pt x="24" y="834"/>
                    <a:pt x="36" y="893"/>
                    <a:pt x="60" y="953"/>
                  </a:cubicBezTo>
                  <a:cubicBezTo>
                    <a:pt x="164" y="1242"/>
                    <a:pt x="436" y="1430"/>
                    <a:pt x="746" y="1430"/>
                  </a:cubicBezTo>
                  <a:cubicBezTo>
                    <a:pt x="755" y="1430"/>
                    <a:pt x="765" y="1430"/>
                    <a:pt x="774" y="1429"/>
                  </a:cubicBezTo>
                  <a:cubicBezTo>
                    <a:pt x="822" y="1429"/>
                    <a:pt x="870" y="1417"/>
                    <a:pt x="917" y="1417"/>
                  </a:cubicBezTo>
                  <a:cubicBezTo>
                    <a:pt x="1012" y="1382"/>
                    <a:pt x="1108" y="1334"/>
                    <a:pt x="1191" y="1274"/>
                  </a:cubicBezTo>
                  <a:cubicBezTo>
                    <a:pt x="1358" y="1120"/>
                    <a:pt x="1465" y="905"/>
                    <a:pt x="1453" y="667"/>
                  </a:cubicBezTo>
                  <a:cubicBezTo>
                    <a:pt x="1429" y="441"/>
                    <a:pt x="1334" y="262"/>
                    <a:pt x="1167" y="143"/>
                  </a:cubicBezTo>
                  <a:cubicBezTo>
                    <a:pt x="1096" y="84"/>
                    <a:pt x="989" y="48"/>
                    <a:pt x="881" y="12"/>
                  </a:cubicBezTo>
                  <a:cubicBezTo>
                    <a:pt x="822" y="0"/>
                    <a:pt x="762" y="0"/>
                    <a:pt x="69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17"/>
            <p:cNvSpPr/>
            <p:nvPr/>
          </p:nvSpPr>
          <p:spPr>
            <a:xfrm>
              <a:off x="4806850" y="3361225"/>
              <a:ext cx="35725" cy="35175"/>
            </a:xfrm>
            <a:custGeom>
              <a:rect b="b" l="l" r="r" t="t"/>
              <a:pathLst>
                <a:path extrusionOk="0" h="1407" w="1429">
                  <a:moveTo>
                    <a:pt x="724" y="0"/>
                  </a:moveTo>
                  <a:cubicBezTo>
                    <a:pt x="709" y="0"/>
                    <a:pt x="694" y="1"/>
                    <a:pt x="679" y="2"/>
                  </a:cubicBezTo>
                  <a:cubicBezTo>
                    <a:pt x="583" y="2"/>
                    <a:pt x="476" y="38"/>
                    <a:pt x="381" y="85"/>
                  </a:cubicBezTo>
                  <a:cubicBezTo>
                    <a:pt x="286" y="121"/>
                    <a:pt x="202" y="192"/>
                    <a:pt x="143" y="264"/>
                  </a:cubicBezTo>
                  <a:cubicBezTo>
                    <a:pt x="83" y="335"/>
                    <a:pt x="48" y="442"/>
                    <a:pt x="12" y="549"/>
                  </a:cubicBezTo>
                  <a:cubicBezTo>
                    <a:pt x="0" y="609"/>
                    <a:pt x="0" y="680"/>
                    <a:pt x="0" y="740"/>
                  </a:cubicBezTo>
                  <a:cubicBezTo>
                    <a:pt x="24" y="1133"/>
                    <a:pt x="345" y="1407"/>
                    <a:pt x="726" y="1407"/>
                  </a:cubicBezTo>
                  <a:lnTo>
                    <a:pt x="738" y="1407"/>
                  </a:lnTo>
                  <a:cubicBezTo>
                    <a:pt x="845" y="1407"/>
                    <a:pt x="941" y="1383"/>
                    <a:pt x="1024" y="1335"/>
                  </a:cubicBezTo>
                  <a:cubicBezTo>
                    <a:pt x="1131" y="1276"/>
                    <a:pt x="1214" y="1204"/>
                    <a:pt x="1298" y="1097"/>
                  </a:cubicBezTo>
                  <a:cubicBezTo>
                    <a:pt x="1357" y="1002"/>
                    <a:pt x="1393" y="919"/>
                    <a:pt x="1417" y="811"/>
                  </a:cubicBezTo>
                  <a:cubicBezTo>
                    <a:pt x="1429" y="776"/>
                    <a:pt x="1429" y="704"/>
                    <a:pt x="1429" y="669"/>
                  </a:cubicBezTo>
                  <a:cubicBezTo>
                    <a:pt x="1417" y="279"/>
                    <a:pt x="1098" y="0"/>
                    <a:pt x="72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17"/>
            <p:cNvSpPr/>
            <p:nvPr/>
          </p:nvSpPr>
          <p:spPr>
            <a:xfrm>
              <a:off x="4231475" y="3218375"/>
              <a:ext cx="12225" cy="12250"/>
            </a:xfrm>
            <a:custGeom>
              <a:rect b="b" l="l" r="r" t="t"/>
              <a:pathLst>
                <a:path extrusionOk="0" h="490" w="489">
                  <a:moveTo>
                    <a:pt x="238" y="1"/>
                  </a:moveTo>
                  <a:cubicBezTo>
                    <a:pt x="155" y="1"/>
                    <a:pt x="96" y="37"/>
                    <a:pt x="48" y="108"/>
                  </a:cubicBezTo>
                  <a:cubicBezTo>
                    <a:pt x="12" y="156"/>
                    <a:pt x="0" y="203"/>
                    <a:pt x="0" y="263"/>
                  </a:cubicBezTo>
                  <a:cubicBezTo>
                    <a:pt x="23" y="387"/>
                    <a:pt x="142" y="490"/>
                    <a:pt x="256" y="490"/>
                  </a:cubicBezTo>
                  <a:cubicBezTo>
                    <a:pt x="262" y="490"/>
                    <a:pt x="268" y="490"/>
                    <a:pt x="274" y="489"/>
                  </a:cubicBezTo>
                  <a:cubicBezTo>
                    <a:pt x="381" y="489"/>
                    <a:pt x="453" y="429"/>
                    <a:pt x="477" y="334"/>
                  </a:cubicBezTo>
                  <a:cubicBezTo>
                    <a:pt x="488" y="310"/>
                    <a:pt x="488" y="263"/>
                    <a:pt x="488" y="239"/>
                  </a:cubicBezTo>
                  <a:cubicBezTo>
                    <a:pt x="488" y="96"/>
                    <a:pt x="381" y="1"/>
                    <a:pt x="23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17"/>
            <p:cNvSpPr/>
            <p:nvPr/>
          </p:nvSpPr>
          <p:spPr>
            <a:xfrm>
              <a:off x="5155100" y="3058225"/>
              <a:ext cx="25325" cy="25050"/>
            </a:xfrm>
            <a:custGeom>
              <a:rect b="b" l="l" r="r" t="t"/>
              <a:pathLst>
                <a:path extrusionOk="0" h="1002" w="1013">
                  <a:moveTo>
                    <a:pt x="510" y="1"/>
                  </a:moveTo>
                  <a:cubicBezTo>
                    <a:pt x="503" y="1"/>
                    <a:pt x="496" y="1"/>
                    <a:pt x="489" y="1"/>
                  </a:cubicBezTo>
                  <a:cubicBezTo>
                    <a:pt x="203" y="13"/>
                    <a:pt x="0" y="239"/>
                    <a:pt x="12" y="525"/>
                  </a:cubicBezTo>
                  <a:cubicBezTo>
                    <a:pt x="24" y="763"/>
                    <a:pt x="203" y="954"/>
                    <a:pt x="441" y="989"/>
                  </a:cubicBezTo>
                  <a:cubicBezTo>
                    <a:pt x="489" y="1001"/>
                    <a:pt x="500" y="1001"/>
                    <a:pt x="536" y="1001"/>
                  </a:cubicBezTo>
                  <a:cubicBezTo>
                    <a:pt x="608" y="1001"/>
                    <a:pt x="679" y="966"/>
                    <a:pt x="762" y="942"/>
                  </a:cubicBezTo>
                  <a:cubicBezTo>
                    <a:pt x="917" y="847"/>
                    <a:pt x="1012" y="668"/>
                    <a:pt x="1012" y="478"/>
                  </a:cubicBezTo>
                  <a:cubicBezTo>
                    <a:pt x="1001" y="222"/>
                    <a:pt x="786" y="1"/>
                    <a:pt x="5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17"/>
            <p:cNvSpPr/>
            <p:nvPr/>
          </p:nvSpPr>
          <p:spPr>
            <a:xfrm>
              <a:off x="5929000" y="3079000"/>
              <a:ext cx="34850" cy="34325"/>
            </a:xfrm>
            <a:custGeom>
              <a:rect b="b" l="l" r="r" t="t"/>
              <a:pathLst>
                <a:path extrusionOk="0" h="1373" w="1394">
                  <a:moveTo>
                    <a:pt x="720" y="1"/>
                  </a:moveTo>
                  <a:cubicBezTo>
                    <a:pt x="699" y="1"/>
                    <a:pt x="677" y="2"/>
                    <a:pt x="655" y="4"/>
                  </a:cubicBezTo>
                  <a:cubicBezTo>
                    <a:pt x="358" y="16"/>
                    <a:pt x="96" y="230"/>
                    <a:pt x="24" y="492"/>
                  </a:cubicBezTo>
                  <a:cubicBezTo>
                    <a:pt x="13" y="575"/>
                    <a:pt x="1" y="647"/>
                    <a:pt x="1" y="730"/>
                  </a:cubicBezTo>
                  <a:lnTo>
                    <a:pt x="1" y="789"/>
                  </a:lnTo>
                  <a:cubicBezTo>
                    <a:pt x="13" y="885"/>
                    <a:pt x="48" y="968"/>
                    <a:pt x="108" y="1051"/>
                  </a:cubicBezTo>
                  <a:cubicBezTo>
                    <a:pt x="167" y="1135"/>
                    <a:pt x="239" y="1206"/>
                    <a:pt x="322" y="1266"/>
                  </a:cubicBezTo>
                  <a:cubicBezTo>
                    <a:pt x="441" y="1349"/>
                    <a:pt x="584" y="1373"/>
                    <a:pt x="727" y="1373"/>
                  </a:cubicBezTo>
                  <a:cubicBezTo>
                    <a:pt x="822" y="1373"/>
                    <a:pt x="917" y="1349"/>
                    <a:pt x="1001" y="1313"/>
                  </a:cubicBezTo>
                  <a:cubicBezTo>
                    <a:pt x="1084" y="1266"/>
                    <a:pt x="1156" y="1206"/>
                    <a:pt x="1215" y="1135"/>
                  </a:cubicBezTo>
                  <a:cubicBezTo>
                    <a:pt x="1275" y="1063"/>
                    <a:pt x="1334" y="968"/>
                    <a:pt x="1370" y="873"/>
                  </a:cubicBezTo>
                  <a:cubicBezTo>
                    <a:pt x="1382" y="789"/>
                    <a:pt x="1394" y="730"/>
                    <a:pt x="1382" y="659"/>
                  </a:cubicBezTo>
                  <a:cubicBezTo>
                    <a:pt x="1382" y="516"/>
                    <a:pt x="1322" y="397"/>
                    <a:pt x="1251" y="278"/>
                  </a:cubicBezTo>
                  <a:cubicBezTo>
                    <a:pt x="1191" y="182"/>
                    <a:pt x="1096" y="123"/>
                    <a:pt x="1013" y="75"/>
                  </a:cubicBezTo>
                  <a:cubicBezTo>
                    <a:pt x="923" y="26"/>
                    <a:pt x="826" y="1"/>
                    <a:pt x="72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17"/>
            <p:cNvSpPr/>
            <p:nvPr/>
          </p:nvSpPr>
          <p:spPr>
            <a:xfrm>
              <a:off x="6012050" y="3348375"/>
              <a:ext cx="25625" cy="24275"/>
            </a:xfrm>
            <a:custGeom>
              <a:rect b="b" l="l" r="r" t="t"/>
              <a:pathLst>
                <a:path extrusionOk="0" h="971" w="1025">
                  <a:moveTo>
                    <a:pt x="524" y="1"/>
                  </a:moveTo>
                  <a:cubicBezTo>
                    <a:pt x="508" y="1"/>
                    <a:pt x="492" y="2"/>
                    <a:pt x="477" y="4"/>
                  </a:cubicBezTo>
                  <a:cubicBezTo>
                    <a:pt x="453" y="4"/>
                    <a:pt x="441" y="4"/>
                    <a:pt x="417" y="16"/>
                  </a:cubicBezTo>
                  <a:cubicBezTo>
                    <a:pt x="310" y="40"/>
                    <a:pt x="215" y="75"/>
                    <a:pt x="155" y="135"/>
                  </a:cubicBezTo>
                  <a:cubicBezTo>
                    <a:pt x="84" y="218"/>
                    <a:pt x="24" y="301"/>
                    <a:pt x="12" y="409"/>
                  </a:cubicBezTo>
                  <a:cubicBezTo>
                    <a:pt x="12" y="432"/>
                    <a:pt x="0" y="480"/>
                    <a:pt x="12" y="516"/>
                  </a:cubicBezTo>
                  <a:cubicBezTo>
                    <a:pt x="24" y="764"/>
                    <a:pt x="239" y="970"/>
                    <a:pt x="495" y="970"/>
                  </a:cubicBezTo>
                  <a:cubicBezTo>
                    <a:pt x="508" y="970"/>
                    <a:pt x="522" y="969"/>
                    <a:pt x="536" y="968"/>
                  </a:cubicBezTo>
                  <a:cubicBezTo>
                    <a:pt x="798" y="956"/>
                    <a:pt x="1024" y="730"/>
                    <a:pt x="989" y="456"/>
                  </a:cubicBezTo>
                  <a:cubicBezTo>
                    <a:pt x="977" y="278"/>
                    <a:pt x="870" y="123"/>
                    <a:pt x="727" y="40"/>
                  </a:cubicBezTo>
                  <a:cubicBezTo>
                    <a:pt x="668" y="20"/>
                    <a:pt x="594" y="1"/>
                    <a:pt x="52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17"/>
            <p:cNvSpPr/>
            <p:nvPr/>
          </p:nvSpPr>
          <p:spPr>
            <a:xfrm>
              <a:off x="5550375" y="3068250"/>
              <a:ext cx="25025" cy="24250"/>
            </a:xfrm>
            <a:custGeom>
              <a:rect b="b" l="l" r="r" t="t"/>
              <a:pathLst>
                <a:path extrusionOk="0" h="970" w="1001">
                  <a:moveTo>
                    <a:pt x="542" y="0"/>
                  </a:moveTo>
                  <a:cubicBezTo>
                    <a:pt x="521" y="0"/>
                    <a:pt x="499" y="2"/>
                    <a:pt x="477" y="5"/>
                  </a:cubicBezTo>
                  <a:cubicBezTo>
                    <a:pt x="441" y="5"/>
                    <a:pt x="394" y="17"/>
                    <a:pt x="346" y="29"/>
                  </a:cubicBezTo>
                  <a:cubicBezTo>
                    <a:pt x="144" y="112"/>
                    <a:pt x="1" y="303"/>
                    <a:pt x="25" y="529"/>
                  </a:cubicBezTo>
                  <a:cubicBezTo>
                    <a:pt x="25" y="612"/>
                    <a:pt x="48" y="708"/>
                    <a:pt x="108" y="779"/>
                  </a:cubicBezTo>
                  <a:cubicBezTo>
                    <a:pt x="168" y="850"/>
                    <a:pt x="251" y="910"/>
                    <a:pt x="346" y="946"/>
                  </a:cubicBezTo>
                  <a:cubicBezTo>
                    <a:pt x="406" y="958"/>
                    <a:pt x="465" y="969"/>
                    <a:pt x="525" y="969"/>
                  </a:cubicBezTo>
                  <a:cubicBezTo>
                    <a:pt x="644" y="969"/>
                    <a:pt x="751" y="910"/>
                    <a:pt x="846" y="838"/>
                  </a:cubicBezTo>
                  <a:cubicBezTo>
                    <a:pt x="906" y="779"/>
                    <a:pt x="941" y="708"/>
                    <a:pt x="977" y="624"/>
                  </a:cubicBezTo>
                  <a:cubicBezTo>
                    <a:pt x="989" y="565"/>
                    <a:pt x="1001" y="529"/>
                    <a:pt x="989" y="469"/>
                  </a:cubicBezTo>
                  <a:cubicBezTo>
                    <a:pt x="989" y="422"/>
                    <a:pt x="977" y="374"/>
                    <a:pt x="953" y="327"/>
                  </a:cubicBezTo>
                  <a:cubicBezTo>
                    <a:pt x="953" y="315"/>
                    <a:pt x="941" y="303"/>
                    <a:pt x="941" y="291"/>
                  </a:cubicBezTo>
                  <a:cubicBezTo>
                    <a:pt x="906" y="184"/>
                    <a:pt x="822" y="112"/>
                    <a:pt x="739" y="65"/>
                  </a:cubicBezTo>
                  <a:cubicBezTo>
                    <a:pt x="727" y="53"/>
                    <a:pt x="703" y="53"/>
                    <a:pt x="691" y="29"/>
                  </a:cubicBezTo>
                  <a:cubicBezTo>
                    <a:pt x="648" y="11"/>
                    <a:pt x="598" y="0"/>
                    <a:pt x="54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17"/>
            <p:cNvSpPr/>
            <p:nvPr/>
          </p:nvSpPr>
          <p:spPr>
            <a:xfrm>
              <a:off x="5349175" y="3348750"/>
              <a:ext cx="25025" cy="24850"/>
            </a:xfrm>
            <a:custGeom>
              <a:rect b="b" l="l" r="r" t="t"/>
              <a:pathLst>
                <a:path extrusionOk="0" h="994" w="1001">
                  <a:moveTo>
                    <a:pt x="476" y="1"/>
                  </a:moveTo>
                  <a:cubicBezTo>
                    <a:pt x="334" y="1"/>
                    <a:pt x="203" y="96"/>
                    <a:pt x="107" y="203"/>
                  </a:cubicBezTo>
                  <a:cubicBezTo>
                    <a:pt x="48" y="286"/>
                    <a:pt x="0" y="382"/>
                    <a:pt x="24" y="501"/>
                  </a:cubicBezTo>
                  <a:lnTo>
                    <a:pt x="24" y="525"/>
                  </a:lnTo>
                  <a:cubicBezTo>
                    <a:pt x="36" y="632"/>
                    <a:pt x="60" y="715"/>
                    <a:pt x="119" y="798"/>
                  </a:cubicBezTo>
                  <a:cubicBezTo>
                    <a:pt x="179" y="882"/>
                    <a:pt x="274" y="941"/>
                    <a:pt x="381" y="977"/>
                  </a:cubicBezTo>
                  <a:cubicBezTo>
                    <a:pt x="406" y="985"/>
                    <a:pt x="444" y="994"/>
                    <a:pt x="484" y="994"/>
                  </a:cubicBezTo>
                  <a:cubicBezTo>
                    <a:pt x="501" y="994"/>
                    <a:pt x="519" y="992"/>
                    <a:pt x="536" y="989"/>
                  </a:cubicBezTo>
                  <a:cubicBezTo>
                    <a:pt x="762" y="977"/>
                    <a:pt x="941" y="822"/>
                    <a:pt x="988" y="620"/>
                  </a:cubicBezTo>
                  <a:cubicBezTo>
                    <a:pt x="1000" y="572"/>
                    <a:pt x="1000" y="525"/>
                    <a:pt x="1000" y="465"/>
                  </a:cubicBezTo>
                  <a:cubicBezTo>
                    <a:pt x="977" y="417"/>
                    <a:pt x="953" y="358"/>
                    <a:pt x="941" y="322"/>
                  </a:cubicBezTo>
                  <a:lnTo>
                    <a:pt x="893" y="227"/>
                  </a:lnTo>
                  <a:cubicBezTo>
                    <a:pt x="834" y="144"/>
                    <a:pt x="750" y="84"/>
                    <a:pt x="655" y="36"/>
                  </a:cubicBezTo>
                  <a:cubicBezTo>
                    <a:pt x="596" y="25"/>
                    <a:pt x="536" y="1"/>
                    <a:pt x="47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17"/>
            <p:cNvSpPr/>
            <p:nvPr/>
          </p:nvSpPr>
          <p:spPr>
            <a:xfrm>
              <a:off x="4288925" y="3245425"/>
              <a:ext cx="24725" cy="24575"/>
            </a:xfrm>
            <a:custGeom>
              <a:rect b="b" l="l" r="r" t="t"/>
              <a:pathLst>
                <a:path extrusionOk="0" h="983" w="989">
                  <a:moveTo>
                    <a:pt x="513" y="0"/>
                  </a:moveTo>
                  <a:cubicBezTo>
                    <a:pt x="497" y="0"/>
                    <a:pt x="481" y="1"/>
                    <a:pt x="465" y="2"/>
                  </a:cubicBezTo>
                  <a:cubicBezTo>
                    <a:pt x="262" y="14"/>
                    <a:pt x="84" y="133"/>
                    <a:pt x="24" y="312"/>
                  </a:cubicBezTo>
                  <a:cubicBezTo>
                    <a:pt x="0" y="371"/>
                    <a:pt x="0" y="443"/>
                    <a:pt x="0" y="526"/>
                  </a:cubicBezTo>
                  <a:cubicBezTo>
                    <a:pt x="0" y="586"/>
                    <a:pt x="12" y="621"/>
                    <a:pt x="24" y="669"/>
                  </a:cubicBezTo>
                  <a:cubicBezTo>
                    <a:pt x="36" y="729"/>
                    <a:pt x="72" y="776"/>
                    <a:pt x="119" y="824"/>
                  </a:cubicBezTo>
                  <a:cubicBezTo>
                    <a:pt x="193" y="908"/>
                    <a:pt x="322" y="983"/>
                    <a:pt x="450" y="983"/>
                  </a:cubicBezTo>
                  <a:cubicBezTo>
                    <a:pt x="467" y="983"/>
                    <a:pt x="483" y="981"/>
                    <a:pt x="500" y="979"/>
                  </a:cubicBezTo>
                  <a:cubicBezTo>
                    <a:pt x="512" y="979"/>
                    <a:pt x="536" y="979"/>
                    <a:pt x="560" y="967"/>
                  </a:cubicBezTo>
                  <a:cubicBezTo>
                    <a:pt x="703" y="955"/>
                    <a:pt x="798" y="883"/>
                    <a:pt x="869" y="788"/>
                  </a:cubicBezTo>
                  <a:cubicBezTo>
                    <a:pt x="953" y="705"/>
                    <a:pt x="988" y="586"/>
                    <a:pt x="976" y="455"/>
                  </a:cubicBezTo>
                  <a:cubicBezTo>
                    <a:pt x="976" y="431"/>
                    <a:pt x="976" y="419"/>
                    <a:pt x="965" y="383"/>
                  </a:cubicBezTo>
                  <a:cubicBezTo>
                    <a:pt x="953" y="276"/>
                    <a:pt x="893" y="193"/>
                    <a:pt x="822" y="121"/>
                  </a:cubicBezTo>
                  <a:cubicBezTo>
                    <a:pt x="738" y="38"/>
                    <a:pt x="627" y="0"/>
                    <a:pt x="5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17"/>
            <p:cNvSpPr/>
            <p:nvPr/>
          </p:nvSpPr>
          <p:spPr>
            <a:xfrm>
              <a:off x="4145150" y="3339825"/>
              <a:ext cx="26225" cy="24750"/>
            </a:xfrm>
            <a:custGeom>
              <a:rect b="b" l="l" r="r" t="t"/>
              <a:pathLst>
                <a:path extrusionOk="0" h="990" w="1049">
                  <a:moveTo>
                    <a:pt x="501" y="1"/>
                  </a:moveTo>
                  <a:cubicBezTo>
                    <a:pt x="227" y="24"/>
                    <a:pt x="0" y="239"/>
                    <a:pt x="36" y="524"/>
                  </a:cubicBezTo>
                  <a:cubicBezTo>
                    <a:pt x="48" y="791"/>
                    <a:pt x="262" y="989"/>
                    <a:pt x="536" y="989"/>
                  </a:cubicBezTo>
                  <a:cubicBezTo>
                    <a:pt x="544" y="989"/>
                    <a:pt x="552" y="989"/>
                    <a:pt x="560" y="989"/>
                  </a:cubicBezTo>
                  <a:cubicBezTo>
                    <a:pt x="822" y="977"/>
                    <a:pt x="1048" y="751"/>
                    <a:pt x="1012" y="465"/>
                  </a:cubicBezTo>
                  <a:cubicBezTo>
                    <a:pt x="1012" y="405"/>
                    <a:pt x="1001" y="358"/>
                    <a:pt x="989" y="322"/>
                  </a:cubicBezTo>
                  <a:cubicBezTo>
                    <a:pt x="929" y="215"/>
                    <a:pt x="870" y="143"/>
                    <a:pt x="774" y="84"/>
                  </a:cubicBezTo>
                  <a:cubicBezTo>
                    <a:pt x="703" y="36"/>
                    <a:pt x="631" y="1"/>
                    <a:pt x="5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7"/>
            <p:cNvSpPr/>
            <p:nvPr/>
          </p:nvSpPr>
          <p:spPr>
            <a:xfrm>
              <a:off x="4710100" y="2985275"/>
              <a:ext cx="25625" cy="24775"/>
            </a:xfrm>
            <a:custGeom>
              <a:rect b="b" l="l" r="r" t="t"/>
              <a:pathLst>
                <a:path extrusionOk="0" h="991" w="1025">
                  <a:moveTo>
                    <a:pt x="532" y="0"/>
                  </a:moveTo>
                  <a:cubicBezTo>
                    <a:pt x="518" y="0"/>
                    <a:pt x="503" y="1"/>
                    <a:pt x="489" y="2"/>
                  </a:cubicBezTo>
                  <a:cubicBezTo>
                    <a:pt x="227" y="14"/>
                    <a:pt x="1" y="240"/>
                    <a:pt x="24" y="526"/>
                  </a:cubicBezTo>
                  <a:cubicBezTo>
                    <a:pt x="48" y="657"/>
                    <a:pt x="108" y="776"/>
                    <a:pt x="191" y="859"/>
                  </a:cubicBezTo>
                  <a:cubicBezTo>
                    <a:pt x="262" y="943"/>
                    <a:pt x="370" y="979"/>
                    <a:pt x="477" y="979"/>
                  </a:cubicBezTo>
                  <a:lnTo>
                    <a:pt x="536" y="990"/>
                  </a:lnTo>
                  <a:cubicBezTo>
                    <a:pt x="655" y="990"/>
                    <a:pt x="739" y="943"/>
                    <a:pt x="834" y="883"/>
                  </a:cubicBezTo>
                  <a:cubicBezTo>
                    <a:pt x="953" y="788"/>
                    <a:pt x="1024" y="621"/>
                    <a:pt x="1013" y="467"/>
                  </a:cubicBezTo>
                  <a:cubicBezTo>
                    <a:pt x="1001" y="207"/>
                    <a:pt x="797" y="0"/>
                    <a:pt x="53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17"/>
            <p:cNvSpPr/>
            <p:nvPr/>
          </p:nvSpPr>
          <p:spPr>
            <a:xfrm>
              <a:off x="5801300" y="3226125"/>
              <a:ext cx="14625" cy="14600"/>
            </a:xfrm>
            <a:custGeom>
              <a:rect b="b" l="l" r="r" t="t"/>
              <a:pathLst>
                <a:path extrusionOk="0" h="584" w="585">
                  <a:moveTo>
                    <a:pt x="275" y="0"/>
                  </a:moveTo>
                  <a:cubicBezTo>
                    <a:pt x="168" y="0"/>
                    <a:pt x="72" y="72"/>
                    <a:pt x="37" y="167"/>
                  </a:cubicBezTo>
                  <a:lnTo>
                    <a:pt x="37" y="179"/>
                  </a:lnTo>
                  <a:cubicBezTo>
                    <a:pt x="13" y="227"/>
                    <a:pt x="1" y="262"/>
                    <a:pt x="1" y="310"/>
                  </a:cubicBezTo>
                  <a:cubicBezTo>
                    <a:pt x="1" y="405"/>
                    <a:pt x="48" y="477"/>
                    <a:pt x="120" y="524"/>
                  </a:cubicBezTo>
                  <a:cubicBezTo>
                    <a:pt x="179" y="560"/>
                    <a:pt x="239" y="584"/>
                    <a:pt x="310" y="584"/>
                  </a:cubicBezTo>
                  <a:cubicBezTo>
                    <a:pt x="406" y="584"/>
                    <a:pt x="477" y="536"/>
                    <a:pt x="525" y="465"/>
                  </a:cubicBezTo>
                  <a:cubicBezTo>
                    <a:pt x="572" y="417"/>
                    <a:pt x="584" y="346"/>
                    <a:pt x="584" y="262"/>
                  </a:cubicBezTo>
                  <a:cubicBezTo>
                    <a:pt x="584" y="191"/>
                    <a:pt x="549" y="119"/>
                    <a:pt x="489" y="72"/>
                  </a:cubicBezTo>
                  <a:cubicBezTo>
                    <a:pt x="465" y="36"/>
                    <a:pt x="429" y="24"/>
                    <a:pt x="394" y="12"/>
                  </a:cubicBezTo>
                  <a:cubicBezTo>
                    <a:pt x="358" y="0"/>
                    <a:pt x="310" y="0"/>
                    <a:pt x="27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17"/>
            <p:cNvSpPr/>
            <p:nvPr/>
          </p:nvSpPr>
          <p:spPr>
            <a:xfrm>
              <a:off x="5918575" y="3299625"/>
              <a:ext cx="14600" cy="14325"/>
            </a:xfrm>
            <a:custGeom>
              <a:rect b="b" l="l" r="r" t="t"/>
              <a:pathLst>
                <a:path extrusionOk="0" h="573" w="584">
                  <a:moveTo>
                    <a:pt x="308" y="0"/>
                  </a:moveTo>
                  <a:cubicBezTo>
                    <a:pt x="301" y="0"/>
                    <a:pt x="294" y="1"/>
                    <a:pt x="287" y="1"/>
                  </a:cubicBezTo>
                  <a:cubicBezTo>
                    <a:pt x="191" y="1"/>
                    <a:pt x="132" y="49"/>
                    <a:pt x="72" y="108"/>
                  </a:cubicBezTo>
                  <a:cubicBezTo>
                    <a:pt x="25" y="168"/>
                    <a:pt x="1" y="227"/>
                    <a:pt x="13" y="299"/>
                  </a:cubicBezTo>
                  <a:cubicBezTo>
                    <a:pt x="25" y="454"/>
                    <a:pt x="144" y="573"/>
                    <a:pt x="310" y="573"/>
                  </a:cubicBezTo>
                  <a:cubicBezTo>
                    <a:pt x="430" y="573"/>
                    <a:pt x="513" y="489"/>
                    <a:pt x="549" y="394"/>
                  </a:cubicBezTo>
                  <a:cubicBezTo>
                    <a:pt x="560" y="346"/>
                    <a:pt x="572" y="299"/>
                    <a:pt x="572" y="251"/>
                  </a:cubicBezTo>
                  <a:cubicBezTo>
                    <a:pt x="584" y="115"/>
                    <a:pt x="454" y="0"/>
                    <a:pt x="3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17"/>
            <p:cNvSpPr/>
            <p:nvPr/>
          </p:nvSpPr>
          <p:spPr>
            <a:xfrm>
              <a:off x="5332800" y="3319575"/>
              <a:ext cx="14300" cy="14025"/>
            </a:xfrm>
            <a:custGeom>
              <a:rect b="b" l="l" r="r" t="t"/>
              <a:pathLst>
                <a:path extrusionOk="0" h="561" w="572">
                  <a:moveTo>
                    <a:pt x="274" y="1"/>
                  </a:moveTo>
                  <a:cubicBezTo>
                    <a:pt x="108" y="1"/>
                    <a:pt x="0" y="132"/>
                    <a:pt x="0" y="299"/>
                  </a:cubicBezTo>
                  <a:cubicBezTo>
                    <a:pt x="0" y="453"/>
                    <a:pt x="143" y="561"/>
                    <a:pt x="298" y="561"/>
                  </a:cubicBezTo>
                  <a:cubicBezTo>
                    <a:pt x="465" y="561"/>
                    <a:pt x="572" y="430"/>
                    <a:pt x="572" y="263"/>
                  </a:cubicBezTo>
                  <a:cubicBezTo>
                    <a:pt x="572" y="96"/>
                    <a:pt x="441" y="1"/>
                    <a:pt x="27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17"/>
            <p:cNvSpPr/>
            <p:nvPr/>
          </p:nvSpPr>
          <p:spPr>
            <a:xfrm>
              <a:off x="4583900" y="3272550"/>
              <a:ext cx="14600" cy="14375"/>
            </a:xfrm>
            <a:custGeom>
              <a:rect b="b" l="l" r="r" t="t"/>
              <a:pathLst>
                <a:path extrusionOk="0" h="575" w="584">
                  <a:moveTo>
                    <a:pt x="286" y="1"/>
                  </a:moveTo>
                  <a:cubicBezTo>
                    <a:pt x="215" y="1"/>
                    <a:pt x="155" y="36"/>
                    <a:pt x="107" y="72"/>
                  </a:cubicBezTo>
                  <a:cubicBezTo>
                    <a:pt x="48" y="132"/>
                    <a:pt x="0" y="215"/>
                    <a:pt x="12" y="298"/>
                  </a:cubicBezTo>
                  <a:cubicBezTo>
                    <a:pt x="12" y="334"/>
                    <a:pt x="36" y="346"/>
                    <a:pt x="36" y="370"/>
                  </a:cubicBezTo>
                  <a:cubicBezTo>
                    <a:pt x="48" y="417"/>
                    <a:pt x="60" y="453"/>
                    <a:pt x="96" y="477"/>
                  </a:cubicBezTo>
                  <a:cubicBezTo>
                    <a:pt x="149" y="530"/>
                    <a:pt x="212" y="574"/>
                    <a:pt x="284" y="574"/>
                  </a:cubicBezTo>
                  <a:cubicBezTo>
                    <a:pt x="293" y="574"/>
                    <a:pt x="301" y="573"/>
                    <a:pt x="310" y="572"/>
                  </a:cubicBezTo>
                  <a:cubicBezTo>
                    <a:pt x="346" y="572"/>
                    <a:pt x="369" y="548"/>
                    <a:pt x="405" y="548"/>
                  </a:cubicBezTo>
                  <a:cubicBezTo>
                    <a:pt x="465" y="525"/>
                    <a:pt x="524" y="477"/>
                    <a:pt x="548" y="417"/>
                  </a:cubicBezTo>
                  <a:cubicBezTo>
                    <a:pt x="572" y="370"/>
                    <a:pt x="584" y="334"/>
                    <a:pt x="584" y="275"/>
                  </a:cubicBezTo>
                  <a:cubicBezTo>
                    <a:pt x="584" y="227"/>
                    <a:pt x="572" y="179"/>
                    <a:pt x="548" y="156"/>
                  </a:cubicBezTo>
                  <a:cubicBezTo>
                    <a:pt x="512" y="60"/>
                    <a:pt x="417" y="13"/>
                    <a:pt x="3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17"/>
            <p:cNvSpPr/>
            <p:nvPr/>
          </p:nvSpPr>
          <p:spPr>
            <a:xfrm>
              <a:off x="5421500" y="3251650"/>
              <a:ext cx="14900" cy="14400"/>
            </a:xfrm>
            <a:custGeom>
              <a:rect b="b" l="l" r="r" t="t"/>
              <a:pathLst>
                <a:path extrusionOk="0" h="576" w="596">
                  <a:moveTo>
                    <a:pt x="308" y="0"/>
                  </a:moveTo>
                  <a:cubicBezTo>
                    <a:pt x="293" y="0"/>
                    <a:pt x="278" y="1"/>
                    <a:pt x="262" y="3"/>
                  </a:cubicBezTo>
                  <a:cubicBezTo>
                    <a:pt x="108" y="3"/>
                    <a:pt x="0" y="134"/>
                    <a:pt x="0" y="301"/>
                  </a:cubicBezTo>
                  <a:lnTo>
                    <a:pt x="0" y="349"/>
                  </a:lnTo>
                  <a:cubicBezTo>
                    <a:pt x="23" y="473"/>
                    <a:pt x="131" y="576"/>
                    <a:pt x="275" y="576"/>
                  </a:cubicBezTo>
                  <a:cubicBezTo>
                    <a:pt x="282" y="576"/>
                    <a:pt x="290" y="575"/>
                    <a:pt x="298" y="575"/>
                  </a:cubicBezTo>
                  <a:lnTo>
                    <a:pt x="310" y="575"/>
                  </a:lnTo>
                  <a:cubicBezTo>
                    <a:pt x="477" y="551"/>
                    <a:pt x="596" y="420"/>
                    <a:pt x="584" y="277"/>
                  </a:cubicBezTo>
                  <a:cubicBezTo>
                    <a:pt x="584" y="194"/>
                    <a:pt x="548" y="134"/>
                    <a:pt x="489" y="75"/>
                  </a:cubicBezTo>
                  <a:cubicBezTo>
                    <a:pt x="439" y="25"/>
                    <a:pt x="381" y="0"/>
                    <a:pt x="3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17"/>
            <p:cNvSpPr/>
            <p:nvPr/>
          </p:nvSpPr>
          <p:spPr>
            <a:xfrm>
              <a:off x="5632525" y="3428525"/>
              <a:ext cx="14025" cy="7175"/>
            </a:xfrm>
            <a:custGeom>
              <a:rect b="b" l="l" r="r" t="t"/>
              <a:pathLst>
                <a:path extrusionOk="0" h="287" w="561">
                  <a:moveTo>
                    <a:pt x="263" y="1"/>
                  </a:moveTo>
                  <a:cubicBezTo>
                    <a:pt x="120" y="1"/>
                    <a:pt x="1" y="132"/>
                    <a:pt x="1" y="286"/>
                  </a:cubicBezTo>
                  <a:lnTo>
                    <a:pt x="561" y="286"/>
                  </a:lnTo>
                  <a:lnTo>
                    <a:pt x="561" y="263"/>
                  </a:lnTo>
                  <a:cubicBezTo>
                    <a:pt x="561" y="108"/>
                    <a:pt x="430" y="1"/>
                    <a:pt x="2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17"/>
            <p:cNvSpPr/>
            <p:nvPr/>
          </p:nvSpPr>
          <p:spPr>
            <a:xfrm>
              <a:off x="5338150" y="3193075"/>
              <a:ext cx="14025" cy="14050"/>
            </a:xfrm>
            <a:custGeom>
              <a:rect b="b" l="l" r="r" t="t"/>
              <a:pathLst>
                <a:path extrusionOk="0" h="562" w="561">
                  <a:moveTo>
                    <a:pt x="263" y="1"/>
                  </a:moveTo>
                  <a:cubicBezTo>
                    <a:pt x="120" y="1"/>
                    <a:pt x="13" y="120"/>
                    <a:pt x="1" y="263"/>
                  </a:cubicBezTo>
                  <a:lnTo>
                    <a:pt x="1" y="298"/>
                  </a:lnTo>
                  <a:cubicBezTo>
                    <a:pt x="1" y="446"/>
                    <a:pt x="131" y="561"/>
                    <a:pt x="277" y="561"/>
                  </a:cubicBezTo>
                  <a:cubicBezTo>
                    <a:pt x="284" y="561"/>
                    <a:pt x="291" y="561"/>
                    <a:pt x="298" y="560"/>
                  </a:cubicBezTo>
                  <a:cubicBezTo>
                    <a:pt x="322" y="560"/>
                    <a:pt x="358" y="548"/>
                    <a:pt x="382" y="548"/>
                  </a:cubicBezTo>
                  <a:cubicBezTo>
                    <a:pt x="489" y="501"/>
                    <a:pt x="560" y="394"/>
                    <a:pt x="560" y="263"/>
                  </a:cubicBezTo>
                  <a:cubicBezTo>
                    <a:pt x="560" y="96"/>
                    <a:pt x="429" y="1"/>
                    <a:pt x="2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8" name="Google Shape;2278;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
    <p:spTree>
      <p:nvGrpSpPr>
        <p:cNvPr id="2279" name="Shape 2279"/>
        <p:cNvGrpSpPr/>
        <p:nvPr/>
      </p:nvGrpSpPr>
      <p:grpSpPr>
        <a:xfrm>
          <a:off x="0" y="0"/>
          <a:ext cx="0" cy="0"/>
          <a:chOff x="0" y="0"/>
          <a:chExt cx="0" cy="0"/>
        </a:xfrm>
      </p:grpSpPr>
      <p:grpSp>
        <p:nvGrpSpPr>
          <p:cNvPr id="2280" name="Google Shape;2280;p18"/>
          <p:cNvGrpSpPr/>
          <p:nvPr/>
        </p:nvGrpSpPr>
        <p:grpSpPr>
          <a:xfrm flipH="1" rot="-5400000">
            <a:off x="6004605" y="2028406"/>
            <a:ext cx="1834029" cy="4444824"/>
            <a:chOff x="5728375" y="1492875"/>
            <a:chExt cx="1308525" cy="3171250"/>
          </a:xfrm>
        </p:grpSpPr>
        <p:sp>
          <p:nvSpPr>
            <p:cNvPr id="2281" name="Google Shape;2281;p18"/>
            <p:cNvSpPr/>
            <p:nvPr/>
          </p:nvSpPr>
          <p:spPr>
            <a:xfrm>
              <a:off x="6942225" y="2835900"/>
              <a:ext cx="625" cy="925"/>
            </a:xfrm>
            <a:custGeom>
              <a:rect b="b" l="l" r="r" t="t"/>
              <a:pathLst>
                <a:path extrusionOk="0" h="37" w="25">
                  <a:moveTo>
                    <a:pt x="24" y="0"/>
                  </a:moveTo>
                  <a:lnTo>
                    <a:pt x="24" y="0"/>
                  </a:lnTo>
                  <a:cubicBezTo>
                    <a:pt x="12" y="12"/>
                    <a:pt x="12" y="24"/>
                    <a:pt x="0" y="36"/>
                  </a:cubicBezTo>
                  <a:cubicBezTo>
                    <a:pt x="12" y="36"/>
                    <a:pt x="12" y="24"/>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18"/>
            <p:cNvSpPr/>
            <p:nvPr/>
          </p:nvSpPr>
          <p:spPr>
            <a:xfrm>
              <a:off x="6942225" y="2836800"/>
              <a:ext cx="25" cy="25"/>
            </a:xfrm>
            <a:custGeom>
              <a:rect b="b" l="l" r="r" t="t"/>
              <a:pathLst>
                <a:path extrusionOk="0" h="1" w="1">
                  <a:moveTo>
                    <a:pt x="0" y="0"/>
                  </a:move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18"/>
            <p:cNvSpPr/>
            <p:nvPr/>
          </p:nvSpPr>
          <p:spPr>
            <a:xfrm>
              <a:off x="6945500" y="2844825"/>
              <a:ext cx="42300" cy="133375"/>
            </a:xfrm>
            <a:custGeom>
              <a:rect b="b" l="l" r="r" t="t"/>
              <a:pathLst>
                <a:path extrusionOk="0" h="5335" w="1692">
                  <a:moveTo>
                    <a:pt x="346" y="0"/>
                  </a:moveTo>
                  <a:lnTo>
                    <a:pt x="203" y="12"/>
                  </a:lnTo>
                  <a:lnTo>
                    <a:pt x="0" y="453"/>
                  </a:lnTo>
                  <a:lnTo>
                    <a:pt x="1215" y="5263"/>
                  </a:lnTo>
                  <a:lnTo>
                    <a:pt x="1691" y="5334"/>
                  </a:lnTo>
                  <a:lnTo>
                    <a:pt x="1691" y="5334"/>
                  </a:lnTo>
                  <a:lnTo>
                    <a:pt x="3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18"/>
            <p:cNvSpPr/>
            <p:nvPr/>
          </p:nvSpPr>
          <p:spPr>
            <a:xfrm>
              <a:off x="6943725" y="2835300"/>
              <a:ext cx="300" cy="25"/>
            </a:xfrm>
            <a:custGeom>
              <a:rect b="b" l="l" r="r" t="t"/>
              <a:pathLst>
                <a:path extrusionOk="0" h="1" w="12">
                  <a:moveTo>
                    <a:pt x="0" y="0"/>
                  </a:moveTo>
                  <a:lnTo>
                    <a:pt x="0" y="0"/>
                  </a:lnTo>
                  <a:cubicBezTo>
                    <a:pt x="12" y="0"/>
                    <a:pt x="0"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18"/>
            <p:cNvSpPr/>
            <p:nvPr/>
          </p:nvSpPr>
          <p:spPr>
            <a:xfrm>
              <a:off x="6945500" y="2834575"/>
              <a:ext cx="625" cy="150"/>
            </a:xfrm>
            <a:custGeom>
              <a:rect b="b" l="l" r="r" t="t"/>
              <a:pathLst>
                <a:path extrusionOk="0" h="6" w="25">
                  <a:moveTo>
                    <a:pt x="15" y="0"/>
                  </a:moveTo>
                  <a:cubicBezTo>
                    <a:pt x="11" y="0"/>
                    <a:pt x="8" y="6"/>
                    <a:pt x="0" y="6"/>
                  </a:cubicBezTo>
                  <a:lnTo>
                    <a:pt x="24" y="6"/>
                  </a:lnTo>
                  <a:cubicBezTo>
                    <a:pt x="20" y="2"/>
                    <a:pt x="18" y="0"/>
                    <a:pt x="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18"/>
            <p:cNvSpPr/>
            <p:nvPr/>
          </p:nvSpPr>
          <p:spPr>
            <a:xfrm>
              <a:off x="6943125" y="2835625"/>
              <a:ext cx="550" cy="300"/>
            </a:xfrm>
            <a:custGeom>
              <a:rect b="b" l="l" r="r" t="t"/>
              <a:pathLst>
                <a:path extrusionOk="0" h="12" w="22">
                  <a:moveTo>
                    <a:pt x="16" y="1"/>
                  </a:moveTo>
                  <a:cubicBezTo>
                    <a:pt x="13" y="1"/>
                    <a:pt x="8" y="3"/>
                    <a:pt x="0" y="11"/>
                  </a:cubicBezTo>
                  <a:cubicBezTo>
                    <a:pt x="16" y="11"/>
                    <a:pt x="21" y="1"/>
                    <a:pt x="1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18"/>
            <p:cNvSpPr/>
            <p:nvPr/>
          </p:nvSpPr>
          <p:spPr>
            <a:xfrm>
              <a:off x="6978825" y="2988300"/>
              <a:ext cx="57175" cy="218500"/>
            </a:xfrm>
            <a:custGeom>
              <a:rect b="b" l="l" r="r" t="t"/>
              <a:pathLst>
                <a:path extrusionOk="0" h="8740" w="2287">
                  <a:moveTo>
                    <a:pt x="1" y="0"/>
                  </a:moveTo>
                  <a:lnTo>
                    <a:pt x="2227" y="8739"/>
                  </a:lnTo>
                  <a:cubicBezTo>
                    <a:pt x="2239" y="8728"/>
                    <a:pt x="2251" y="8704"/>
                    <a:pt x="2287" y="8692"/>
                  </a:cubicBezTo>
                  <a:lnTo>
                    <a:pt x="2287" y="7180"/>
                  </a:lnTo>
                  <a:lnTo>
                    <a:pt x="477" y="72"/>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18"/>
            <p:cNvSpPr/>
            <p:nvPr/>
          </p:nvSpPr>
          <p:spPr>
            <a:xfrm>
              <a:off x="6796675" y="2972825"/>
              <a:ext cx="91400" cy="176525"/>
            </a:xfrm>
            <a:custGeom>
              <a:rect b="b" l="l" r="r" t="t"/>
              <a:pathLst>
                <a:path extrusionOk="0" h="7061" w="3656">
                  <a:moveTo>
                    <a:pt x="3203" y="0"/>
                  </a:moveTo>
                  <a:lnTo>
                    <a:pt x="0" y="6632"/>
                  </a:lnTo>
                  <a:lnTo>
                    <a:pt x="286" y="7061"/>
                  </a:lnTo>
                  <a:lnTo>
                    <a:pt x="3656" y="48"/>
                  </a:lnTo>
                  <a:lnTo>
                    <a:pt x="3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18"/>
            <p:cNvSpPr/>
            <p:nvPr/>
          </p:nvSpPr>
          <p:spPr>
            <a:xfrm>
              <a:off x="6629100" y="3150225"/>
              <a:ext cx="168775" cy="337550"/>
            </a:xfrm>
            <a:custGeom>
              <a:rect b="b" l="l" r="r" t="t"/>
              <a:pathLst>
                <a:path extrusionOk="0" h="13502" w="6751">
                  <a:moveTo>
                    <a:pt x="6465" y="0"/>
                  </a:moveTo>
                  <a:lnTo>
                    <a:pt x="0" y="13359"/>
                  </a:lnTo>
                  <a:cubicBezTo>
                    <a:pt x="155" y="13359"/>
                    <a:pt x="274" y="13419"/>
                    <a:pt x="381" y="13502"/>
                  </a:cubicBezTo>
                  <a:lnTo>
                    <a:pt x="464" y="13442"/>
                  </a:lnTo>
                  <a:lnTo>
                    <a:pt x="6751" y="429"/>
                  </a:lnTo>
                  <a:lnTo>
                    <a:pt x="646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18"/>
            <p:cNvSpPr/>
            <p:nvPr/>
          </p:nvSpPr>
          <p:spPr>
            <a:xfrm>
              <a:off x="6945500" y="283470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18"/>
            <p:cNvSpPr/>
            <p:nvPr/>
          </p:nvSpPr>
          <p:spPr>
            <a:xfrm>
              <a:off x="6943725" y="2835300"/>
              <a:ext cx="0" cy="625"/>
            </a:xfrm>
            <a:custGeom>
              <a:rect b="b" l="l" r="r" t="t"/>
              <a:pathLst>
                <a:path extrusionOk="0" h="25" w="0">
                  <a:moveTo>
                    <a:pt x="0" y="24"/>
                  </a:moveTo>
                  <a:cubicBezTo>
                    <a:pt x="0" y="24"/>
                    <a:pt x="0" y="0"/>
                    <a:pt x="0" y="24"/>
                  </a:cubicBezTo>
                  <a:cubicBezTo>
                    <a:pt x="0" y="0"/>
                    <a:pt x="0" y="0"/>
                    <a:pt x="0" y="24"/>
                  </a:cubicBezTo>
                  <a:cubicBezTo>
                    <a:pt x="0" y="0"/>
                    <a:pt x="0" y="0"/>
                    <a:pt x="0" y="24"/>
                  </a:cubicBez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18"/>
            <p:cNvSpPr/>
            <p:nvPr/>
          </p:nvSpPr>
          <p:spPr>
            <a:xfrm>
              <a:off x="6942225" y="2836800"/>
              <a:ext cx="25" cy="25"/>
            </a:xfrm>
            <a:custGeom>
              <a:rect b="b" l="l" r="r" t="t"/>
              <a:pathLst>
                <a:path extrusionOk="0" h="1" w="1">
                  <a:moveTo>
                    <a:pt x="0" y="0"/>
                  </a:move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18"/>
            <p:cNvSpPr/>
            <p:nvPr/>
          </p:nvSpPr>
          <p:spPr>
            <a:xfrm>
              <a:off x="6881800" y="2836500"/>
              <a:ext cx="68775" cy="126825"/>
            </a:xfrm>
            <a:custGeom>
              <a:rect b="b" l="l" r="r" t="t"/>
              <a:pathLst>
                <a:path extrusionOk="0" h="5073" w="2751">
                  <a:moveTo>
                    <a:pt x="2429" y="0"/>
                  </a:moveTo>
                  <a:cubicBezTo>
                    <a:pt x="2417" y="0"/>
                    <a:pt x="2417" y="12"/>
                    <a:pt x="2417" y="12"/>
                  </a:cubicBezTo>
                  <a:lnTo>
                    <a:pt x="1" y="5001"/>
                  </a:lnTo>
                  <a:lnTo>
                    <a:pt x="465" y="5072"/>
                  </a:lnTo>
                  <a:lnTo>
                    <a:pt x="2548" y="774"/>
                  </a:lnTo>
                  <a:lnTo>
                    <a:pt x="2751" y="345"/>
                  </a:lnTo>
                  <a:lnTo>
                    <a:pt x="2632" y="357"/>
                  </a:lnTo>
                  <a:cubicBezTo>
                    <a:pt x="2624" y="358"/>
                    <a:pt x="2615" y="358"/>
                    <a:pt x="2607" y="358"/>
                  </a:cubicBezTo>
                  <a:cubicBezTo>
                    <a:pt x="2488" y="358"/>
                    <a:pt x="2394" y="276"/>
                    <a:pt x="2394" y="131"/>
                  </a:cubicBezTo>
                  <a:cubicBezTo>
                    <a:pt x="2394" y="95"/>
                    <a:pt x="2394" y="48"/>
                    <a:pt x="242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18"/>
            <p:cNvSpPr/>
            <p:nvPr/>
          </p:nvSpPr>
          <p:spPr>
            <a:xfrm>
              <a:off x="6902350" y="1492875"/>
              <a:ext cx="133950" cy="92000"/>
            </a:xfrm>
            <a:custGeom>
              <a:rect b="b" l="l" r="r" t="t"/>
              <a:pathLst>
                <a:path extrusionOk="0" h="3680" w="5358">
                  <a:moveTo>
                    <a:pt x="5358" y="0"/>
                  </a:moveTo>
                  <a:lnTo>
                    <a:pt x="0" y="3275"/>
                  </a:lnTo>
                  <a:lnTo>
                    <a:pt x="202" y="3679"/>
                  </a:lnTo>
                  <a:lnTo>
                    <a:pt x="5358" y="524"/>
                  </a:lnTo>
                  <a:lnTo>
                    <a:pt x="535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18"/>
            <p:cNvSpPr/>
            <p:nvPr/>
          </p:nvSpPr>
          <p:spPr>
            <a:xfrm>
              <a:off x="6839525" y="1837250"/>
              <a:ext cx="325" cy="925"/>
            </a:xfrm>
            <a:custGeom>
              <a:rect b="b" l="l" r="r" t="t"/>
              <a:pathLst>
                <a:path extrusionOk="0" h="37" w="13">
                  <a:moveTo>
                    <a:pt x="13" y="1"/>
                  </a:moveTo>
                  <a:cubicBezTo>
                    <a:pt x="1" y="1"/>
                    <a:pt x="1" y="25"/>
                    <a:pt x="1" y="37"/>
                  </a:cubicBezTo>
                  <a:cubicBezTo>
                    <a:pt x="1" y="25"/>
                    <a:pt x="1" y="13"/>
                    <a:pt x="1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18"/>
            <p:cNvSpPr/>
            <p:nvPr/>
          </p:nvSpPr>
          <p:spPr>
            <a:xfrm>
              <a:off x="6839525" y="1689025"/>
              <a:ext cx="97375" cy="151525"/>
            </a:xfrm>
            <a:custGeom>
              <a:rect b="b" l="l" r="r" t="t"/>
              <a:pathLst>
                <a:path extrusionOk="0" h="6061" w="3895">
                  <a:moveTo>
                    <a:pt x="20" y="5898"/>
                  </a:moveTo>
                  <a:cubicBezTo>
                    <a:pt x="13" y="5908"/>
                    <a:pt x="6" y="5919"/>
                    <a:pt x="1" y="5930"/>
                  </a:cubicBezTo>
                  <a:lnTo>
                    <a:pt x="20" y="5898"/>
                  </a:lnTo>
                  <a:close/>
                  <a:moveTo>
                    <a:pt x="3513" y="1"/>
                  </a:moveTo>
                  <a:lnTo>
                    <a:pt x="20" y="5898"/>
                  </a:lnTo>
                  <a:lnTo>
                    <a:pt x="20" y="5898"/>
                  </a:lnTo>
                  <a:cubicBezTo>
                    <a:pt x="42" y="5867"/>
                    <a:pt x="69" y="5844"/>
                    <a:pt x="96" y="5835"/>
                  </a:cubicBezTo>
                  <a:cubicBezTo>
                    <a:pt x="130" y="5818"/>
                    <a:pt x="166" y="5809"/>
                    <a:pt x="201" y="5809"/>
                  </a:cubicBezTo>
                  <a:cubicBezTo>
                    <a:pt x="288" y="5809"/>
                    <a:pt x="368" y="5860"/>
                    <a:pt x="394" y="5954"/>
                  </a:cubicBezTo>
                  <a:lnTo>
                    <a:pt x="441" y="6061"/>
                  </a:lnTo>
                  <a:lnTo>
                    <a:pt x="3894" y="239"/>
                  </a:lnTo>
                  <a:cubicBezTo>
                    <a:pt x="3727" y="191"/>
                    <a:pt x="3597" y="120"/>
                    <a:pt x="351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18"/>
            <p:cNvSpPr/>
            <p:nvPr/>
          </p:nvSpPr>
          <p:spPr>
            <a:xfrm>
              <a:off x="6838950" y="1834425"/>
              <a:ext cx="124725" cy="258250"/>
            </a:xfrm>
            <a:custGeom>
              <a:rect b="b" l="l" r="r" t="t"/>
              <a:pathLst>
                <a:path extrusionOk="0" h="10330" w="4989">
                  <a:moveTo>
                    <a:pt x="212" y="0"/>
                  </a:moveTo>
                  <a:cubicBezTo>
                    <a:pt x="182" y="0"/>
                    <a:pt x="150" y="6"/>
                    <a:pt x="119" y="19"/>
                  </a:cubicBezTo>
                  <a:cubicBezTo>
                    <a:pt x="83" y="31"/>
                    <a:pt x="48" y="66"/>
                    <a:pt x="24" y="102"/>
                  </a:cubicBezTo>
                  <a:cubicBezTo>
                    <a:pt x="24" y="126"/>
                    <a:pt x="0" y="138"/>
                    <a:pt x="0" y="150"/>
                  </a:cubicBezTo>
                  <a:lnTo>
                    <a:pt x="0" y="162"/>
                  </a:lnTo>
                  <a:lnTo>
                    <a:pt x="0" y="197"/>
                  </a:lnTo>
                  <a:lnTo>
                    <a:pt x="0" y="209"/>
                  </a:lnTo>
                  <a:lnTo>
                    <a:pt x="0" y="245"/>
                  </a:lnTo>
                  <a:lnTo>
                    <a:pt x="0" y="257"/>
                  </a:lnTo>
                  <a:cubicBezTo>
                    <a:pt x="0" y="269"/>
                    <a:pt x="24" y="281"/>
                    <a:pt x="24" y="304"/>
                  </a:cubicBezTo>
                  <a:lnTo>
                    <a:pt x="4560" y="10329"/>
                  </a:lnTo>
                  <a:cubicBezTo>
                    <a:pt x="4624" y="10255"/>
                    <a:pt x="4736" y="10209"/>
                    <a:pt x="4845" y="10209"/>
                  </a:cubicBezTo>
                  <a:cubicBezTo>
                    <a:pt x="4857" y="10209"/>
                    <a:pt x="4869" y="10209"/>
                    <a:pt x="4882" y="10210"/>
                  </a:cubicBezTo>
                  <a:cubicBezTo>
                    <a:pt x="4917" y="10210"/>
                    <a:pt x="4965" y="10222"/>
                    <a:pt x="4989" y="10246"/>
                  </a:cubicBezTo>
                  <a:lnTo>
                    <a:pt x="464" y="221"/>
                  </a:lnTo>
                  <a:lnTo>
                    <a:pt x="417" y="126"/>
                  </a:lnTo>
                  <a:cubicBezTo>
                    <a:pt x="373" y="47"/>
                    <a:pt x="297" y="0"/>
                    <a:pt x="21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18"/>
            <p:cNvSpPr/>
            <p:nvPr/>
          </p:nvSpPr>
          <p:spPr>
            <a:xfrm>
              <a:off x="6945800" y="1529475"/>
              <a:ext cx="90500" cy="135175"/>
            </a:xfrm>
            <a:custGeom>
              <a:rect b="b" l="l" r="r" t="t"/>
              <a:pathLst>
                <a:path extrusionOk="0" h="5407" w="3620">
                  <a:moveTo>
                    <a:pt x="3620" y="1"/>
                  </a:moveTo>
                  <a:lnTo>
                    <a:pt x="0" y="5073"/>
                  </a:lnTo>
                  <a:lnTo>
                    <a:pt x="108" y="5263"/>
                  </a:lnTo>
                  <a:cubicBezTo>
                    <a:pt x="179" y="5299"/>
                    <a:pt x="250" y="5335"/>
                    <a:pt x="310" y="5406"/>
                  </a:cubicBezTo>
                  <a:lnTo>
                    <a:pt x="3620" y="775"/>
                  </a:lnTo>
                  <a:lnTo>
                    <a:pt x="362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18"/>
            <p:cNvSpPr/>
            <p:nvPr/>
          </p:nvSpPr>
          <p:spPr>
            <a:xfrm>
              <a:off x="6951750" y="1681000"/>
              <a:ext cx="84550" cy="169075"/>
            </a:xfrm>
            <a:custGeom>
              <a:rect b="b" l="l" r="r" t="t"/>
              <a:pathLst>
                <a:path extrusionOk="0" h="6763" w="3382">
                  <a:moveTo>
                    <a:pt x="286" y="0"/>
                  </a:moveTo>
                  <a:cubicBezTo>
                    <a:pt x="239" y="179"/>
                    <a:pt x="155" y="334"/>
                    <a:pt x="0" y="429"/>
                  </a:cubicBezTo>
                  <a:lnTo>
                    <a:pt x="3382" y="6763"/>
                  </a:lnTo>
                  <a:lnTo>
                    <a:pt x="3382" y="5810"/>
                  </a:lnTo>
                  <a:lnTo>
                    <a:pt x="2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18"/>
            <p:cNvSpPr/>
            <p:nvPr/>
          </p:nvSpPr>
          <p:spPr>
            <a:xfrm>
              <a:off x="6891325" y="1570800"/>
              <a:ext cx="56875" cy="90275"/>
            </a:xfrm>
            <a:custGeom>
              <a:rect b="b" l="l" r="r" t="t"/>
              <a:pathLst>
                <a:path extrusionOk="0" h="3611" w="2275">
                  <a:moveTo>
                    <a:pt x="219" y="1"/>
                  </a:moveTo>
                  <a:cubicBezTo>
                    <a:pt x="185" y="1"/>
                    <a:pt x="151" y="9"/>
                    <a:pt x="120" y="27"/>
                  </a:cubicBezTo>
                  <a:cubicBezTo>
                    <a:pt x="84" y="62"/>
                    <a:pt x="48" y="86"/>
                    <a:pt x="36" y="122"/>
                  </a:cubicBezTo>
                  <a:cubicBezTo>
                    <a:pt x="24" y="146"/>
                    <a:pt x="1" y="193"/>
                    <a:pt x="1" y="241"/>
                  </a:cubicBezTo>
                  <a:cubicBezTo>
                    <a:pt x="72" y="205"/>
                    <a:pt x="143" y="193"/>
                    <a:pt x="215" y="193"/>
                  </a:cubicBezTo>
                  <a:cubicBezTo>
                    <a:pt x="405" y="205"/>
                    <a:pt x="572" y="384"/>
                    <a:pt x="548" y="574"/>
                  </a:cubicBezTo>
                  <a:cubicBezTo>
                    <a:pt x="524" y="717"/>
                    <a:pt x="441" y="836"/>
                    <a:pt x="322" y="872"/>
                  </a:cubicBezTo>
                  <a:lnTo>
                    <a:pt x="1763" y="3587"/>
                  </a:lnTo>
                  <a:cubicBezTo>
                    <a:pt x="1834" y="3560"/>
                    <a:pt x="1906" y="3546"/>
                    <a:pt x="1982" y="3546"/>
                  </a:cubicBezTo>
                  <a:cubicBezTo>
                    <a:pt x="2007" y="3546"/>
                    <a:pt x="2034" y="3548"/>
                    <a:pt x="2060" y="3551"/>
                  </a:cubicBezTo>
                  <a:cubicBezTo>
                    <a:pt x="2132" y="3575"/>
                    <a:pt x="2215" y="3587"/>
                    <a:pt x="2275" y="3610"/>
                  </a:cubicBezTo>
                  <a:lnTo>
                    <a:pt x="2167" y="3420"/>
                  </a:lnTo>
                  <a:lnTo>
                    <a:pt x="643" y="551"/>
                  </a:lnTo>
                  <a:lnTo>
                    <a:pt x="441" y="146"/>
                  </a:lnTo>
                  <a:lnTo>
                    <a:pt x="417" y="122"/>
                  </a:lnTo>
                  <a:cubicBezTo>
                    <a:pt x="375" y="47"/>
                    <a:pt x="298" y="1"/>
                    <a:pt x="21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18"/>
            <p:cNvSpPr/>
            <p:nvPr/>
          </p:nvSpPr>
          <p:spPr>
            <a:xfrm>
              <a:off x="6967825" y="2063475"/>
              <a:ext cx="68475" cy="40500"/>
            </a:xfrm>
            <a:custGeom>
              <a:rect b="b" l="l" r="r" t="t"/>
              <a:pathLst>
                <a:path extrusionOk="0" h="1620" w="2739">
                  <a:moveTo>
                    <a:pt x="2739" y="1"/>
                  </a:moveTo>
                  <a:lnTo>
                    <a:pt x="0" y="1167"/>
                  </a:lnTo>
                  <a:cubicBezTo>
                    <a:pt x="72" y="1263"/>
                    <a:pt x="131" y="1370"/>
                    <a:pt x="119" y="1501"/>
                  </a:cubicBezTo>
                  <a:cubicBezTo>
                    <a:pt x="119" y="1548"/>
                    <a:pt x="108" y="1572"/>
                    <a:pt x="84" y="1620"/>
                  </a:cubicBezTo>
                  <a:lnTo>
                    <a:pt x="2739" y="489"/>
                  </a:lnTo>
                  <a:lnTo>
                    <a:pt x="27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18"/>
            <p:cNvSpPr/>
            <p:nvPr/>
          </p:nvSpPr>
          <p:spPr>
            <a:xfrm>
              <a:off x="6558850" y="2100100"/>
              <a:ext cx="396200" cy="178025"/>
            </a:xfrm>
            <a:custGeom>
              <a:rect b="b" l="l" r="r" t="t"/>
              <a:pathLst>
                <a:path extrusionOk="0" h="7121" w="15848">
                  <a:moveTo>
                    <a:pt x="15657" y="0"/>
                  </a:moveTo>
                  <a:lnTo>
                    <a:pt x="0" y="6703"/>
                  </a:lnTo>
                  <a:cubicBezTo>
                    <a:pt x="95" y="6822"/>
                    <a:pt x="155" y="6965"/>
                    <a:pt x="167" y="7120"/>
                  </a:cubicBezTo>
                  <a:lnTo>
                    <a:pt x="15824" y="417"/>
                  </a:lnTo>
                  <a:cubicBezTo>
                    <a:pt x="15836" y="393"/>
                    <a:pt x="15836" y="357"/>
                    <a:pt x="15847" y="345"/>
                  </a:cubicBezTo>
                  <a:cubicBezTo>
                    <a:pt x="15728" y="274"/>
                    <a:pt x="15657" y="155"/>
                    <a:pt x="1565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18"/>
            <p:cNvSpPr/>
            <p:nvPr/>
          </p:nvSpPr>
          <p:spPr>
            <a:xfrm>
              <a:off x="6954425" y="2108725"/>
              <a:ext cx="81875" cy="207200"/>
            </a:xfrm>
            <a:custGeom>
              <a:rect b="b" l="l" r="r" t="t"/>
              <a:pathLst>
                <a:path extrusionOk="0" h="8288" w="3275">
                  <a:moveTo>
                    <a:pt x="24" y="0"/>
                  </a:moveTo>
                  <a:cubicBezTo>
                    <a:pt x="13" y="36"/>
                    <a:pt x="1" y="48"/>
                    <a:pt x="1" y="60"/>
                  </a:cubicBezTo>
                  <a:cubicBezTo>
                    <a:pt x="1" y="108"/>
                    <a:pt x="1" y="155"/>
                    <a:pt x="13" y="191"/>
                  </a:cubicBezTo>
                  <a:lnTo>
                    <a:pt x="3275" y="8287"/>
                  </a:lnTo>
                  <a:lnTo>
                    <a:pt x="3275" y="7097"/>
                  </a:lnTo>
                  <a:lnTo>
                    <a:pt x="429" y="36"/>
                  </a:lnTo>
                  <a:cubicBezTo>
                    <a:pt x="417" y="36"/>
                    <a:pt x="417" y="12"/>
                    <a:pt x="417" y="12"/>
                  </a:cubicBezTo>
                  <a:cubicBezTo>
                    <a:pt x="358" y="48"/>
                    <a:pt x="286" y="60"/>
                    <a:pt x="203" y="60"/>
                  </a:cubicBezTo>
                  <a:cubicBezTo>
                    <a:pt x="132" y="48"/>
                    <a:pt x="72" y="36"/>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18"/>
            <p:cNvSpPr/>
            <p:nvPr/>
          </p:nvSpPr>
          <p:spPr>
            <a:xfrm>
              <a:off x="6559150" y="2280175"/>
              <a:ext cx="477150" cy="150350"/>
            </a:xfrm>
            <a:custGeom>
              <a:rect b="b" l="l" r="r" t="t"/>
              <a:pathLst>
                <a:path extrusionOk="0" h="6014" w="19086">
                  <a:moveTo>
                    <a:pt x="167" y="0"/>
                  </a:moveTo>
                  <a:cubicBezTo>
                    <a:pt x="155" y="167"/>
                    <a:pt x="95" y="298"/>
                    <a:pt x="0" y="405"/>
                  </a:cubicBezTo>
                  <a:lnTo>
                    <a:pt x="19086" y="6013"/>
                  </a:lnTo>
                  <a:lnTo>
                    <a:pt x="19086" y="5561"/>
                  </a:lnTo>
                  <a:lnTo>
                    <a:pt x="16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18"/>
            <p:cNvSpPr/>
            <p:nvPr/>
          </p:nvSpPr>
          <p:spPr>
            <a:xfrm>
              <a:off x="6941625" y="2825775"/>
              <a:ext cx="95275" cy="19700"/>
            </a:xfrm>
            <a:custGeom>
              <a:rect b="b" l="l" r="r" t="t"/>
              <a:pathLst>
                <a:path extrusionOk="0" h="788" w="3811">
                  <a:moveTo>
                    <a:pt x="3811" y="0"/>
                  </a:moveTo>
                  <a:lnTo>
                    <a:pt x="227" y="334"/>
                  </a:lnTo>
                  <a:lnTo>
                    <a:pt x="155" y="334"/>
                  </a:lnTo>
                  <a:cubicBezTo>
                    <a:pt x="132" y="334"/>
                    <a:pt x="132" y="358"/>
                    <a:pt x="120" y="358"/>
                  </a:cubicBezTo>
                  <a:cubicBezTo>
                    <a:pt x="120" y="370"/>
                    <a:pt x="108" y="370"/>
                    <a:pt x="108" y="370"/>
                  </a:cubicBezTo>
                  <a:cubicBezTo>
                    <a:pt x="108" y="381"/>
                    <a:pt x="96" y="381"/>
                    <a:pt x="96" y="381"/>
                  </a:cubicBezTo>
                  <a:lnTo>
                    <a:pt x="84" y="405"/>
                  </a:lnTo>
                  <a:lnTo>
                    <a:pt x="60" y="417"/>
                  </a:lnTo>
                  <a:cubicBezTo>
                    <a:pt x="48" y="417"/>
                    <a:pt x="48" y="429"/>
                    <a:pt x="36" y="441"/>
                  </a:cubicBezTo>
                  <a:cubicBezTo>
                    <a:pt x="1" y="489"/>
                    <a:pt x="1" y="536"/>
                    <a:pt x="1" y="584"/>
                  </a:cubicBezTo>
                  <a:cubicBezTo>
                    <a:pt x="1" y="707"/>
                    <a:pt x="105" y="787"/>
                    <a:pt x="216" y="787"/>
                  </a:cubicBezTo>
                  <a:cubicBezTo>
                    <a:pt x="224" y="787"/>
                    <a:pt x="231" y="787"/>
                    <a:pt x="239" y="786"/>
                  </a:cubicBezTo>
                  <a:lnTo>
                    <a:pt x="358" y="774"/>
                  </a:lnTo>
                  <a:lnTo>
                    <a:pt x="501" y="762"/>
                  </a:lnTo>
                  <a:lnTo>
                    <a:pt x="3811" y="441"/>
                  </a:lnTo>
                  <a:lnTo>
                    <a:pt x="381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18"/>
            <p:cNvSpPr/>
            <p:nvPr/>
          </p:nvSpPr>
          <p:spPr>
            <a:xfrm>
              <a:off x="6649325" y="2926075"/>
              <a:ext cx="386100" cy="71175"/>
            </a:xfrm>
            <a:custGeom>
              <a:rect b="b" l="l" r="r" t="t"/>
              <a:pathLst>
                <a:path extrusionOk="0" h="2847" w="15444">
                  <a:moveTo>
                    <a:pt x="1" y="1"/>
                  </a:moveTo>
                  <a:lnTo>
                    <a:pt x="1" y="25"/>
                  </a:lnTo>
                  <a:cubicBezTo>
                    <a:pt x="18" y="20"/>
                    <a:pt x="36" y="17"/>
                    <a:pt x="52" y="17"/>
                  </a:cubicBezTo>
                  <a:cubicBezTo>
                    <a:pt x="117" y="17"/>
                    <a:pt x="175" y="52"/>
                    <a:pt x="203" y="108"/>
                  </a:cubicBezTo>
                  <a:lnTo>
                    <a:pt x="489" y="525"/>
                  </a:lnTo>
                  <a:lnTo>
                    <a:pt x="9097" y="1846"/>
                  </a:lnTo>
                  <a:lnTo>
                    <a:pt x="9550" y="1918"/>
                  </a:lnTo>
                  <a:lnTo>
                    <a:pt x="13169" y="2489"/>
                  </a:lnTo>
                  <a:lnTo>
                    <a:pt x="13645" y="2561"/>
                  </a:lnTo>
                  <a:lnTo>
                    <a:pt x="15443" y="2846"/>
                  </a:lnTo>
                  <a:lnTo>
                    <a:pt x="15443" y="2406"/>
                  </a:lnTo>
                  <a:lnTo>
                    <a:pt x="13526" y="2108"/>
                  </a:lnTo>
                  <a:lnTo>
                    <a:pt x="13050" y="2025"/>
                  </a:lnTo>
                  <a:lnTo>
                    <a:pt x="9752" y="1525"/>
                  </a:lnTo>
                  <a:lnTo>
                    <a:pt x="9288" y="1453"/>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18"/>
            <p:cNvSpPr/>
            <p:nvPr/>
          </p:nvSpPr>
          <p:spPr>
            <a:xfrm>
              <a:off x="6909175" y="3226725"/>
              <a:ext cx="125350" cy="88725"/>
            </a:xfrm>
            <a:custGeom>
              <a:rect b="b" l="l" r="r" t="t"/>
              <a:pathLst>
                <a:path extrusionOk="0" h="3549" w="5014">
                  <a:moveTo>
                    <a:pt x="4740" y="0"/>
                  </a:moveTo>
                  <a:lnTo>
                    <a:pt x="1" y="3179"/>
                  </a:lnTo>
                  <a:lnTo>
                    <a:pt x="263" y="3548"/>
                  </a:lnTo>
                  <a:lnTo>
                    <a:pt x="5013" y="357"/>
                  </a:lnTo>
                  <a:cubicBezTo>
                    <a:pt x="4871" y="274"/>
                    <a:pt x="4787" y="155"/>
                    <a:pt x="474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18"/>
            <p:cNvSpPr/>
            <p:nvPr/>
          </p:nvSpPr>
          <p:spPr>
            <a:xfrm>
              <a:off x="6638625" y="3316900"/>
              <a:ext cx="267900" cy="180400"/>
            </a:xfrm>
            <a:custGeom>
              <a:rect b="b" l="l" r="r" t="t"/>
              <a:pathLst>
                <a:path extrusionOk="0" h="7216" w="10716">
                  <a:moveTo>
                    <a:pt x="10573" y="1"/>
                  </a:moveTo>
                  <a:cubicBezTo>
                    <a:pt x="10550" y="196"/>
                    <a:pt x="10372" y="347"/>
                    <a:pt x="10157" y="347"/>
                  </a:cubicBezTo>
                  <a:cubicBezTo>
                    <a:pt x="10149" y="347"/>
                    <a:pt x="10141" y="346"/>
                    <a:pt x="10132" y="346"/>
                  </a:cubicBezTo>
                  <a:cubicBezTo>
                    <a:pt x="10025" y="322"/>
                    <a:pt x="9918" y="287"/>
                    <a:pt x="9858" y="203"/>
                  </a:cubicBezTo>
                  <a:lnTo>
                    <a:pt x="83" y="6775"/>
                  </a:lnTo>
                  <a:lnTo>
                    <a:pt x="0" y="6835"/>
                  </a:lnTo>
                  <a:cubicBezTo>
                    <a:pt x="119" y="6930"/>
                    <a:pt x="203" y="7049"/>
                    <a:pt x="250" y="7216"/>
                  </a:cubicBezTo>
                  <a:lnTo>
                    <a:pt x="10716" y="191"/>
                  </a:lnTo>
                  <a:lnTo>
                    <a:pt x="105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18"/>
            <p:cNvSpPr/>
            <p:nvPr/>
          </p:nvSpPr>
          <p:spPr>
            <a:xfrm>
              <a:off x="6965450" y="3661000"/>
              <a:ext cx="70850" cy="74725"/>
            </a:xfrm>
            <a:custGeom>
              <a:rect b="b" l="l" r="r" t="t"/>
              <a:pathLst>
                <a:path extrusionOk="0" h="2989" w="2834">
                  <a:moveTo>
                    <a:pt x="2834" y="0"/>
                  </a:moveTo>
                  <a:lnTo>
                    <a:pt x="0" y="2739"/>
                  </a:lnTo>
                  <a:lnTo>
                    <a:pt x="393" y="2989"/>
                  </a:lnTo>
                  <a:lnTo>
                    <a:pt x="2834" y="631"/>
                  </a:lnTo>
                  <a:lnTo>
                    <a:pt x="283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18"/>
            <p:cNvSpPr/>
            <p:nvPr/>
          </p:nvSpPr>
          <p:spPr>
            <a:xfrm>
              <a:off x="6647850" y="3864600"/>
              <a:ext cx="184850" cy="181875"/>
            </a:xfrm>
            <a:custGeom>
              <a:rect b="b" l="l" r="r" t="t"/>
              <a:pathLst>
                <a:path extrusionOk="0" h="7275" w="7394">
                  <a:moveTo>
                    <a:pt x="7156" y="0"/>
                  </a:moveTo>
                  <a:lnTo>
                    <a:pt x="0" y="6953"/>
                  </a:lnTo>
                  <a:cubicBezTo>
                    <a:pt x="119" y="7025"/>
                    <a:pt x="226" y="7144"/>
                    <a:pt x="310" y="7275"/>
                  </a:cubicBezTo>
                  <a:lnTo>
                    <a:pt x="7394" y="405"/>
                  </a:lnTo>
                  <a:lnTo>
                    <a:pt x="7346" y="322"/>
                  </a:lnTo>
                  <a:cubicBezTo>
                    <a:pt x="7311" y="286"/>
                    <a:pt x="7275" y="238"/>
                    <a:pt x="7263" y="179"/>
                  </a:cubicBezTo>
                  <a:lnTo>
                    <a:pt x="715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18"/>
            <p:cNvSpPr/>
            <p:nvPr/>
          </p:nvSpPr>
          <p:spPr>
            <a:xfrm>
              <a:off x="6835375" y="3737800"/>
              <a:ext cx="131575" cy="122050"/>
            </a:xfrm>
            <a:custGeom>
              <a:rect b="b" l="l" r="r" t="t"/>
              <a:pathLst>
                <a:path extrusionOk="0" h="4882" w="5263">
                  <a:moveTo>
                    <a:pt x="4882" y="0"/>
                  </a:moveTo>
                  <a:lnTo>
                    <a:pt x="0" y="4727"/>
                  </a:lnTo>
                  <a:cubicBezTo>
                    <a:pt x="60" y="4703"/>
                    <a:pt x="119" y="4703"/>
                    <a:pt x="191" y="4703"/>
                  </a:cubicBezTo>
                  <a:cubicBezTo>
                    <a:pt x="310" y="4715"/>
                    <a:pt x="429" y="4775"/>
                    <a:pt x="488" y="4882"/>
                  </a:cubicBezTo>
                  <a:lnTo>
                    <a:pt x="5263" y="250"/>
                  </a:lnTo>
                  <a:lnTo>
                    <a:pt x="488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18"/>
            <p:cNvSpPr/>
            <p:nvPr/>
          </p:nvSpPr>
          <p:spPr>
            <a:xfrm>
              <a:off x="6647550" y="2926675"/>
              <a:ext cx="388750" cy="587000"/>
            </a:xfrm>
            <a:custGeom>
              <a:rect b="b" l="l" r="r" t="t"/>
              <a:pathLst>
                <a:path extrusionOk="0" h="23480" w="15550">
                  <a:moveTo>
                    <a:pt x="96" y="1"/>
                  </a:moveTo>
                  <a:lnTo>
                    <a:pt x="96" y="132"/>
                  </a:lnTo>
                  <a:cubicBezTo>
                    <a:pt x="84" y="251"/>
                    <a:pt x="60" y="358"/>
                    <a:pt x="0" y="441"/>
                  </a:cubicBezTo>
                  <a:lnTo>
                    <a:pt x="5739" y="8954"/>
                  </a:lnTo>
                  <a:lnTo>
                    <a:pt x="6025" y="9383"/>
                  </a:lnTo>
                  <a:lnTo>
                    <a:pt x="6561" y="10181"/>
                  </a:lnTo>
                  <a:lnTo>
                    <a:pt x="6608" y="10181"/>
                  </a:lnTo>
                  <a:cubicBezTo>
                    <a:pt x="6823" y="10192"/>
                    <a:pt x="7001" y="10395"/>
                    <a:pt x="6977" y="10621"/>
                  </a:cubicBezTo>
                  <a:cubicBezTo>
                    <a:pt x="6977" y="10669"/>
                    <a:pt x="6965" y="10692"/>
                    <a:pt x="6942" y="10740"/>
                  </a:cubicBezTo>
                  <a:lnTo>
                    <a:pt x="9918" y="15145"/>
                  </a:lnTo>
                  <a:cubicBezTo>
                    <a:pt x="10121" y="15193"/>
                    <a:pt x="10263" y="15372"/>
                    <a:pt x="10240" y="15574"/>
                  </a:cubicBezTo>
                  <a:lnTo>
                    <a:pt x="10240" y="15610"/>
                  </a:lnTo>
                  <a:lnTo>
                    <a:pt x="10371" y="15800"/>
                  </a:lnTo>
                  <a:lnTo>
                    <a:pt x="15550" y="23480"/>
                  </a:lnTo>
                  <a:lnTo>
                    <a:pt x="15550" y="22682"/>
                  </a:lnTo>
                  <a:lnTo>
                    <a:pt x="10728" y="15550"/>
                  </a:lnTo>
                  <a:lnTo>
                    <a:pt x="10478" y="15181"/>
                  </a:lnTo>
                  <a:lnTo>
                    <a:pt x="6263" y="8907"/>
                  </a:lnTo>
                  <a:lnTo>
                    <a:pt x="5977" y="8478"/>
                  </a:lnTo>
                  <a:lnTo>
                    <a:pt x="596" y="501"/>
                  </a:lnTo>
                  <a:lnTo>
                    <a:pt x="310" y="84"/>
                  </a:lnTo>
                  <a:cubicBezTo>
                    <a:pt x="262" y="25"/>
                    <a:pt x="179" y="1"/>
                    <a:pt x="9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18"/>
            <p:cNvSpPr/>
            <p:nvPr/>
          </p:nvSpPr>
          <p:spPr>
            <a:xfrm>
              <a:off x="6603800" y="3495625"/>
              <a:ext cx="7450" cy="13000"/>
            </a:xfrm>
            <a:custGeom>
              <a:rect b="b" l="l" r="r" t="t"/>
              <a:pathLst>
                <a:path extrusionOk="0" h="520" w="298">
                  <a:moveTo>
                    <a:pt x="237" y="0"/>
                  </a:moveTo>
                  <a:cubicBezTo>
                    <a:pt x="172" y="0"/>
                    <a:pt x="97" y="34"/>
                    <a:pt x="60" y="91"/>
                  </a:cubicBezTo>
                  <a:lnTo>
                    <a:pt x="60" y="115"/>
                  </a:lnTo>
                  <a:cubicBezTo>
                    <a:pt x="0" y="222"/>
                    <a:pt x="36" y="353"/>
                    <a:pt x="143" y="412"/>
                  </a:cubicBezTo>
                  <a:lnTo>
                    <a:pt x="298" y="519"/>
                  </a:lnTo>
                  <a:cubicBezTo>
                    <a:pt x="262" y="412"/>
                    <a:pt x="238" y="305"/>
                    <a:pt x="238" y="198"/>
                  </a:cubicBezTo>
                  <a:cubicBezTo>
                    <a:pt x="238" y="138"/>
                    <a:pt x="262" y="67"/>
                    <a:pt x="286" y="7"/>
                  </a:cubicBezTo>
                  <a:cubicBezTo>
                    <a:pt x="271" y="2"/>
                    <a:pt x="254" y="0"/>
                    <a:pt x="23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18"/>
            <p:cNvSpPr/>
            <p:nvPr/>
          </p:nvSpPr>
          <p:spPr>
            <a:xfrm>
              <a:off x="6640400" y="3514550"/>
              <a:ext cx="395900" cy="275350"/>
            </a:xfrm>
            <a:custGeom>
              <a:rect b="b" l="l" r="r" t="t"/>
              <a:pathLst>
                <a:path extrusionOk="0" h="11014" w="15836">
                  <a:moveTo>
                    <a:pt x="12" y="0"/>
                  </a:moveTo>
                  <a:lnTo>
                    <a:pt x="1" y="12"/>
                  </a:lnTo>
                  <a:lnTo>
                    <a:pt x="477" y="846"/>
                  </a:lnTo>
                  <a:lnTo>
                    <a:pt x="12681" y="8930"/>
                  </a:lnTo>
                  <a:lnTo>
                    <a:pt x="13062" y="9180"/>
                  </a:lnTo>
                  <a:lnTo>
                    <a:pt x="15836" y="11014"/>
                  </a:lnTo>
                  <a:lnTo>
                    <a:pt x="15836" y="10478"/>
                  </a:lnTo>
                  <a:lnTo>
                    <a:pt x="13395" y="8847"/>
                  </a:lnTo>
                  <a:lnTo>
                    <a:pt x="13002" y="8597"/>
                  </a:ln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18"/>
            <p:cNvSpPr/>
            <p:nvPr/>
          </p:nvSpPr>
          <p:spPr>
            <a:xfrm>
              <a:off x="6841925" y="4224750"/>
              <a:ext cx="194375" cy="153025"/>
            </a:xfrm>
            <a:custGeom>
              <a:rect b="b" l="l" r="r" t="t"/>
              <a:pathLst>
                <a:path extrusionOk="0" h="6121" w="7775">
                  <a:moveTo>
                    <a:pt x="560" y="1"/>
                  </a:moveTo>
                  <a:lnTo>
                    <a:pt x="0" y="120"/>
                  </a:lnTo>
                  <a:lnTo>
                    <a:pt x="7775" y="6121"/>
                  </a:lnTo>
                  <a:lnTo>
                    <a:pt x="7775" y="5549"/>
                  </a:lnTo>
                  <a:lnTo>
                    <a:pt x="56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18"/>
            <p:cNvSpPr/>
            <p:nvPr/>
          </p:nvSpPr>
          <p:spPr>
            <a:xfrm>
              <a:off x="6649325" y="4070575"/>
              <a:ext cx="195300" cy="148550"/>
            </a:xfrm>
            <a:custGeom>
              <a:rect b="b" l="l" r="r" t="t"/>
              <a:pathLst>
                <a:path extrusionOk="0" h="5942" w="7812">
                  <a:moveTo>
                    <a:pt x="263" y="0"/>
                  </a:moveTo>
                  <a:cubicBezTo>
                    <a:pt x="203" y="119"/>
                    <a:pt x="120" y="227"/>
                    <a:pt x="1" y="334"/>
                  </a:cubicBezTo>
                  <a:lnTo>
                    <a:pt x="48" y="405"/>
                  </a:lnTo>
                  <a:lnTo>
                    <a:pt x="7252" y="5942"/>
                  </a:lnTo>
                  <a:lnTo>
                    <a:pt x="7811" y="5811"/>
                  </a:lnTo>
                  <a:lnTo>
                    <a:pt x="26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18"/>
            <p:cNvSpPr/>
            <p:nvPr/>
          </p:nvSpPr>
          <p:spPr>
            <a:xfrm>
              <a:off x="6831200" y="3872325"/>
              <a:ext cx="180400" cy="298875"/>
            </a:xfrm>
            <a:custGeom>
              <a:rect b="b" l="l" r="r" t="t"/>
              <a:pathLst>
                <a:path extrusionOk="0" h="11955" w="7216">
                  <a:moveTo>
                    <a:pt x="0" y="1"/>
                  </a:moveTo>
                  <a:lnTo>
                    <a:pt x="48" y="72"/>
                  </a:lnTo>
                  <a:lnTo>
                    <a:pt x="6823" y="11955"/>
                  </a:lnTo>
                  <a:cubicBezTo>
                    <a:pt x="6918" y="11847"/>
                    <a:pt x="7073" y="11776"/>
                    <a:pt x="7216" y="11764"/>
                  </a:cubicBezTo>
                  <a:lnTo>
                    <a:pt x="4525" y="7025"/>
                  </a:lnTo>
                  <a:cubicBezTo>
                    <a:pt x="4465" y="7061"/>
                    <a:pt x="4394" y="7061"/>
                    <a:pt x="4334" y="7061"/>
                  </a:cubicBezTo>
                  <a:cubicBezTo>
                    <a:pt x="4108" y="7037"/>
                    <a:pt x="3941" y="6847"/>
                    <a:pt x="3965" y="6609"/>
                  </a:cubicBezTo>
                  <a:cubicBezTo>
                    <a:pt x="3977" y="6490"/>
                    <a:pt x="4037" y="6383"/>
                    <a:pt x="4120" y="6323"/>
                  </a:cubicBezTo>
                  <a:lnTo>
                    <a:pt x="548" y="60"/>
                  </a:lnTo>
                  <a:cubicBezTo>
                    <a:pt x="483" y="107"/>
                    <a:pt x="410" y="139"/>
                    <a:pt x="335" y="139"/>
                  </a:cubicBezTo>
                  <a:cubicBezTo>
                    <a:pt x="315" y="139"/>
                    <a:pt x="295" y="137"/>
                    <a:pt x="274" y="132"/>
                  </a:cubicBezTo>
                  <a:cubicBezTo>
                    <a:pt x="167" y="120"/>
                    <a:pt x="60" y="72"/>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18"/>
            <p:cNvSpPr/>
            <p:nvPr/>
          </p:nvSpPr>
          <p:spPr>
            <a:xfrm>
              <a:off x="6632950" y="3514850"/>
              <a:ext cx="202450" cy="354225"/>
            </a:xfrm>
            <a:custGeom>
              <a:rect b="b" l="l" r="r" t="t"/>
              <a:pathLst>
                <a:path extrusionOk="0" h="14169" w="8098">
                  <a:moveTo>
                    <a:pt x="310" y="0"/>
                  </a:moveTo>
                  <a:cubicBezTo>
                    <a:pt x="227" y="84"/>
                    <a:pt x="120" y="143"/>
                    <a:pt x="1" y="179"/>
                  </a:cubicBezTo>
                  <a:lnTo>
                    <a:pt x="1" y="358"/>
                  </a:lnTo>
                  <a:lnTo>
                    <a:pt x="7764" y="13990"/>
                  </a:lnTo>
                  <a:lnTo>
                    <a:pt x="7871" y="14169"/>
                  </a:lnTo>
                  <a:cubicBezTo>
                    <a:pt x="7859" y="14121"/>
                    <a:pt x="7859" y="14062"/>
                    <a:pt x="7859" y="14002"/>
                  </a:cubicBezTo>
                  <a:cubicBezTo>
                    <a:pt x="7859" y="13835"/>
                    <a:pt x="7954" y="13716"/>
                    <a:pt x="8097" y="13657"/>
                  </a:cubicBezTo>
                  <a:lnTo>
                    <a:pt x="787" y="834"/>
                  </a:lnTo>
                  <a:lnTo>
                    <a:pt x="31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18"/>
            <p:cNvSpPr/>
            <p:nvPr/>
          </p:nvSpPr>
          <p:spPr>
            <a:xfrm>
              <a:off x="6621650" y="3519025"/>
              <a:ext cx="17000" cy="515550"/>
            </a:xfrm>
            <a:custGeom>
              <a:rect b="b" l="l" r="r" t="t"/>
              <a:pathLst>
                <a:path extrusionOk="0" h="20622" w="680">
                  <a:moveTo>
                    <a:pt x="0" y="0"/>
                  </a:moveTo>
                  <a:lnTo>
                    <a:pt x="227" y="20622"/>
                  </a:lnTo>
                  <a:cubicBezTo>
                    <a:pt x="311" y="20605"/>
                    <a:pt x="389" y="20588"/>
                    <a:pt x="470" y="20588"/>
                  </a:cubicBezTo>
                  <a:cubicBezTo>
                    <a:pt x="503" y="20588"/>
                    <a:pt x="537" y="20591"/>
                    <a:pt x="572" y="20598"/>
                  </a:cubicBezTo>
                  <a:cubicBezTo>
                    <a:pt x="596" y="20598"/>
                    <a:pt x="643" y="20610"/>
                    <a:pt x="679" y="20610"/>
                  </a:cubicBezTo>
                  <a:lnTo>
                    <a:pt x="453" y="202"/>
                  </a:lnTo>
                  <a:lnTo>
                    <a:pt x="453" y="24"/>
                  </a:lnTo>
                  <a:cubicBezTo>
                    <a:pt x="387" y="32"/>
                    <a:pt x="333" y="46"/>
                    <a:pt x="278" y="46"/>
                  </a:cubicBezTo>
                  <a:cubicBezTo>
                    <a:pt x="253" y="46"/>
                    <a:pt x="229" y="43"/>
                    <a:pt x="203" y="36"/>
                  </a:cubicBezTo>
                  <a:cubicBezTo>
                    <a:pt x="143" y="36"/>
                    <a:pt x="60"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18"/>
            <p:cNvSpPr/>
            <p:nvPr/>
          </p:nvSpPr>
          <p:spPr>
            <a:xfrm>
              <a:off x="5767375" y="3510375"/>
              <a:ext cx="852500" cy="922475"/>
            </a:xfrm>
            <a:custGeom>
              <a:rect b="b" l="l" r="r" t="t"/>
              <a:pathLst>
                <a:path extrusionOk="0" h="36899" w="34100">
                  <a:moveTo>
                    <a:pt x="33779" y="1"/>
                  </a:moveTo>
                  <a:lnTo>
                    <a:pt x="1" y="36577"/>
                  </a:lnTo>
                  <a:cubicBezTo>
                    <a:pt x="143" y="36672"/>
                    <a:pt x="239" y="36779"/>
                    <a:pt x="334" y="36898"/>
                  </a:cubicBezTo>
                  <a:lnTo>
                    <a:pt x="34100" y="310"/>
                  </a:lnTo>
                  <a:cubicBezTo>
                    <a:pt x="33969" y="239"/>
                    <a:pt x="33862" y="132"/>
                    <a:pt x="3377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18"/>
            <p:cNvSpPr/>
            <p:nvPr/>
          </p:nvSpPr>
          <p:spPr>
            <a:xfrm>
              <a:off x="6299575" y="4069975"/>
              <a:ext cx="318525" cy="244400"/>
            </a:xfrm>
            <a:custGeom>
              <a:rect b="b" l="l" r="r" t="t"/>
              <a:pathLst>
                <a:path extrusionOk="0" h="9776" w="12741">
                  <a:moveTo>
                    <a:pt x="12455" y="1"/>
                  </a:moveTo>
                  <a:lnTo>
                    <a:pt x="1" y="9418"/>
                  </a:lnTo>
                  <a:cubicBezTo>
                    <a:pt x="108" y="9525"/>
                    <a:pt x="191" y="9645"/>
                    <a:pt x="263" y="9776"/>
                  </a:cubicBezTo>
                  <a:lnTo>
                    <a:pt x="12741" y="358"/>
                  </a:lnTo>
                  <a:cubicBezTo>
                    <a:pt x="12622" y="251"/>
                    <a:pt x="12514" y="131"/>
                    <a:pt x="1245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18"/>
            <p:cNvSpPr/>
            <p:nvPr/>
          </p:nvSpPr>
          <p:spPr>
            <a:xfrm>
              <a:off x="6312675" y="4246175"/>
              <a:ext cx="406325" cy="101975"/>
            </a:xfrm>
            <a:custGeom>
              <a:rect b="b" l="l" r="r" t="t"/>
              <a:pathLst>
                <a:path extrusionOk="0" h="4079" w="16253">
                  <a:moveTo>
                    <a:pt x="15931" y="1"/>
                  </a:moveTo>
                  <a:lnTo>
                    <a:pt x="13" y="3620"/>
                  </a:lnTo>
                  <a:cubicBezTo>
                    <a:pt x="25" y="3716"/>
                    <a:pt x="25" y="3799"/>
                    <a:pt x="13" y="3918"/>
                  </a:cubicBezTo>
                  <a:cubicBezTo>
                    <a:pt x="13" y="3966"/>
                    <a:pt x="13" y="4025"/>
                    <a:pt x="1" y="4073"/>
                  </a:cubicBezTo>
                  <a:cubicBezTo>
                    <a:pt x="17" y="4073"/>
                    <a:pt x="38" y="4078"/>
                    <a:pt x="61" y="4078"/>
                  </a:cubicBezTo>
                  <a:cubicBezTo>
                    <a:pt x="72" y="4078"/>
                    <a:pt x="84" y="4077"/>
                    <a:pt x="96" y="4073"/>
                  </a:cubicBezTo>
                  <a:lnTo>
                    <a:pt x="16253" y="394"/>
                  </a:lnTo>
                  <a:cubicBezTo>
                    <a:pt x="16074" y="346"/>
                    <a:pt x="15931" y="203"/>
                    <a:pt x="1593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18"/>
            <p:cNvSpPr/>
            <p:nvPr/>
          </p:nvSpPr>
          <p:spPr>
            <a:xfrm>
              <a:off x="6728200" y="4251550"/>
              <a:ext cx="2725" cy="2100"/>
            </a:xfrm>
            <a:custGeom>
              <a:rect b="b" l="l" r="r" t="t"/>
              <a:pathLst>
                <a:path extrusionOk="0" h="84" w="109">
                  <a:moveTo>
                    <a:pt x="72" y="0"/>
                  </a:moveTo>
                  <a:cubicBezTo>
                    <a:pt x="60" y="24"/>
                    <a:pt x="25" y="60"/>
                    <a:pt x="1" y="84"/>
                  </a:cubicBezTo>
                  <a:lnTo>
                    <a:pt x="108" y="60"/>
                  </a:lnTo>
                  <a:lnTo>
                    <a:pt x="7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18"/>
            <p:cNvSpPr/>
            <p:nvPr/>
          </p:nvSpPr>
          <p:spPr>
            <a:xfrm>
              <a:off x="6736250" y="4181300"/>
              <a:ext cx="261950" cy="69375"/>
            </a:xfrm>
            <a:custGeom>
              <a:rect b="b" l="l" r="r" t="t"/>
              <a:pathLst>
                <a:path extrusionOk="0" h="2775" w="10478">
                  <a:moveTo>
                    <a:pt x="10442" y="0"/>
                  </a:moveTo>
                  <a:lnTo>
                    <a:pt x="4334" y="1382"/>
                  </a:lnTo>
                  <a:lnTo>
                    <a:pt x="3775" y="1513"/>
                  </a:lnTo>
                  <a:lnTo>
                    <a:pt x="0" y="2382"/>
                  </a:lnTo>
                  <a:lnTo>
                    <a:pt x="227" y="2775"/>
                  </a:lnTo>
                  <a:lnTo>
                    <a:pt x="4215" y="1870"/>
                  </a:lnTo>
                  <a:lnTo>
                    <a:pt x="4787" y="1739"/>
                  </a:lnTo>
                  <a:lnTo>
                    <a:pt x="10478" y="441"/>
                  </a:lnTo>
                  <a:cubicBezTo>
                    <a:pt x="10442" y="322"/>
                    <a:pt x="10406" y="203"/>
                    <a:pt x="10418" y="72"/>
                  </a:cubicBezTo>
                  <a:cubicBezTo>
                    <a:pt x="10418" y="36"/>
                    <a:pt x="10442" y="24"/>
                    <a:pt x="1044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18"/>
            <p:cNvSpPr/>
            <p:nvPr/>
          </p:nvSpPr>
          <p:spPr>
            <a:xfrm>
              <a:off x="6640400" y="4078600"/>
              <a:ext cx="213150" cy="382525"/>
            </a:xfrm>
            <a:custGeom>
              <a:rect b="b" l="l" r="r" t="t"/>
              <a:pathLst>
                <a:path extrusionOk="0" h="15301" w="8526">
                  <a:moveTo>
                    <a:pt x="405" y="1"/>
                  </a:moveTo>
                  <a:cubicBezTo>
                    <a:pt x="286" y="84"/>
                    <a:pt x="143" y="156"/>
                    <a:pt x="1" y="191"/>
                  </a:cubicBezTo>
                  <a:lnTo>
                    <a:pt x="3275" y="6275"/>
                  </a:lnTo>
                  <a:lnTo>
                    <a:pt x="3322" y="6275"/>
                  </a:lnTo>
                  <a:cubicBezTo>
                    <a:pt x="3537" y="6311"/>
                    <a:pt x="3703" y="6502"/>
                    <a:pt x="3691" y="6728"/>
                  </a:cubicBezTo>
                  <a:cubicBezTo>
                    <a:pt x="3680" y="6799"/>
                    <a:pt x="3644" y="6859"/>
                    <a:pt x="3620" y="6918"/>
                  </a:cubicBezTo>
                  <a:lnTo>
                    <a:pt x="3644" y="6978"/>
                  </a:lnTo>
                  <a:lnTo>
                    <a:pt x="8121" y="15300"/>
                  </a:lnTo>
                  <a:lnTo>
                    <a:pt x="8180" y="15193"/>
                  </a:lnTo>
                  <a:cubicBezTo>
                    <a:pt x="8204" y="15193"/>
                    <a:pt x="8204" y="15181"/>
                    <a:pt x="8216" y="15157"/>
                  </a:cubicBezTo>
                  <a:lnTo>
                    <a:pt x="8228" y="15146"/>
                  </a:lnTo>
                  <a:lnTo>
                    <a:pt x="8240" y="15134"/>
                  </a:lnTo>
                  <a:cubicBezTo>
                    <a:pt x="8240" y="15122"/>
                    <a:pt x="8263" y="15122"/>
                    <a:pt x="8263" y="15122"/>
                  </a:cubicBezTo>
                  <a:cubicBezTo>
                    <a:pt x="8263" y="15122"/>
                    <a:pt x="8263" y="15098"/>
                    <a:pt x="8275" y="15098"/>
                  </a:cubicBezTo>
                  <a:lnTo>
                    <a:pt x="8287" y="15098"/>
                  </a:lnTo>
                  <a:cubicBezTo>
                    <a:pt x="8287" y="15086"/>
                    <a:pt x="8299" y="15086"/>
                    <a:pt x="8299" y="15086"/>
                  </a:cubicBezTo>
                  <a:lnTo>
                    <a:pt x="8525" y="15026"/>
                  </a:lnTo>
                  <a:lnTo>
                    <a:pt x="4120" y="6871"/>
                  </a:lnTo>
                  <a:lnTo>
                    <a:pt x="3894" y="6466"/>
                  </a:lnTo>
                  <a:lnTo>
                    <a:pt x="441" y="72"/>
                  </a:lnTo>
                  <a:lnTo>
                    <a:pt x="40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18"/>
            <p:cNvSpPr/>
            <p:nvPr/>
          </p:nvSpPr>
          <p:spPr>
            <a:xfrm>
              <a:off x="6851450" y="4463175"/>
              <a:ext cx="184850" cy="115525"/>
            </a:xfrm>
            <a:custGeom>
              <a:rect b="b" l="l" r="r" t="t"/>
              <a:pathLst>
                <a:path extrusionOk="0" h="4621" w="7394">
                  <a:moveTo>
                    <a:pt x="488" y="1"/>
                  </a:moveTo>
                  <a:lnTo>
                    <a:pt x="60" y="108"/>
                  </a:lnTo>
                  <a:lnTo>
                    <a:pt x="0" y="227"/>
                  </a:lnTo>
                  <a:lnTo>
                    <a:pt x="7394" y="4620"/>
                  </a:lnTo>
                  <a:lnTo>
                    <a:pt x="7394" y="4096"/>
                  </a:lnTo>
                  <a:lnTo>
                    <a:pt x="48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18"/>
            <p:cNvSpPr/>
            <p:nvPr/>
          </p:nvSpPr>
          <p:spPr>
            <a:xfrm>
              <a:off x="6847575" y="4406025"/>
              <a:ext cx="188425" cy="60450"/>
            </a:xfrm>
            <a:custGeom>
              <a:rect b="b" l="l" r="r" t="t"/>
              <a:pathLst>
                <a:path extrusionOk="0" h="2418" w="7537">
                  <a:moveTo>
                    <a:pt x="17" y="1997"/>
                  </a:moveTo>
                  <a:cubicBezTo>
                    <a:pt x="11" y="1998"/>
                    <a:pt x="6" y="2000"/>
                    <a:pt x="0" y="2001"/>
                  </a:cubicBezTo>
                  <a:lnTo>
                    <a:pt x="17" y="1997"/>
                  </a:lnTo>
                  <a:close/>
                  <a:moveTo>
                    <a:pt x="7537" y="1"/>
                  </a:moveTo>
                  <a:lnTo>
                    <a:pt x="167" y="1965"/>
                  </a:lnTo>
                  <a:lnTo>
                    <a:pt x="17" y="1997"/>
                  </a:lnTo>
                  <a:lnTo>
                    <a:pt x="17" y="1997"/>
                  </a:lnTo>
                  <a:cubicBezTo>
                    <a:pt x="29" y="1995"/>
                    <a:pt x="43" y="1994"/>
                    <a:pt x="57" y="1994"/>
                  </a:cubicBezTo>
                  <a:cubicBezTo>
                    <a:pt x="92" y="1994"/>
                    <a:pt x="129" y="2002"/>
                    <a:pt x="167" y="2025"/>
                  </a:cubicBezTo>
                  <a:cubicBezTo>
                    <a:pt x="286" y="2084"/>
                    <a:pt x="310" y="2215"/>
                    <a:pt x="250" y="2322"/>
                  </a:cubicBezTo>
                  <a:lnTo>
                    <a:pt x="215" y="2418"/>
                  </a:lnTo>
                  <a:lnTo>
                    <a:pt x="631" y="2299"/>
                  </a:lnTo>
                  <a:lnTo>
                    <a:pt x="7537" y="453"/>
                  </a:lnTo>
                  <a:lnTo>
                    <a:pt x="753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18"/>
            <p:cNvSpPr/>
            <p:nvPr/>
          </p:nvSpPr>
          <p:spPr>
            <a:xfrm>
              <a:off x="6725825" y="4654575"/>
              <a:ext cx="17300" cy="9550"/>
            </a:xfrm>
            <a:custGeom>
              <a:rect b="b" l="l" r="r" t="t"/>
              <a:pathLst>
                <a:path extrusionOk="0" h="382" w="692">
                  <a:moveTo>
                    <a:pt x="227" y="0"/>
                  </a:moveTo>
                  <a:lnTo>
                    <a:pt x="1" y="381"/>
                  </a:lnTo>
                  <a:lnTo>
                    <a:pt x="525" y="381"/>
                  </a:lnTo>
                  <a:lnTo>
                    <a:pt x="691" y="84"/>
                  </a:lnTo>
                  <a:lnTo>
                    <a:pt x="22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18"/>
            <p:cNvSpPr/>
            <p:nvPr/>
          </p:nvSpPr>
          <p:spPr>
            <a:xfrm>
              <a:off x="6737150" y="4455550"/>
              <a:ext cx="117875" cy="190425"/>
            </a:xfrm>
            <a:custGeom>
              <a:rect b="b" l="l" r="r" t="t"/>
              <a:pathLst>
                <a:path extrusionOk="0" h="7617" w="4715">
                  <a:moveTo>
                    <a:pt x="4478" y="0"/>
                  </a:moveTo>
                  <a:cubicBezTo>
                    <a:pt x="4455" y="0"/>
                    <a:pt x="4430" y="3"/>
                    <a:pt x="4405" y="8"/>
                  </a:cubicBezTo>
                  <a:cubicBezTo>
                    <a:pt x="4405" y="20"/>
                    <a:pt x="4382" y="20"/>
                    <a:pt x="4382" y="20"/>
                  </a:cubicBezTo>
                  <a:lnTo>
                    <a:pt x="4370" y="20"/>
                  </a:lnTo>
                  <a:lnTo>
                    <a:pt x="4358" y="32"/>
                  </a:lnTo>
                  <a:cubicBezTo>
                    <a:pt x="4358" y="56"/>
                    <a:pt x="4346" y="56"/>
                    <a:pt x="4346" y="56"/>
                  </a:cubicBezTo>
                  <a:lnTo>
                    <a:pt x="4334" y="68"/>
                  </a:lnTo>
                  <a:lnTo>
                    <a:pt x="4310" y="79"/>
                  </a:lnTo>
                  <a:cubicBezTo>
                    <a:pt x="4298" y="79"/>
                    <a:pt x="4298" y="91"/>
                    <a:pt x="4286" y="115"/>
                  </a:cubicBezTo>
                  <a:lnTo>
                    <a:pt x="4227" y="222"/>
                  </a:lnTo>
                  <a:lnTo>
                    <a:pt x="0" y="7521"/>
                  </a:lnTo>
                  <a:lnTo>
                    <a:pt x="453" y="7616"/>
                  </a:lnTo>
                  <a:lnTo>
                    <a:pt x="4548" y="508"/>
                  </a:lnTo>
                  <a:lnTo>
                    <a:pt x="4608" y="389"/>
                  </a:lnTo>
                  <a:lnTo>
                    <a:pt x="4655" y="318"/>
                  </a:lnTo>
                  <a:cubicBezTo>
                    <a:pt x="4715" y="210"/>
                    <a:pt x="4667" y="79"/>
                    <a:pt x="4560" y="20"/>
                  </a:cubicBezTo>
                  <a:cubicBezTo>
                    <a:pt x="4539" y="6"/>
                    <a:pt x="4510" y="0"/>
                    <a:pt x="447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18"/>
            <p:cNvSpPr/>
            <p:nvPr/>
          </p:nvSpPr>
          <p:spPr>
            <a:xfrm>
              <a:off x="6337975" y="4576300"/>
              <a:ext cx="3900" cy="5375"/>
            </a:xfrm>
            <a:custGeom>
              <a:rect b="b" l="l" r="r" t="t"/>
              <a:pathLst>
                <a:path extrusionOk="0" h="215" w="156">
                  <a:moveTo>
                    <a:pt x="1" y="0"/>
                  </a:moveTo>
                  <a:lnTo>
                    <a:pt x="1" y="0"/>
                  </a:lnTo>
                  <a:cubicBezTo>
                    <a:pt x="13" y="95"/>
                    <a:pt x="72" y="179"/>
                    <a:pt x="156" y="214"/>
                  </a:cubicBezTo>
                  <a:lnTo>
                    <a:pt x="156" y="48"/>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18"/>
            <p:cNvSpPr/>
            <p:nvPr/>
          </p:nvSpPr>
          <p:spPr>
            <a:xfrm>
              <a:off x="6410025" y="4583425"/>
              <a:ext cx="434000" cy="80700"/>
            </a:xfrm>
            <a:custGeom>
              <a:rect b="b" l="l" r="r" t="t"/>
              <a:pathLst>
                <a:path extrusionOk="0" h="3228" w="17360">
                  <a:moveTo>
                    <a:pt x="107" y="1"/>
                  </a:moveTo>
                  <a:cubicBezTo>
                    <a:pt x="95" y="144"/>
                    <a:pt x="60" y="298"/>
                    <a:pt x="0" y="429"/>
                  </a:cubicBezTo>
                  <a:lnTo>
                    <a:pt x="12859" y="2846"/>
                  </a:lnTo>
                  <a:lnTo>
                    <a:pt x="13323" y="2930"/>
                  </a:lnTo>
                  <a:lnTo>
                    <a:pt x="14931" y="3227"/>
                  </a:lnTo>
                  <a:lnTo>
                    <a:pt x="17359" y="3227"/>
                  </a:lnTo>
                  <a:lnTo>
                    <a:pt x="13561" y="2513"/>
                  </a:lnTo>
                  <a:lnTo>
                    <a:pt x="13097" y="2418"/>
                  </a:lnTo>
                  <a:lnTo>
                    <a:pt x="10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18"/>
            <p:cNvSpPr/>
            <p:nvPr/>
          </p:nvSpPr>
          <p:spPr>
            <a:xfrm>
              <a:off x="5778675" y="4344125"/>
              <a:ext cx="436700" cy="105675"/>
            </a:xfrm>
            <a:custGeom>
              <a:rect b="b" l="l" r="r" t="t"/>
              <a:pathLst>
                <a:path extrusionOk="0" h="4227" w="17468">
                  <a:moveTo>
                    <a:pt x="17384" y="0"/>
                  </a:moveTo>
                  <a:lnTo>
                    <a:pt x="1" y="3786"/>
                  </a:lnTo>
                  <a:cubicBezTo>
                    <a:pt x="25" y="3905"/>
                    <a:pt x="60" y="4048"/>
                    <a:pt x="49" y="4179"/>
                  </a:cubicBezTo>
                  <a:lnTo>
                    <a:pt x="49" y="4227"/>
                  </a:lnTo>
                  <a:lnTo>
                    <a:pt x="17467" y="429"/>
                  </a:lnTo>
                  <a:cubicBezTo>
                    <a:pt x="17432" y="286"/>
                    <a:pt x="17396" y="155"/>
                    <a:pt x="1738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18"/>
            <p:cNvSpPr/>
            <p:nvPr/>
          </p:nvSpPr>
          <p:spPr>
            <a:xfrm>
              <a:off x="5778975" y="4449775"/>
              <a:ext cx="566475" cy="127425"/>
            </a:xfrm>
            <a:custGeom>
              <a:rect b="b" l="l" r="r" t="t"/>
              <a:pathLst>
                <a:path extrusionOk="0" h="5097" w="22659">
                  <a:moveTo>
                    <a:pt x="48" y="1"/>
                  </a:moveTo>
                  <a:cubicBezTo>
                    <a:pt x="37" y="72"/>
                    <a:pt x="13" y="132"/>
                    <a:pt x="1" y="191"/>
                  </a:cubicBezTo>
                  <a:lnTo>
                    <a:pt x="691" y="596"/>
                  </a:lnTo>
                  <a:lnTo>
                    <a:pt x="22373" y="5061"/>
                  </a:lnTo>
                  <a:lnTo>
                    <a:pt x="22539" y="5097"/>
                  </a:lnTo>
                  <a:cubicBezTo>
                    <a:pt x="22551" y="4942"/>
                    <a:pt x="22575" y="4799"/>
                    <a:pt x="22658" y="4656"/>
                  </a:cubicBezTo>
                  <a:lnTo>
                    <a:pt x="4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18"/>
            <p:cNvSpPr/>
            <p:nvPr/>
          </p:nvSpPr>
          <p:spPr>
            <a:xfrm>
              <a:off x="6395425" y="4603375"/>
              <a:ext cx="42600" cy="60750"/>
            </a:xfrm>
            <a:custGeom>
              <a:rect b="b" l="l" r="r" t="t"/>
              <a:pathLst>
                <a:path extrusionOk="0" h="2430" w="1704">
                  <a:moveTo>
                    <a:pt x="346" y="0"/>
                  </a:moveTo>
                  <a:cubicBezTo>
                    <a:pt x="239" y="120"/>
                    <a:pt x="144" y="215"/>
                    <a:pt x="1" y="286"/>
                  </a:cubicBezTo>
                  <a:lnTo>
                    <a:pt x="1191" y="2429"/>
                  </a:lnTo>
                  <a:lnTo>
                    <a:pt x="1703" y="2429"/>
                  </a:lnTo>
                  <a:lnTo>
                    <a:pt x="3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18"/>
            <p:cNvSpPr/>
            <p:nvPr/>
          </p:nvSpPr>
          <p:spPr>
            <a:xfrm>
              <a:off x="6271300" y="4385800"/>
              <a:ext cx="100350" cy="163725"/>
            </a:xfrm>
            <a:custGeom>
              <a:rect b="b" l="l" r="r" t="t"/>
              <a:pathLst>
                <a:path extrusionOk="0" h="6549" w="4014">
                  <a:moveTo>
                    <a:pt x="429" y="0"/>
                  </a:moveTo>
                  <a:cubicBezTo>
                    <a:pt x="298" y="60"/>
                    <a:pt x="144" y="107"/>
                    <a:pt x="1" y="131"/>
                  </a:cubicBezTo>
                  <a:lnTo>
                    <a:pt x="3585" y="6548"/>
                  </a:lnTo>
                  <a:cubicBezTo>
                    <a:pt x="3716" y="6477"/>
                    <a:pt x="3870" y="6429"/>
                    <a:pt x="4013" y="6406"/>
                  </a:cubicBezTo>
                  <a:lnTo>
                    <a:pt x="42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18"/>
            <p:cNvSpPr/>
            <p:nvPr/>
          </p:nvSpPr>
          <p:spPr>
            <a:xfrm>
              <a:off x="5772725" y="4454250"/>
              <a:ext cx="364950" cy="209875"/>
            </a:xfrm>
            <a:custGeom>
              <a:rect b="b" l="l" r="r" t="t"/>
              <a:pathLst>
                <a:path extrusionOk="0" h="8395" w="14598">
                  <a:moveTo>
                    <a:pt x="239" y="0"/>
                  </a:moveTo>
                  <a:cubicBezTo>
                    <a:pt x="179" y="155"/>
                    <a:pt x="108" y="286"/>
                    <a:pt x="1" y="393"/>
                  </a:cubicBezTo>
                  <a:lnTo>
                    <a:pt x="13705" y="8394"/>
                  </a:lnTo>
                  <a:lnTo>
                    <a:pt x="14598" y="8394"/>
                  </a:lnTo>
                  <a:lnTo>
                    <a:pt x="918" y="417"/>
                  </a:lnTo>
                  <a:lnTo>
                    <a:pt x="23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18"/>
            <p:cNvSpPr/>
            <p:nvPr/>
          </p:nvSpPr>
          <p:spPr>
            <a:xfrm>
              <a:off x="6341850" y="4544475"/>
              <a:ext cx="72350" cy="71050"/>
            </a:xfrm>
            <a:custGeom>
              <a:rect b="b" l="l" r="r" t="t"/>
              <a:pathLst>
                <a:path extrusionOk="0" h="2842" w="2894">
                  <a:moveTo>
                    <a:pt x="1417" y="1"/>
                  </a:moveTo>
                  <a:cubicBezTo>
                    <a:pt x="1338" y="1"/>
                    <a:pt x="1261" y="15"/>
                    <a:pt x="1179" y="23"/>
                  </a:cubicBezTo>
                  <a:cubicBezTo>
                    <a:pt x="1036" y="59"/>
                    <a:pt x="882" y="94"/>
                    <a:pt x="751" y="166"/>
                  </a:cubicBezTo>
                  <a:cubicBezTo>
                    <a:pt x="465" y="321"/>
                    <a:pt x="239" y="559"/>
                    <a:pt x="108" y="856"/>
                  </a:cubicBezTo>
                  <a:cubicBezTo>
                    <a:pt x="60" y="987"/>
                    <a:pt x="24" y="1142"/>
                    <a:pt x="1" y="1285"/>
                  </a:cubicBezTo>
                  <a:lnTo>
                    <a:pt x="1" y="1297"/>
                  </a:lnTo>
                  <a:lnTo>
                    <a:pt x="1" y="1464"/>
                  </a:lnTo>
                  <a:cubicBezTo>
                    <a:pt x="36" y="2178"/>
                    <a:pt x="584" y="2773"/>
                    <a:pt x="1298" y="2833"/>
                  </a:cubicBezTo>
                  <a:cubicBezTo>
                    <a:pt x="1351" y="2839"/>
                    <a:pt x="1403" y="2842"/>
                    <a:pt x="1455" y="2842"/>
                  </a:cubicBezTo>
                  <a:cubicBezTo>
                    <a:pt x="1707" y="2842"/>
                    <a:pt x="1946" y="2771"/>
                    <a:pt x="2144" y="2642"/>
                  </a:cubicBezTo>
                  <a:cubicBezTo>
                    <a:pt x="2287" y="2571"/>
                    <a:pt x="2382" y="2476"/>
                    <a:pt x="2489" y="2345"/>
                  </a:cubicBezTo>
                  <a:cubicBezTo>
                    <a:pt x="2584" y="2225"/>
                    <a:pt x="2656" y="2106"/>
                    <a:pt x="2715" y="1975"/>
                  </a:cubicBezTo>
                  <a:cubicBezTo>
                    <a:pt x="2775" y="1833"/>
                    <a:pt x="2799" y="1690"/>
                    <a:pt x="2822" y="1535"/>
                  </a:cubicBezTo>
                  <a:cubicBezTo>
                    <a:pt x="2894" y="761"/>
                    <a:pt x="2310" y="82"/>
                    <a:pt x="1525" y="11"/>
                  </a:cubicBezTo>
                  <a:cubicBezTo>
                    <a:pt x="1488" y="4"/>
                    <a:pt x="1452" y="1"/>
                    <a:pt x="141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18"/>
            <p:cNvSpPr/>
            <p:nvPr/>
          </p:nvSpPr>
          <p:spPr>
            <a:xfrm>
              <a:off x="6212375" y="4289200"/>
              <a:ext cx="100625" cy="100600"/>
            </a:xfrm>
            <a:custGeom>
              <a:rect b="b" l="l" r="r" t="t"/>
              <a:pathLst>
                <a:path extrusionOk="0" h="4024" w="4025">
                  <a:moveTo>
                    <a:pt x="2038" y="1"/>
                  </a:moveTo>
                  <a:cubicBezTo>
                    <a:pt x="1006" y="1"/>
                    <a:pt x="115" y="796"/>
                    <a:pt x="24" y="1840"/>
                  </a:cubicBezTo>
                  <a:cubicBezTo>
                    <a:pt x="0" y="1959"/>
                    <a:pt x="0" y="2078"/>
                    <a:pt x="24" y="2197"/>
                  </a:cubicBezTo>
                  <a:cubicBezTo>
                    <a:pt x="36" y="2352"/>
                    <a:pt x="60" y="2495"/>
                    <a:pt x="108" y="2626"/>
                  </a:cubicBezTo>
                  <a:cubicBezTo>
                    <a:pt x="358" y="3376"/>
                    <a:pt x="1036" y="3935"/>
                    <a:pt x="1846" y="4019"/>
                  </a:cubicBezTo>
                  <a:cubicBezTo>
                    <a:pt x="1890" y="4022"/>
                    <a:pt x="1934" y="4023"/>
                    <a:pt x="1978" y="4023"/>
                  </a:cubicBezTo>
                  <a:cubicBezTo>
                    <a:pt x="2107" y="4023"/>
                    <a:pt x="2230" y="4010"/>
                    <a:pt x="2346" y="3983"/>
                  </a:cubicBezTo>
                  <a:cubicBezTo>
                    <a:pt x="2501" y="3971"/>
                    <a:pt x="2655" y="3924"/>
                    <a:pt x="2786" y="3864"/>
                  </a:cubicBezTo>
                  <a:cubicBezTo>
                    <a:pt x="3417" y="3602"/>
                    <a:pt x="3894" y="3031"/>
                    <a:pt x="4013" y="2328"/>
                  </a:cubicBezTo>
                  <a:cubicBezTo>
                    <a:pt x="4013" y="2292"/>
                    <a:pt x="4025" y="2233"/>
                    <a:pt x="4025" y="2185"/>
                  </a:cubicBezTo>
                  <a:lnTo>
                    <a:pt x="4025" y="1899"/>
                  </a:lnTo>
                  <a:cubicBezTo>
                    <a:pt x="3989" y="1578"/>
                    <a:pt x="3906" y="1257"/>
                    <a:pt x="3739" y="995"/>
                  </a:cubicBezTo>
                  <a:cubicBezTo>
                    <a:pt x="3667" y="864"/>
                    <a:pt x="3572" y="745"/>
                    <a:pt x="3465" y="637"/>
                  </a:cubicBezTo>
                  <a:cubicBezTo>
                    <a:pt x="3144" y="292"/>
                    <a:pt x="2703" y="54"/>
                    <a:pt x="2191" y="6"/>
                  </a:cubicBezTo>
                  <a:cubicBezTo>
                    <a:pt x="2140" y="2"/>
                    <a:pt x="2089" y="1"/>
                    <a:pt x="203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18"/>
            <p:cNvSpPr/>
            <p:nvPr/>
          </p:nvSpPr>
          <p:spPr>
            <a:xfrm>
              <a:off x="6886575" y="1575550"/>
              <a:ext cx="19050" cy="17950"/>
            </a:xfrm>
            <a:custGeom>
              <a:rect b="b" l="l" r="r" t="t"/>
              <a:pathLst>
                <a:path extrusionOk="0" h="718" w="762">
                  <a:moveTo>
                    <a:pt x="367" y="0"/>
                  </a:moveTo>
                  <a:cubicBezTo>
                    <a:pt x="308" y="0"/>
                    <a:pt x="251" y="22"/>
                    <a:pt x="202" y="51"/>
                  </a:cubicBezTo>
                  <a:cubicBezTo>
                    <a:pt x="95" y="111"/>
                    <a:pt x="36" y="206"/>
                    <a:pt x="24" y="325"/>
                  </a:cubicBezTo>
                  <a:cubicBezTo>
                    <a:pt x="0" y="539"/>
                    <a:pt x="155" y="706"/>
                    <a:pt x="345" y="718"/>
                  </a:cubicBezTo>
                  <a:cubicBezTo>
                    <a:pt x="405" y="718"/>
                    <a:pt x="464" y="706"/>
                    <a:pt x="512" y="682"/>
                  </a:cubicBezTo>
                  <a:cubicBezTo>
                    <a:pt x="631" y="646"/>
                    <a:pt x="714" y="539"/>
                    <a:pt x="738" y="384"/>
                  </a:cubicBezTo>
                  <a:cubicBezTo>
                    <a:pt x="762" y="194"/>
                    <a:pt x="595" y="15"/>
                    <a:pt x="405" y="3"/>
                  </a:cubicBezTo>
                  <a:cubicBezTo>
                    <a:pt x="392" y="1"/>
                    <a:pt x="380" y="0"/>
                    <a:pt x="3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18"/>
            <p:cNvSpPr/>
            <p:nvPr/>
          </p:nvSpPr>
          <p:spPr>
            <a:xfrm>
              <a:off x="6612725" y="2909675"/>
              <a:ext cx="36925" cy="36225"/>
            </a:xfrm>
            <a:custGeom>
              <a:rect b="b" l="l" r="r" t="t"/>
              <a:pathLst>
                <a:path extrusionOk="0" h="1449" w="1477">
                  <a:moveTo>
                    <a:pt x="765" y="1"/>
                  </a:moveTo>
                  <a:cubicBezTo>
                    <a:pt x="380" y="1"/>
                    <a:pt x="59" y="291"/>
                    <a:pt x="36" y="669"/>
                  </a:cubicBezTo>
                  <a:cubicBezTo>
                    <a:pt x="0" y="1074"/>
                    <a:pt x="298" y="1419"/>
                    <a:pt x="703" y="1443"/>
                  </a:cubicBezTo>
                  <a:cubicBezTo>
                    <a:pt x="732" y="1446"/>
                    <a:pt x="761" y="1448"/>
                    <a:pt x="790" y="1448"/>
                  </a:cubicBezTo>
                  <a:cubicBezTo>
                    <a:pt x="1039" y="1448"/>
                    <a:pt x="1252" y="1312"/>
                    <a:pt x="1369" y="1109"/>
                  </a:cubicBezTo>
                  <a:cubicBezTo>
                    <a:pt x="1429" y="1014"/>
                    <a:pt x="1465" y="907"/>
                    <a:pt x="1477" y="788"/>
                  </a:cubicBezTo>
                  <a:cubicBezTo>
                    <a:pt x="1477" y="752"/>
                    <a:pt x="1477" y="705"/>
                    <a:pt x="1465" y="657"/>
                  </a:cubicBezTo>
                  <a:lnTo>
                    <a:pt x="1465" y="645"/>
                  </a:lnTo>
                  <a:cubicBezTo>
                    <a:pt x="1417" y="312"/>
                    <a:pt x="1167" y="38"/>
                    <a:pt x="810" y="2"/>
                  </a:cubicBezTo>
                  <a:cubicBezTo>
                    <a:pt x="795" y="1"/>
                    <a:pt x="780" y="1"/>
                    <a:pt x="7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18"/>
            <p:cNvSpPr/>
            <p:nvPr/>
          </p:nvSpPr>
          <p:spPr>
            <a:xfrm>
              <a:off x="6607950" y="4033250"/>
              <a:ext cx="50925" cy="50550"/>
            </a:xfrm>
            <a:custGeom>
              <a:rect b="b" l="l" r="r" t="t"/>
              <a:pathLst>
                <a:path extrusionOk="0" h="2022" w="2037">
                  <a:moveTo>
                    <a:pt x="1019" y="1"/>
                  </a:moveTo>
                  <a:cubicBezTo>
                    <a:pt x="930" y="1"/>
                    <a:pt x="843" y="14"/>
                    <a:pt x="763" y="41"/>
                  </a:cubicBezTo>
                  <a:cubicBezTo>
                    <a:pt x="358" y="148"/>
                    <a:pt x="48" y="505"/>
                    <a:pt x="13" y="934"/>
                  </a:cubicBezTo>
                  <a:cubicBezTo>
                    <a:pt x="1" y="1124"/>
                    <a:pt x="25" y="1291"/>
                    <a:pt x="108" y="1458"/>
                  </a:cubicBezTo>
                  <a:cubicBezTo>
                    <a:pt x="179" y="1600"/>
                    <a:pt x="275" y="1720"/>
                    <a:pt x="394" y="1815"/>
                  </a:cubicBezTo>
                  <a:cubicBezTo>
                    <a:pt x="537" y="1934"/>
                    <a:pt x="727" y="2005"/>
                    <a:pt x="941" y="2017"/>
                  </a:cubicBezTo>
                  <a:cubicBezTo>
                    <a:pt x="969" y="2020"/>
                    <a:pt x="997" y="2021"/>
                    <a:pt x="1024" y="2021"/>
                  </a:cubicBezTo>
                  <a:cubicBezTo>
                    <a:pt x="1110" y="2021"/>
                    <a:pt x="1187" y="2006"/>
                    <a:pt x="1251" y="1970"/>
                  </a:cubicBezTo>
                  <a:cubicBezTo>
                    <a:pt x="1406" y="1946"/>
                    <a:pt x="1537" y="1874"/>
                    <a:pt x="1656" y="1779"/>
                  </a:cubicBezTo>
                  <a:cubicBezTo>
                    <a:pt x="1775" y="1696"/>
                    <a:pt x="1858" y="1589"/>
                    <a:pt x="1918" y="1470"/>
                  </a:cubicBezTo>
                  <a:cubicBezTo>
                    <a:pt x="1977" y="1350"/>
                    <a:pt x="2013" y="1219"/>
                    <a:pt x="2025" y="1077"/>
                  </a:cubicBezTo>
                  <a:cubicBezTo>
                    <a:pt x="2037" y="874"/>
                    <a:pt x="2001" y="660"/>
                    <a:pt x="1894" y="505"/>
                  </a:cubicBezTo>
                  <a:cubicBezTo>
                    <a:pt x="1799" y="362"/>
                    <a:pt x="1703" y="267"/>
                    <a:pt x="1584" y="172"/>
                  </a:cubicBezTo>
                  <a:cubicBezTo>
                    <a:pt x="1465" y="100"/>
                    <a:pt x="1346" y="53"/>
                    <a:pt x="1203" y="29"/>
                  </a:cubicBezTo>
                  <a:cubicBezTo>
                    <a:pt x="1179" y="29"/>
                    <a:pt x="1132" y="5"/>
                    <a:pt x="1108" y="5"/>
                  </a:cubicBezTo>
                  <a:cubicBezTo>
                    <a:pt x="1078" y="2"/>
                    <a:pt x="1049" y="1"/>
                    <a:pt x="101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18"/>
            <p:cNvSpPr/>
            <p:nvPr/>
          </p:nvSpPr>
          <p:spPr>
            <a:xfrm>
              <a:off x="6996400" y="4166875"/>
              <a:ext cx="36325" cy="36000"/>
            </a:xfrm>
            <a:custGeom>
              <a:rect b="b" l="l" r="r" t="t"/>
              <a:pathLst>
                <a:path extrusionOk="0" h="1440" w="1453">
                  <a:moveTo>
                    <a:pt x="733" y="1"/>
                  </a:moveTo>
                  <a:cubicBezTo>
                    <a:pt x="700" y="1"/>
                    <a:pt x="671" y="6"/>
                    <a:pt x="631" y="6"/>
                  </a:cubicBezTo>
                  <a:cubicBezTo>
                    <a:pt x="465" y="18"/>
                    <a:pt x="334" y="101"/>
                    <a:pt x="227" y="196"/>
                  </a:cubicBezTo>
                  <a:cubicBezTo>
                    <a:pt x="119" y="304"/>
                    <a:pt x="60" y="423"/>
                    <a:pt x="36" y="577"/>
                  </a:cubicBezTo>
                  <a:cubicBezTo>
                    <a:pt x="36" y="601"/>
                    <a:pt x="12" y="613"/>
                    <a:pt x="12" y="649"/>
                  </a:cubicBezTo>
                  <a:cubicBezTo>
                    <a:pt x="0" y="780"/>
                    <a:pt x="36" y="899"/>
                    <a:pt x="84" y="1030"/>
                  </a:cubicBezTo>
                  <a:cubicBezTo>
                    <a:pt x="191" y="1256"/>
                    <a:pt x="405" y="1423"/>
                    <a:pt x="667" y="1435"/>
                  </a:cubicBezTo>
                  <a:cubicBezTo>
                    <a:pt x="696" y="1438"/>
                    <a:pt x="724" y="1440"/>
                    <a:pt x="752" y="1440"/>
                  </a:cubicBezTo>
                  <a:cubicBezTo>
                    <a:pt x="1119" y="1440"/>
                    <a:pt x="1419" y="1156"/>
                    <a:pt x="1441" y="780"/>
                  </a:cubicBezTo>
                  <a:cubicBezTo>
                    <a:pt x="1453" y="399"/>
                    <a:pt x="1155" y="42"/>
                    <a:pt x="786" y="6"/>
                  </a:cubicBezTo>
                  <a:cubicBezTo>
                    <a:pt x="766" y="2"/>
                    <a:pt x="749" y="1"/>
                    <a:pt x="73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18"/>
            <p:cNvSpPr/>
            <p:nvPr/>
          </p:nvSpPr>
          <p:spPr>
            <a:xfrm>
              <a:off x="6710350" y="4394000"/>
              <a:ext cx="37225" cy="35950"/>
            </a:xfrm>
            <a:custGeom>
              <a:rect b="b" l="l" r="r" t="t"/>
              <a:pathLst>
                <a:path extrusionOk="0" h="1438" w="1489">
                  <a:moveTo>
                    <a:pt x="737" y="0"/>
                  </a:moveTo>
                  <a:cubicBezTo>
                    <a:pt x="370" y="0"/>
                    <a:pt x="70" y="284"/>
                    <a:pt x="48" y="660"/>
                  </a:cubicBezTo>
                  <a:cubicBezTo>
                    <a:pt x="1" y="1053"/>
                    <a:pt x="298" y="1398"/>
                    <a:pt x="703" y="1434"/>
                  </a:cubicBezTo>
                  <a:cubicBezTo>
                    <a:pt x="724" y="1436"/>
                    <a:pt x="746" y="1437"/>
                    <a:pt x="767" y="1437"/>
                  </a:cubicBezTo>
                  <a:cubicBezTo>
                    <a:pt x="1133" y="1437"/>
                    <a:pt x="1443" y="1151"/>
                    <a:pt x="1477" y="779"/>
                  </a:cubicBezTo>
                  <a:cubicBezTo>
                    <a:pt x="1489" y="386"/>
                    <a:pt x="1203" y="41"/>
                    <a:pt x="822" y="5"/>
                  </a:cubicBezTo>
                  <a:cubicBezTo>
                    <a:pt x="793" y="2"/>
                    <a:pt x="765" y="0"/>
                    <a:pt x="73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18"/>
            <p:cNvSpPr/>
            <p:nvPr/>
          </p:nvSpPr>
          <p:spPr>
            <a:xfrm>
              <a:off x="6609750" y="3484075"/>
              <a:ext cx="35725" cy="35675"/>
            </a:xfrm>
            <a:custGeom>
              <a:rect b="b" l="l" r="r" t="t"/>
              <a:pathLst>
                <a:path extrusionOk="0" h="1427" w="1429">
                  <a:moveTo>
                    <a:pt x="700" y="1"/>
                  </a:moveTo>
                  <a:cubicBezTo>
                    <a:pt x="418" y="1"/>
                    <a:pt x="158" y="184"/>
                    <a:pt x="60" y="458"/>
                  </a:cubicBezTo>
                  <a:cubicBezTo>
                    <a:pt x="48" y="517"/>
                    <a:pt x="24" y="577"/>
                    <a:pt x="24" y="648"/>
                  </a:cubicBezTo>
                  <a:cubicBezTo>
                    <a:pt x="0" y="755"/>
                    <a:pt x="36" y="850"/>
                    <a:pt x="60" y="958"/>
                  </a:cubicBezTo>
                  <a:cubicBezTo>
                    <a:pt x="84" y="993"/>
                    <a:pt x="84" y="1005"/>
                    <a:pt x="95" y="1041"/>
                  </a:cubicBezTo>
                  <a:cubicBezTo>
                    <a:pt x="155" y="1172"/>
                    <a:pt x="274" y="1279"/>
                    <a:pt x="405" y="1350"/>
                  </a:cubicBezTo>
                  <a:cubicBezTo>
                    <a:pt x="417" y="1362"/>
                    <a:pt x="453" y="1362"/>
                    <a:pt x="465" y="1374"/>
                  </a:cubicBezTo>
                  <a:cubicBezTo>
                    <a:pt x="524" y="1398"/>
                    <a:pt x="584" y="1422"/>
                    <a:pt x="655" y="1422"/>
                  </a:cubicBezTo>
                  <a:cubicBezTo>
                    <a:pt x="683" y="1425"/>
                    <a:pt x="710" y="1427"/>
                    <a:pt x="736" y="1427"/>
                  </a:cubicBezTo>
                  <a:cubicBezTo>
                    <a:pt x="799" y="1427"/>
                    <a:pt x="858" y="1418"/>
                    <a:pt x="917" y="1410"/>
                  </a:cubicBezTo>
                  <a:cubicBezTo>
                    <a:pt x="1036" y="1374"/>
                    <a:pt x="1155" y="1315"/>
                    <a:pt x="1227" y="1243"/>
                  </a:cubicBezTo>
                  <a:lnTo>
                    <a:pt x="1238" y="1231"/>
                  </a:lnTo>
                  <a:cubicBezTo>
                    <a:pt x="1346" y="1112"/>
                    <a:pt x="1417" y="958"/>
                    <a:pt x="1429" y="779"/>
                  </a:cubicBezTo>
                  <a:cubicBezTo>
                    <a:pt x="1429" y="684"/>
                    <a:pt x="1429" y="600"/>
                    <a:pt x="1405" y="517"/>
                  </a:cubicBezTo>
                  <a:cubicBezTo>
                    <a:pt x="1358" y="362"/>
                    <a:pt x="1262" y="231"/>
                    <a:pt x="1143" y="148"/>
                  </a:cubicBezTo>
                  <a:cubicBezTo>
                    <a:pt x="1048" y="65"/>
                    <a:pt x="917" y="29"/>
                    <a:pt x="774" y="5"/>
                  </a:cubicBezTo>
                  <a:cubicBezTo>
                    <a:pt x="749" y="2"/>
                    <a:pt x="724" y="1"/>
                    <a:pt x="70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18"/>
            <p:cNvSpPr/>
            <p:nvPr/>
          </p:nvSpPr>
          <p:spPr>
            <a:xfrm>
              <a:off x="7027050" y="3205875"/>
              <a:ext cx="8950" cy="31275"/>
            </a:xfrm>
            <a:custGeom>
              <a:rect b="b" l="l" r="r" t="t"/>
              <a:pathLst>
                <a:path extrusionOk="0" h="1251" w="358">
                  <a:moveTo>
                    <a:pt x="358" y="1"/>
                  </a:moveTo>
                  <a:cubicBezTo>
                    <a:pt x="334" y="25"/>
                    <a:pt x="310" y="36"/>
                    <a:pt x="298" y="48"/>
                  </a:cubicBezTo>
                  <a:cubicBezTo>
                    <a:pt x="132" y="167"/>
                    <a:pt x="13" y="346"/>
                    <a:pt x="1" y="572"/>
                  </a:cubicBezTo>
                  <a:cubicBezTo>
                    <a:pt x="1" y="656"/>
                    <a:pt x="1" y="751"/>
                    <a:pt x="25" y="834"/>
                  </a:cubicBezTo>
                  <a:cubicBezTo>
                    <a:pt x="72" y="989"/>
                    <a:pt x="179" y="1108"/>
                    <a:pt x="275" y="1215"/>
                  </a:cubicBezTo>
                  <a:cubicBezTo>
                    <a:pt x="310" y="1227"/>
                    <a:pt x="322" y="1239"/>
                    <a:pt x="358" y="1251"/>
                  </a:cubicBezTo>
                  <a:lnTo>
                    <a:pt x="358" y="1"/>
                  </a:ln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18"/>
            <p:cNvSpPr/>
            <p:nvPr/>
          </p:nvSpPr>
          <p:spPr>
            <a:xfrm>
              <a:off x="6923175" y="1659900"/>
              <a:ext cx="35750" cy="35150"/>
            </a:xfrm>
            <a:custGeom>
              <a:rect b="b" l="l" r="r" t="t"/>
              <a:pathLst>
                <a:path extrusionOk="0" h="1406" w="1430">
                  <a:moveTo>
                    <a:pt x="681" y="1"/>
                  </a:moveTo>
                  <a:cubicBezTo>
                    <a:pt x="607" y="1"/>
                    <a:pt x="536" y="18"/>
                    <a:pt x="477" y="35"/>
                  </a:cubicBezTo>
                  <a:cubicBezTo>
                    <a:pt x="227" y="130"/>
                    <a:pt x="24" y="344"/>
                    <a:pt x="12" y="642"/>
                  </a:cubicBezTo>
                  <a:cubicBezTo>
                    <a:pt x="0" y="844"/>
                    <a:pt x="60" y="1035"/>
                    <a:pt x="179" y="1166"/>
                  </a:cubicBezTo>
                  <a:cubicBezTo>
                    <a:pt x="262" y="1285"/>
                    <a:pt x="405" y="1356"/>
                    <a:pt x="548" y="1392"/>
                  </a:cubicBezTo>
                  <a:cubicBezTo>
                    <a:pt x="584" y="1392"/>
                    <a:pt x="608" y="1404"/>
                    <a:pt x="655" y="1404"/>
                  </a:cubicBezTo>
                  <a:cubicBezTo>
                    <a:pt x="677" y="1405"/>
                    <a:pt x="698" y="1406"/>
                    <a:pt x="720" y="1406"/>
                  </a:cubicBezTo>
                  <a:cubicBezTo>
                    <a:pt x="874" y="1406"/>
                    <a:pt x="1016" y="1367"/>
                    <a:pt x="1132" y="1273"/>
                  </a:cubicBezTo>
                  <a:cubicBezTo>
                    <a:pt x="1263" y="1178"/>
                    <a:pt x="1370" y="1023"/>
                    <a:pt x="1394" y="844"/>
                  </a:cubicBezTo>
                  <a:cubicBezTo>
                    <a:pt x="1394" y="820"/>
                    <a:pt x="1417" y="797"/>
                    <a:pt x="1417" y="761"/>
                  </a:cubicBezTo>
                  <a:cubicBezTo>
                    <a:pt x="1429" y="546"/>
                    <a:pt x="1334" y="332"/>
                    <a:pt x="1191" y="189"/>
                  </a:cubicBezTo>
                  <a:cubicBezTo>
                    <a:pt x="1132" y="130"/>
                    <a:pt x="1060" y="82"/>
                    <a:pt x="977" y="46"/>
                  </a:cubicBezTo>
                  <a:cubicBezTo>
                    <a:pt x="917" y="35"/>
                    <a:pt x="846" y="11"/>
                    <a:pt x="774" y="11"/>
                  </a:cubicBezTo>
                  <a:cubicBezTo>
                    <a:pt x="743" y="4"/>
                    <a:pt x="712" y="1"/>
                    <a:pt x="68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18"/>
            <p:cNvSpPr/>
            <p:nvPr/>
          </p:nvSpPr>
          <p:spPr>
            <a:xfrm>
              <a:off x="6526400" y="2260750"/>
              <a:ext cx="36625" cy="35900"/>
            </a:xfrm>
            <a:custGeom>
              <a:rect b="b" l="l" r="r" t="t"/>
              <a:pathLst>
                <a:path extrusionOk="0" h="1436" w="1465">
                  <a:moveTo>
                    <a:pt x="756" y="1"/>
                  </a:moveTo>
                  <a:cubicBezTo>
                    <a:pt x="382" y="1"/>
                    <a:pt x="82" y="287"/>
                    <a:pt x="48" y="658"/>
                  </a:cubicBezTo>
                  <a:cubicBezTo>
                    <a:pt x="0" y="1063"/>
                    <a:pt x="298" y="1408"/>
                    <a:pt x="703" y="1432"/>
                  </a:cubicBezTo>
                  <a:cubicBezTo>
                    <a:pt x="727" y="1435"/>
                    <a:pt x="751" y="1436"/>
                    <a:pt x="775" y="1436"/>
                  </a:cubicBezTo>
                  <a:cubicBezTo>
                    <a:pt x="986" y="1436"/>
                    <a:pt x="1182" y="1343"/>
                    <a:pt x="1310" y="1182"/>
                  </a:cubicBezTo>
                  <a:cubicBezTo>
                    <a:pt x="1405" y="1075"/>
                    <a:pt x="1465" y="944"/>
                    <a:pt x="1465" y="765"/>
                  </a:cubicBezTo>
                  <a:lnTo>
                    <a:pt x="1465" y="754"/>
                  </a:lnTo>
                  <a:lnTo>
                    <a:pt x="1465" y="682"/>
                  </a:lnTo>
                  <a:cubicBezTo>
                    <a:pt x="1453" y="515"/>
                    <a:pt x="1393" y="384"/>
                    <a:pt x="1298" y="265"/>
                  </a:cubicBezTo>
                  <a:cubicBezTo>
                    <a:pt x="1179" y="123"/>
                    <a:pt x="1012" y="27"/>
                    <a:pt x="822" y="3"/>
                  </a:cubicBezTo>
                  <a:cubicBezTo>
                    <a:pt x="800" y="2"/>
                    <a:pt x="778" y="1"/>
                    <a:pt x="75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18"/>
            <p:cNvSpPr/>
            <p:nvPr/>
          </p:nvSpPr>
          <p:spPr>
            <a:xfrm>
              <a:off x="5728375" y="4421425"/>
              <a:ext cx="51825" cy="50475"/>
            </a:xfrm>
            <a:custGeom>
              <a:rect b="b" l="l" r="r" t="t"/>
              <a:pathLst>
                <a:path extrusionOk="0" h="2019" w="2073">
                  <a:moveTo>
                    <a:pt x="1045" y="0"/>
                  </a:moveTo>
                  <a:cubicBezTo>
                    <a:pt x="521" y="0"/>
                    <a:pt x="71" y="402"/>
                    <a:pt x="48" y="932"/>
                  </a:cubicBezTo>
                  <a:cubicBezTo>
                    <a:pt x="1" y="1492"/>
                    <a:pt x="418" y="1980"/>
                    <a:pt x="965" y="2016"/>
                  </a:cubicBezTo>
                  <a:cubicBezTo>
                    <a:pt x="992" y="2018"/>
                    <a:pt x="1019" y="2019"/>
                    <a:pt x="1046" y="2019"/>
                  </a:cubicBezTo>
                  <a:cubicBezTo>
                    <a:pt x="1333" y="2019"/>
                    <a:pt x="1579" y="1903"/>
                    <a:pt x="1775" y="1718"/>
                  </a:cubicBezTo>
                  <a:cubicBezTo>
                    <a:pt x="1870" y="1611"/>
                    <a:pt x="1965" y="1480"/>
                    <a:pt x="2013" y="1325"/>
                  </a:cubicBezTo>
                  <a:cubicBezTo>
                    <a:pt x="2037" y="1266"/>
                    <a:pt x="2037" y="1194"/>
                    <a:pt x="2061" y="1135"/>
                  </a:cubicBezTo>
                  <a:lnTo>
                    <a:pt x="2061" y="1123"/>
                  </a:lnTo>
                  <a:lnTo>
                    <a:pt x="2061" y="1075"/>
                  </a:lnTo>
                  <a:cubicBezTo>
                    <a:pt x="2072" y="944"/>
                    <a:pt x="2061" y="813"/>
                    <a:pt x="2013" y="671"/>
                  </a:cubicBezTo>
                  <a:cubicBezTo>
                    <a:pt x="1977" y="599"/>
                    <a:pt x="1942" y="528"/>
                    <a:pt x="1894" y="456"/>
                  </a:cubicBezTo>
                  <a:cubicBezTo>
                    <a:pt x="1822" y="337"/>
                    <a:pt x="1703" y="218"/>
                    <a:pt x="1561" y="135"/>
                  </a:cubicBezTo>
                  <a:cubicBezTo>
                    <a:pt x="1430" y="63"/>
                    <a:pt x="1275" y="16"/>
                    <a:pt x="1132" y="4"/>
                  </a:cubicBezTo>
                  <a:cubicBezTo>
                    <a:pt x="1103" y="1"/>
                    <a:pt x="1074" y="0"/>
                    <a:pt x="104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18"/>
            <p:cNvSpPr/>
            <p:nvPr/>
          </p:nvSpPr>
          <p:spPr>
            <a:xfrm>
              <a:off x="6710950" y="4235475"/>
              <a:ext cx="20850" cy="20600"/>
            </a:xfrm>
            <a:custGeom>
              <a:rect b="b" l="l" r="r" t="t"/>
              <a:pathLst>
                <a:path extrusionOk="0" h="824" w="834">
                  <a:moveTo>
                    <a:pt x="405" y="0"/>
                  </a:moveTo>
                  <a:cubicBezTo>
                    <a:pt x="203" y="0"/>
                    <a:pt x="24" y="155"/>
                    <a:pt x="0" y="369"/>
                  </a:cubicBezTo>
                  <a:lnTo>
                    <a:pt x="0" y="417"/>
                  </a:lnTo>
                  <a:cubicBezTo>
                    <a:pt x="24" y="608"/>
                    <a:pt x="143" y="762"/>
                    <a:pt x="322" y="810"/>
                  </a:cubicBezTo>
                  <a:cubicBezTo>
                    <a:pt x="334" y="822"/>
                    <a:pt x="358" y="822"/>
                    <a:pt x="381" y="822"/>
                  </a:cubicBezTo>
                  <a:cubicBezTo>
                    <a:pt x="394" y="823"/>
                    <a:pt x="406" y="824"/>
                    <a:pt x="418" y="824"/>
                  </a:cubicBezTo>
                  <a:cubicBezTo>
                    <a:pt x="520" y="824"/>
                    <a:pt x="604" y="780"/>
                    <a:pt x="679" y="727"/>
                  </a:cubicBezTo>
                  <a:cubicBezTo>
                    <a:pt x="703" y="703"/>
                    <a:pt x="739" y="667"/>
                    <a:pt x="750" y="643"/>
                  </a:cubicBezTo>
                  <a:cubicBezTo>
                    <a:pt x="798" y="584"/>
                    <a:pt x="822" y="524"/>
                    <a:pt x="822" y="453"/>
                  </a:cubicBezTo>
                  <a:cubicBezTo>
                    <a:pt x="834" y="227"/>
                    <a:pt x="679" y="36"/>
                    <a:pt x="45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18"/>
            <p:cNvSpPr/>
            <p:nvPr/>
          </p:nvSpPr>
          <p:spPr>
            <a:xfrm>
              <a:off x="6828225" y="3855375"/>
              <a:ext cx="21150" cy="20450"/>
            </a:xfrm>
            <a:custGeom>
              <a:rect b="b" l="l" r="r" t="t"/>
              <a:pathLst>
                <a:path extrusionOk="0" h="818" w="846">
                  <a:moveTo>
                    <a:pt x="465" y="0"/>
                  </a:moveTo>
                  <a:cubicBezTo>
                    <a:pt x="393" y="0"/>
                    <a:pt x="334" y="12"/>
                    <a:pt x="274" y="24"/>
                  </a:cubicBezTo>
                  <a:lnTo>
                    <a:pt x="250" y="24"/>
                  </a:lnTo>
                  <a:cubicBezTo>
                    <a:pt x="119" y="83"/>
                    <a:pt x="36" y="203"/>
                    <a:pt x="12" y="369"/>
                  </a:cubicBezTo>
                  <a:cubicBezTo>
                    <a:pt x="0" y="429"/>
                    <a:pt x="12" y="488"/>
                    <a:pt x="36" y="536"/>
                  </a:cubicBezTo>
                  <a:cubicBezTo>
                    <a:pt x="60" y="595"/>
                    <a:pt x="96" y="631"/>
                    <a:pt x="119" y="679"/>
                  </a:cubicBezTo>
                  <a:cubicBezTo>
                    <a:pt x="191" y="774"/>
                    <a:pt x="286" y="810"/>
                    <a:pt x="369" y="810"/>
                  </a:cubicBezTo>
                  <a:cubicBezTo>
                    <a:pt x="392" y="815"/>
                    <a:pt x="415" y="817"/>
                    <a:pt x="438" y="817"/>
                  </a:cubicBezTo>
                  <a:cubicBezTo>
                    <a:pt x="521" y="817"/>
                    <a:pt x="599" y="785"/>
                    <a:pt x="655" y="738"/>
                  </a:cubicBezTo>
                  <a:cubicBezTo>
                    <a:pt x="762" y="679"/>
                    <a:pt x="822" y="572"/>
                    <a:pt x="834" y="441"/>
                  </a:cubicBezTo>
                  <a:cubicBezTo>
                    <a:pt x="846" y="357"/>
                    <a:pt x="822" y="250"/>
                    <a:pt x="762" y="179"/>
                  </a:cubicBezTo>
                  <a:cubicBezTo>
                    <a:pt x="703" y="72"/>
                    <a:pt x="596" y="12"/>
                    <a:pt x="46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18"/>
            <p:cNvSpPr/>
            <p:nvPr/>
          </p:nvSpPr>
          <p:spPr>
            <a:xfrm>
              <a:off x="6930325" y="4028600"/>
              <a:ext cx="21450" cy="20575"/>
            </a:xfrm>
            <a:custGeom>
              <a:rect b="b" l="l" r="r" t="t"/>
              <a:pathLst>
                <a:path extrusionOk="0" h="823" w="858">
                  <a:moveTo>
                    <a:pt x="476" y="1"/>
                  </a:moveTo>
                  <a:cubicBezTo>
                    <a:pt x="357" y="1"/>
                    <a:pt x="250" y="36"/>
                    <a:pt x="179" y="96"/>
                  </a:cubicBezTo>
                  <a:cubicBezTo>
                    <a:pt x="84" y="155"/>
                    <a:pt x="24" y="251"/>
                    <a:pt x="12" y="370"/>
                  </a:cubicBezTo>
                  <a:cubicBezTo>
                    <a:pt x="0" y="608"/>
                    <a:pt x="143" y="810"/>
                    <a:pt x="381" y="822"/>
                  </a:cubicBezTo>
                  <a:cubicBezTo>
                    <a:pt x="453" y="822"/>
                    <a:pt x="512" y="810"/>
                    <a:pt x="572" y="786"/>
                  </a:cubicBezTo>
                  <a:cubicBezTo>
                    <a:pt x="727" y="751"/>
                    <a:pt x="834" y="608"/>
                    <a:pt x="846" y="453"/>
                  </a:cubicBezTo>
                  <a:cubicBezTo>
                    <a:pt x="857" y="215"/>
                    <a:pt x="679" y="12"/>
                    <a:pt x="47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18"/>
            <p:cNvSpPr/>
            <p:nvPr/>
          </p:nvSpPr>
          <p:spPr>
            <a:xfrm>
              <a:off x="6984800" y="3178775"/>
              <a:ext cx="21450" cy="20600"/>
            </a:xfrm>
            <a:custGeom>
              <a:rect b="b" l="l" r="r" t="t"/>
              <a:pathLst>
                <a:path extrusionOk="0" h="824" w="858">
                  <a:moveTo>
                    <a:pt x="440" y="1"/>
                  </a:moveTo>
                  <a:cubicBezTo>
                    <a:pt x="225" y="1"/>
                    <a:pt x="47" y="152"/>
                    <a:pt x="24" y="370"/>
                  </a:cubicBezTo>
                  <a:cubicBezTo>
                    <a:pt x="0" y="608"/>
                    <a:pt x="155" y="799"/>
                    <a:pt x="393" y="823"/>
                  </a:cubicBezTo>
                  <a:cubicBezTo>
                    <a:pt x="402" y="823"/>
                    <a:pt x="411" y="823"/>
                    <a:pt x="420" y="823"/>
                  </a:cubicBezTo>
                  <a:cubicBezTo>
                    <a:pt x="646" y="823"/>
                    <a:pt x="822" y="682"/>
                    <a:pt x="834" y="442"/>
                  </a:cubicBezTo>
                  <a:cubicBezTo>
                    <a:pt x="857" y="204"/>
                    <a:pt x="703" y="13"/>
                    <a:pt x="464" y="1"/>
                  </a:cubicBezTo>
                  <a:cubicBezTo>
                    <a:pt x="456" y="1"/>
                    <a:pt x="448" y="1"/>
                    <a:pt x="4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18"/>
            <p:cNvSpPr/>
            <p:nvPr/>
          </p:nvSpPr>
          <p:spPr>
            <a:xfrm>
              <a:off x="6950250" y="2089625"/>
              <a:ext cx="20875" cy="20600"/>
            </a:xfrm>
            <a:custGeom>
              <a:rect b="b" l="l" r="r" t="t"/>
              <a:pathLst>
                <a:path extrusionOk="0" h="824" w="835">
                  <a:moveTo>
                    <a:pt x="410" y="1"/>
                  </a:moveTo>
                  <a:cubicBezTo>
                    <a:pt x="287" y="1"/>
                    <a:pt x="183" y="47"/>
                    <a:pt x="108" y="121"/>
                  </a:cubicBezTo>
                  <a:cubicBezTo>
                    <a:pt x="49" y="205"/>
                    <a:pt x="1" y="276"/>
                    <a:pt x="1" y="383"/>
                  </a:cubicBezTo>
                  <a:lnTo>
                    <a:pt x="1" y="419"/>
                  </a:lnTo>
                  <a:cubicBezTo>
                    <a:pt x="1" y="574"/>
                    <a:pt x="72" y="693"/>
                    <a:pt x="191" y="764"/>
                  </a:cubicBezTo>
                  <a:cubicBezTo>
                    <a:pt x="239" y="800"/>
                    <a:pt x="299" y="824"/>
                    <a:pt x="370" y="824"/>
                  </a:cubicBezTo>
                  <a:cubicBezTo>
                    <a:pt x="441" y="824"/>
                    <a:pt x="525" y="812"/>
                    <a:pt x="584" y="776"/>
                  </a:cubicBezTo>
                  <a:cubicBezTo>
                    <a:pt x="692" y="741"/>
                    <a:pt x="751" y="657"/>
                    <a:pt x="787" y="574"/>
                  </a:cubicBezTo>
                  <a:cubicBezTo>
                    <a:pt x="811" y="538"/>
                    <a:pt x="822" y="502"/>
                    <a:pt x="822" y="455"/>
                  </a:cubicBezTo>
                  <a:cubicBezTo>
                    <a:pt x="834" y="324"/>
                    <a:pt x="787" y="217"/>
                    <a:pt x="703" y="121"/>
                  </a:cubicBezTo>
                  <a:cubicBezTo>
                    <a:pt x="656" y="98"/>
                    <a:pt x="608" y="50"/>
                    <a:pt x="549" y="38"/>
                  </a:cubicBezTo>
                  <a:cubicBezTo>
                    <a:pt x="525" y="26"/>
                    <a:pt x="489" y="2"/>
                    <a:pt x="453" y="2"/>
                  </a:cubicBezTo>
                  <a:cubicBezTo>
                    <a:pt x="439" y="1"/>
                    <a:pt x="424" y="1"/>
                    <a:pt x="4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18"/>
            <p:cNvSpPr/>
            <p:nvPr/>
          </p:nvSpPr>
          <p:spPr>
            <a:xfrm>
              <a:off x="6882700" y="3304975"/>
              <a:ext cx="21450" cy="20600"/>
            </a:xfrm>
            <a:custGeom>
              <a:rect b="b" l="l" r="r" t="t"/>
              <a:pathLst>
                <a:path extrusionOk="0" h="824" w="858">
                  <a:moveTo>
                    <a:pt x="425" y="1"/>
                  </a:moveTo>
                  <a:cubicBezTo>
                    <a:pt x="200" y="1"/>
                    <a:pt x="24" y="142"/>
                    <a:pt x="12" y="371"/>
                  </a:cubicBezTo>
                  <a:cubicBezTo>
                    <a:pt x="0" y="490"/>
                    <a:pt x="36" y="597"/>
                    <a:pt x="119" y="680"/>
                  </a:cubicBezTo>
                  <a:cubicBezTo>
                    <a:pt x="179" y="764"/>
                    <a:pt x="274" y="799"/>
                    <a:pt x="381" y="823"/>
                  </a:cubicBezTo>
                  <a:cubicBezTo>
                    <a:pt x="391" y="824"/>
                    <a:pt x="400" y="824"/>
                    <a:pt x="410" y="824"/>
                  </a:cubicBezTo>
                  <a:cubicBezTo>
                    <a:pt x="623" y="824"/>
                    <a:pt x="799" y="694"/>
                    <a:pt x="834" y="478"/>
                  </a:cubicBezTo>
                  <a:lnTo>
                    <a:pt x="834" y="442"/>
                  </a:lnTo>
                  <a:cubicBezTo>
                    <a:pt x="857" y="252"/>
                    <a:pt x="727" y="61"/>
                    <a:pt x="512" y="13"/>
                  </a:cubicBezTo>
                  <a:cubicBezTo>
                    <a:pt x="500" y="2"/>
                    <a:pt x="476" y="2"/>
                    <a:pt x="453" y="2"/>
                  </a:cubicBezTo>
                  <a:cubicBezTo>
                    <a:pt x="443" y="1"/>
                    <a:pt x="434" y="1"/>
                    <a:pt x="4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18"/>
            <p:cNvSpPr/>
            <p:nvPr/>
          </p:nvSpPr>
          <p:spPr>
            <a:xfrm>
              <a:off x="6801125" y="3180575"/>
              <a:ext cx="21475" cy="20600"/>
            </a:xfrm>
            <a:custGeom>
              <a:rect b="b" l="l" r="r" t="t"/>
              <a:pathLst>
                <a:path extrusionOk="0" h="824" w="859">
                  <a:moveTo>
                    <a:pt x="418" y="1"/>
                  </a:moveTo>
                  <a:cubicBezTo>
                    <a:pt x="203" y="1"/>
                    <a:pt x="25" y="155"/>
                    <a:pt x="13" y="370"/>
                  </a:cubicBezTo>
                  <a:cubicBezTo>
                    <a:pt x="1" y="620"/>
                    <a:pt x="144" y="810"/>
                    <a:pt x="382" y="822"/>
                  </a:cubicBezTo>
                  <a:cubicBezTo>
                    <a:pt x="392" y="823"/>
                    <a:pt x="402" y="823"/>
                    <a:pt x="412" y="823"/>
                  </a:cubicBezTo>
                  <a:cubicBezTo>
                    <a:pt x="579" y="823"/>
                    <a:pt x="731" y="730"/>
                    <a:pt x="799" y="572"/>
                  </a:cubicBezTo>
                  <a:cubicBezTo>
                    <a:pt x="822" y="536"/>
                    <a:pt x="834" y="489"/>
                    <a:pt x="834" y="453"/>
                  </a:cubicBezTo>
                  <a:cubicBezTo>
                    <a:pt x="858" y="227"/>
                    <a:pt x="703" y="25"/>
                    <a:pt x="4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6" name="Google Shape;2356;p18"/>
          <p:cNvGrpSpPr/>
          <p:nvPr/>
        </p:nvGrpSpPr>
        <p:grpSpPr>
          <a:xfrm flipH="1" rot="5400000">
            <a:off x="1305405" y="-1305407"/>
            <a:ext cx="1834029" cy="4444824"/>
            <a:chOff x="5728375" y="1492875"/>
            <a:chExt cx="1308525" cy="3171250"/>
          </a:xfrm>
        </p:grpSpPr>
        <p:sp>
          <p:nvSpPr>
            <p:cNvPr id="2357" name="Google Shape;2357;p18"/>
            <p:cNvSpPr/>
            <p:nvPr/>
          </p:nvSpPr>
          <p:spPr>
            <a:xfrm>
              <a:off x="6942225" y="2835900"/>
              <a:ext cx="625" cy="925"/>
            </a:xfrm>
            <a:custGeom>
              <a:rect b="b" l="l" r="r" t="t"/>
              <a:pathLst>
                <a:path extrusionOk="0" h="37" w="25">
                  <a:moveTo>
                    <a:pt x="24" y="0"/>
                  </a:moveTo>
                  <a:lnTo>
                    <a:pt x="24" y="0"/>
                  </a:lnTo>
                  <a:cubicBezTo>
                    <a:pt x="12" y="12"/>
                    <a:pt x="12" y="24"/>
                    <a:pt x="0" y="36"/>
                  </a:cubicBezTo>
                  <a:cubicBezTo>
                    <a:pt x="12" y="36"/>
                    <a:pt x="12" y="24"/>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18"/>
            <p:cNvSpPr/>
            <p:nvPr/>
          </p:nvSpPr>
          <p:spPr>
            <a:xfrm>
              <a:off x="6942225" y="2836800"/>
              <a:ext cx="25" cy="25"/>
            </a:xfrm>
            <a:custGeom>
              <a:rect b="b" l="l" r="r" t="t"/>
              <a:pathLst>
                <a:path extrusionOk="0" h="1" w="1">
                  <a:moveTo>
                    <a:pt x="0" y="0"/>
                  </a:move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18"/>
            <p:cNvSpPr/>
            <p:nvPr/>
          </p:nvSpPr>
          <p:spPr>
            <a:xfrm>
              <a:off x="6945500" y="2844825"/>
              <a:ext cx="42300" cy="133375"/>
            </a:xfrm>
            <a:custGeom>
              <a:rect b="b" l="l" r="r" t="t"/>
              <a:pathLst>
                <a:path extrusionOk="0" h="5335" w="1692">
                  <a:moveTo>
                    <a:pt x="346" y="0"/>
                  </a:moveTo>
                  <a:lnTo>
                    <a:pt x="203" y="12"/>
                  </a:lnTo>
                  <a:lnTo>
                    <a:pt x="0" y="453"/>
                  </a:lnTo>
                  <a:lnTo>
                    <a:pt x="1215" y="5263"/>
                  </a:lnTo>
                  <a:lnTo>
                    <a:pt x="1691" y="5334"/>
                  </a:lnTo>
                  <a:lnTo>
                    <a:pt x="1691" y="5334"/>
                  </a:lnTo>
                  <a:lnTo>
                    <a:pt x="3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18"/>
            <p:cNvSpPr/>
            <p:nvPr/>
          </p:nvSpPr>
          <p:spPr>
            <a:xfrm>
              <a:off x="6943725" y="2835300"/>
              <a:ext cx="300" cy="25"/>
            </a:xfrm>
            <a:custGeom>
              <a:rect b="b" l="l" r="r" t="t"/>
              <a:pathLst>
                <a:path extrusionOk="0" h="1" w="12">
                  <a:moveTo>
                    <a:pt x="0" y="0"/>
                  </a:moveTo>
                  <a:lnTo>
                    <a:pt x="0" y="0"/>
                  </a:lnTo>
                  <a:cubicBezTo>
                    <a:pt x="12" y="0"/>
                    <a:pt x="0"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18"/>
            <p:cNvSpPr/>
            <p:nvPr/>
          </p:nvSpPr>
          <p:spPr>
            <a:xfrm>
              <a:off x="6945500" y="2834575"/>
              <a:ext cx="625" cy="150"/>
            </a:xfrm>
            <a:custGeom>
              <a:rect b="b" l="l" r="r" t="t"/>
              <a:pathLst>
                <a:path extrusionOk="0" h="6" w="25">
                  <a:moveTo>
                    <a:pt x="15" y="0"/>
                  </a:moveTo>
                  <a:cubicBezTo>
                    <a:pt x="11" y="0"/>
                    <a:pt x="8" y="6"/>
                    <a:pt x="0" y="6"/>
                  </a:cubicBezTo>
                  <a:lnTo>
                    <a:pt x="24" y="6"/>
                  </a:lnTo>
                  <a:cubicBezTo>
                    <a:pt x="20" y="2"/>
                    <a:pt x="18" y="0"/>
                    <a:pt x="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18"/>
            <p:cNvSpPr/>
            <p:nvPr/>
          </p:nvSpPr>
          <p:spPr>
            <a:xfrm>
              <a:off x="6943125" y="2835625"/>
              <a:ext cx="550" cy="300"/>
            </a:xfrm>
            <a:custGeom>
              <a:rect b="b" l="l" r="r" t="t"/>
              <a:pathLst>
                <a:path extrusionOk="0" h="12" w="22">
                  <a:moveTo>
                    <a:pt x="16" y="1"/>
                  </a:moveTo>
                  <a:cubicBezTo>
                    <a:pt x="13" y="1"/>
                    <a:pt x="8" y="3"/>
                    <a:pt x="0" y="11"/>
                  </a:cubicBezTo>
                  <a:cubicBezTo>
                    <a:pt x="16" y="11"/>
                    <a:pt x="21" y="1"/>
                    <a:pt x="1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18"/>
            <p:cNvSpPr/>
            <p:nvPr/>
          </p:nvSpPr>
          <p:spPr>
            <a:xfrm>
              <a:off x="6978825" y="2988300"/>
              <a:ext cx="57175" cy="218500"/>
            </a:xfrm>
            <a:custGeom>
              <a:rect b="b" l="l" r="r" t="t"/>
              <a:pathLst>
                <a:path extrusionOk="0" h="8740" w="2287">
                  <a:moveTo>
                    <a:pt x="1" y="0"/>
                  </a:moveTo>
                  <a:lnTo>
                    <a:pt x="2227" y="8739"/>
                  </a:lnTo>
                  <a:cubicBezTo>
                    <a:pt x="2239" y="8728"/>
                    <a:pt x="2251" y="8704"/>
                    <a:pt x="2287" y="8692"/>
                  </a:cubicBezTo>
                  <a:lnTo>
                    <a:pt x="2287" y="7180"/>
                  </a:lnTo>
                  <a:lnTo>
                    <a:pt x="477" y="72"/>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18"/>
            <p:cNvSpPr/>
            <p:nvPr/>
          </p:nvSpPr>
          <p:spPr>
            <a:xfrm>
              <a:off x="6796675" y="2972825"/>
              <a:ext cx="91400" cy="176525"/>
            </a:xfrm>
            <a:custGeom>
              <a:rect b="b" l="l" r="r" t="t"/>
              <a:pathLst>
                <a:path extrusionOk="0" h="7061" w="3656">
                  <a:moveTo>
                    <a:pt x="3203" y="0"/>
                  </a:moveTo>
                  <a:lnTo>
                    <a:pt x="0" y="6632"/>
                  </a:lnTo>
                  <a:lnTo>
                    <a:pt x="286" y="7061"/>
                  </a:lnTo>
                  <a:lnTo>
                    <a:pt x="3656" y="48"/>
                  </a:lnTo>
                  <a:lnTo>
                    <a:pt x="3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18"/>
            <p:cNvSpPr/>
            <p:nvPr/>
          </p:nvSpPr>
          <p:spPr>
            <a:xfrm>
              <a:off x="6629100" y="3150225"/>
              <a:ext cx="168775" cy="337550"/>
            </a:xfrm>
            <a:custGeom>
              <a:rect b="b" l="l" r="r" t="t"/>
              <a:pathLst>
                <a:path extrusionOk="0" h="13502" w="6751">
                  <a:moveTo>
                    <a:pt x="6465" y="0"/>
                  </a:moveTo>
                  <a:lnTo>
                    <a:pt x="0" y="13359"/>
                  </a:lnTo>
                  <a:cubicBezTo>
                    <a:pt x="155" y="13359"/>
                    <a:pt x="274" y="13419"/>
                    <a:pt x="381" y="13502"/>
                  </a:cubicBezTo>
                  <a:lnTo>
                    <a:pt x="464" y="13442"/>
                  </a:lnTo>
                  <a:lnTo>
                    <a:pt x="6751" y="429"/>
                  </a:lnTo>
                  <a:lnTo>
                    <a:pt x="646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18"/>
            <p:cNvSpPr/>
            <p:nvPr/>
          </p:nvSpPr>
          <p:spPr>
            <a:xfrm>
              <a:off x="6945500" y="283470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18"/>
            <p:cNvSpPr/>
            <p:nvPr/>
          </p:nvSpPr>
          <p:spPr>
            <a:xfrm>
              <a:off x="6943725" y="2835300"/>
              <a:ext cx="0" cy="625"/>
            </a:xfrm>
            <a:custGeom>
              <a:rect b="b" l="l" r="r" t="t"/>
              <a:pathLst>
                <a:path extrusionOk="0" h="25" w="0">
                  <a:moveTo>
                    <a:pt x="0" y="24"/>
                  </a:moveTo>
                  <a:cubicBezTo>
                    <a:pt x="0" y="24"/>
                    <a:pt x="0" y="0"/>
                    <a:pt x="0" y="24"/>
                  </a:cubicBezTo>
                  <a:cubicBezTo>
                    <a:pt x="0" y="0"/>
                    <a:pt x="0" y="0"/>
                    <a:pt x="0" y="24"/>
                  </a:cubicBezTo>
                  <a:cubicBezTo>
                    <a:pt x="0" y="0"/>
                    <a:pt x="0" y="0"/>
                    <a:pt x="0" y="24"/>
                  </a:cubicBez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18"/>
            <p:cNvSpPr/>
            <p:nvPr/>
          </p:nvSpPr>
          <p:spPr>
            <a:xfrm>
              <a:off x="6942225" y="2836800"/>
              <a:ext cx="25" cy="25"/>
            </a:xfrm>
            <a:custGeom>
              <a:rect b="b" l="l" r="r" t="t"/>
              <a:pathLst>
                <a:path extrusionOk="0" h="1" w="1">
                  <a:moveTo>
                    <a:pt x="0" y="0"/>
                  </a:move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18"/>
            <p:cNvSpPr/>
            <p:nvPr/>
          </p:nvSpPr>
          <p:spPr>
            <a:xfrm>
              <a:off x="6881800" y="2836500"/>
              <a:ext cx="68775" cy="126825"/>
            </a:xfrm>
            <a:custGeom>
              <a:rect b="b" l="l" r="r" t="t"/>
              <a:pathLst>
                <a:path extrusionOk="0" h="5073" w="2751">
                  <a:moveTo>
                    <a:pt x="2429" y="0"/>
                  </a:moveTo>
                  <a:cubicBezTo>
                    <a:pt x="2417" y="0"/>
                    <a:pt x="2417" y="12"/>
                    <a:pt x="2417" y="12"/>
                  </a:cubicBezTo>
                  <a:lnTo>
                    <a:pt x="1" y="5001"/>
                  </a:lnTo>
                  <a:lnTo>
                    <a:pt x="465" y="5072"/>
                  </a:lnTo>
                  <a:lnTo>
                    <a:pt x="2548" y="774"/>
                  </a:lnTo>
                  <a:lnTo>
                    <a:pt x="2751" y="345"/>
                  </a:lnTo>
                  <a:lnTo>
                    <a:pt x="2632" y="357"/>
                  </a:lnTo>
                  <a:cubicBezTo>
                    <a:pt x="2624" y="358"/>
                    <a:pt x="2615" y="358"/>
                    <a:pt x="2607" y="358"/>
                  </a:cubicBezTo>
                  <a:cubicBezTo>
                    <a:pt x="2488" y="358"/>
                    <a:pt x="2394" y="276"/>
                    <a:pt x="2394" y="131"/>
                  </a:cubicBezTo>
                  <a:cubicBezTo>
                    <a:pt x="2394" y="95"/>
                    <a:pt x="2394" y="48"/>
                    <a:pt x="242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18"/>
            <p:cNvSpPr/>
            <p:nvPr/>
          </p:nvSpPr>
          <p:spPr>
            <a:xfrm>
              <a:off x="6902350" y="1492875"/>
              <a:ext cx="133950" cy="92000"/>
            </a:xfrm>
            <a:custGeom>
              <a:rect b="b" l="l" r="r" t="t"/>
              <a:pathLst>
                <a:path extrusionOk="0" h="3680" w="5358">
                  <a:moveTo>
                    <a:pt x="5358" y="0"/>
                  </a:moveTo>
                  <a:lnTo>
                    <a:pt x="0" y="3275"/>
                  </a:lnTo>
                  <a:lnTo>
                    <a:pt x="202" y="3679"/>
                  </a:lnTo>
                  <a:lnTo>
                    <a:pt x="5358" y="524"/>
                  </a:lnTo>
                  <a:lnTo>
                    <a:pt x="535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18"/>
            <p:cNvSpPr/>
            <p:nvPr/>
          </p:nvSpPr>
          <p:spPr>
            <a:xfrm>
              <a:off x="6839525" y="1837250"/>
              <a:ext cx="325" cy="925"/>
            </a:xfrm>
            <a:custGeom>
              <a:rect b="b" l="l" r="r" t="t"/>
              <a:pathLst>
                <a:path extrusionOk="0" h="37" w="13">
                  <a:moveTo>
                    <a:pt x="13" y="1"/>
                  </a:moveTo>
                  <a:cubicBezTo>
                    <a:pt x="1" y="1"/>
                    <a:pt x="1" y="25"/>
                    <a:pt x="1" y="37"/>
                  </a:cubicBezTo>
                  <a:cubicBezTo>
                    <a:pt x="1" y="25"/>
                    <a:pt x="1" y="13"/>
                    <a:pt x="1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18"/>
            <p:cNvSpPr/>
            <p:nvPr/>
          </p:nvSpPr>
          <p:spPr>
            <a:xfrm>
              <a:off x="6839525" y="1689025"/>
              <a:ext cx="97375" cy="151525"/>
            </a:xfrm>
            <a:custGeom>
              <a:rect b="b" l="l" r="r" t="t"/>
              <a:pathLst>
                <a:path extrusionOk="0" h="6061" w="3895">
                  <a:moveTo>
                    <a:pt x="20" y="5898"/>
                  </a:moveTo>
                  <a:cubicBezTo>
                    <a:pt x="13" y="5908"/>
                    <a:pt x="6" y="5919"/>
                    <a:pt x="1" y="5930"/>
                  </a:cubicBezTo>
                  <a:lnTo>
                    <a:pt x="20" y="5898"/>
                  </a:lnTo>
                  <a:close/>
                  <a:moveTo>
                    <a:pt x="3513" y="1"/>
                  </a:moveTo>
                  <a:lnTo>
                    <a:pt x="20" y="5898"/>
                  </a:lnTo>
                  <a:lnTo>
                    <a:pt x="20" y="5898"/>
                  </a:lnTo>
                  <a:cubicBezTo>
                    <a:pt x="42" y="5867"/>
                    <a:pt x="69" y="5844"/>
                    <a:pt x="96" y="5835"/>
                  </a:cubicBezTo>
                  <a:cubicBezTo>
                    <a:pt x="130" y="5818"/>
                    <a:pt x="166" y="5809"/>
                    <a:pt x="201" y="5809"/>
                  </a:cubicBezTo>
                  <a:cubicBezTo>
                    <a:pt x="288" y="5809"/>
                    <a:pt x="368" y="5860"/>
                    <a:pt x="394" y="5954"/>
                  </a:cubicBezTo>
                  <a:lnTo>
                    <a:pt x="441" y="6061"/>
                  </a:lnTo>
                  <a:lnTo>
                    <a:pt x="3894" y="239"/>
                  </a:lnTo>
                  <a:cubicBezTo>
                    <a:pt x="3727" y="191"/>
                    <a:pt x="3597" y="120"/>
                    <a:pt x="351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18"/>
            <p:cNvSpPr/>
            <p:nvPr/>
          </p:nvSpPr>
          <p:spPr>
            <a:xfrm>
              <a:off x="6838950" y="1834425"/>
              <a:ext cx="124725" cy="258250"/>
            </a:xfrm>
            <a:custGeom>
              <a:rect b="b" l="l" r="r" t="t"/>
              <a:pathLst>
                <a:path extrusionOk="0" h="10330" w="4989">
                  <a:moveTo>
                    <a:pt x="212" y="0"/>
                  </a:moveTo>
                  <a:cubicBezTo>
                    <a:pt x="182" y="0"/>
                    <a:pt x="150" y="6"/>
                    <a:pt x="119" y="19"/>
                  </a:cubicBezTo>
                  <a:cubicBezTo>
                    <a:pt x="83" y="31"/>
                    <a:pt x="48" y="66"/>
                    <a:pt x="24" y="102"/>
                  </a:cubicBezTo>
                  <a:cubicBezTo>
                    <a:pt x="24" y="126"/>
                    <a:pt x="0" y="138"/>
                    <a:pt x="0" y="150"/>
                  </a:cubicBezTo>
                  <a:lnTo>
                    <a:pt x="0" y="162"/>
                  </a:lnTo>
                  <a:lnTo>
                    <a:pt x="0" y="197"/>
                  </a:lnTo>
                  <a:lnTo>
                    <a:pt x="0" y="209"/>
                  </a:lnTo>
                  <a:lnTo>
                    <a:pt x="0" y="245"/>
                  </a:lnTo>
                  <a:lnTo>
                    <a:pt x="0" y="257"/>
                  </a:lnTo>
                  <a:cubicBezTo>
                    <a:pt x="0" y="269"/>
                    <a:pt x="24" y="281"/>
                    <a:pt x="24" y="304"/>
                  </a:cubicBezTo>
                  <a:lnTo>
                    <a:pt x="4560" y="10329"/>
                  </a:lnTo>
                  <a:cubicBezTo>
                    <a:pt x="4624" y="10255"/>
                    <a:pt x="4736" y="10209"/>
                    <a:pt x="4845" y="10209"/>
                  </a:cubicBezTo>
                  <a:cubicBezTo>
                    <a:pt x="4857" y="10209"/>
                    <a:pt x="4869" y="10209"/>
                    <a:pt x="4882" y="10210"/>
                  </a:cubicBezTo>
                  <a:cubicBezTo>
                    <a:pt x="4917" y="10210"/>
                    <a:pt x="4965" y="10222"/>
                    <a:pt x="4989" y="10246"/>
                  </a:cubicBezTo>
                  <a:lnTo>
                    <a:pt x="464" y="221"/>
                  </a:lnTo>
                  <a:lnTo>
                    <a:pt x="417" y="126"/>
                  </a:lnTo>
                  <a:cubicBezTo>
                    <a:pt x="373" y="47"/>
                    <a:pt x="297" y="0"/>
                    <a:pt x="21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18"/>
            <p:cNvSpPr/>
            <p:nvPr/>
          </p:nvSpPr>
          <p:spPr>
            <a:xfrm>
              <a:off x="6945800" y="1529475"/>
              <a:ext cx="90500" cy="135175"/>
            </a:xfrm>
            <a:custGeom>
              <a:rect b="b" l="l" r="r" t="t"/>
              <a:pathLst>
                <a:path extrusionOk="0" h="5407" w="3620">
                  <a:moveTo>
                    <a:pt x="3620" y="1"/>
                  </a:moveTo>
                  <a:lnTo>
                    <a:pt x="0" y="5073"/>
                  </a:lnTo>
                  <a:lnTo>
                    <a:pt x="108" y="5263"/>
                  </a:lnTo>
                  <a:cubicBezTo>
                    <a:pt x="179" y="5299"/>
                    <a:pt x="250" y="5335"/>
                    <a:pt x="310" y="5406"/>
                  </a:cubicBezTo>
                  <a:lnTo>
                    <a:pt x="3620" y="775"/>
                  </a:lnTo>
                  <a:lnTo>
                    <a:pt x="362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18"/>
            <p:cNvSpPr/>
            <p:nvPr/>
          </p:nvSpPr>
          <p:spPr>
            <a:xfrm>
              <a:off x="6951750" y="1681000"/>
              <a:ext cx="84550" cy="169075"/>
            </a:xfrm>
            <a:custGeom>
              <a:rect b="b" l="l" r="r" t="t"/>
              <a:pathLst>
                <a:path extrusionOk="0" h="6763" w="3382">
                  <a:moveTo>
                    <a:pt x="286" y="0"/>
                  </a:moveTo>
                  <a:cubicBezTo>
                    <a:pt x="239" y="179"/>
                    <a:pt x="155" y="334"/>
                    <a:pt x="0" y="429"/>
                  </a:cubicBezTo>
                  <a:lnTo>
                    <a:pt x="3382" y="6763"/>
                  </a:lnTo>
                  <a:lnTo>
                    <a:pt x="3382" y="5810"/>
                  </a:lnTo>
                  <a:lnTo>
                    <a:pt x="2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18"/>
            <p:cNvSpPr/>
            <p:nvPr/>
          </p:nvSpPr>
          <p:spPr>
            <a:xfrm>
              <a:off x="6891325" y="1570800"/>
              <a:ext cx="56875" cy="90275"/>
            </a:xfrm>
            <a:custGeom>
              <a:rect b="b" l="l" r="r" t="t"/>
              <a:pathLst>
                <a:path extrusionOk="0" h="3611" w="2275">
                  <a:moveTo>
                    <a:pt x="219" y="1"/>
                  </a:moveTo>
                  <a:cubicBezTo>
                    <a:pt x="185" y="1"/>
                    <a:pt x="151" y="9"/>
                    <a:pt x="120" y="27"/>
                  </a:cubicBezTo>
                  <a:cubicBezTo>
                    <a:pt x="84" y="62"/>
                    <a:pt x="48" y="86"/>
                    <a:pt x="36" y="122"/>
                  </a:cubicBezTo>
                  <a:cubicBezTo>
                    <a:pt x="24" y="146"/>
                    <a:pt x="1" y="193"/>
                    <a:pt x="1" y="241"/>
                  </a:cubicBezTo>
                  <a:cubicBezTo>
                    <a:pt x="72" y="205"/>
                    <a:pt x="143" y="193"/>
                    <a:pt x="215" y="193"/>
                  </a:cubicBezTo>
                  <a:cubicBezTo>
                    <a:pt x="405" y="205"/>
                    <a:pt x="572" y="384"/>
                    <a:pt x="548" y="574"/>
                  </a:cubicBezTo>
                  <a:cubicBezTo>
                    <a:pt x="524" y="717"/>
                    <a:pt x="441" y="836"/>
                    <a:pt x="322" y="872"/>
                  </a:cubicBezTo>
                  <a:lnTo>
                    <a:pt x="1763" y="3587"/>
                  </a:lnTo>
                  <a:cubicBezTo>
                    <a:pt x="1834" y="3560"/>
                    <a:pt x="1906" y="3546"/>
                    <a:pt x="1982" y="3546"/>
                  </a:cubicBezTo>
                  <a:cubicBezTo>
                    <a:pt x="2007" y="3546"/>
                    <a:pt x="2034" y="3548"/>
                    <a:pt x="2060" y="3551"/>
                  </a:cubicBezTo>
                  <a:cubicBezTo>
                    <a:pt x="2132" y="3575"/>
                    <a:pt x="2215" y="3587"/>
                    <a:pt x="2275" y="3610"/>
                  </a:cubicBezTo>
                  <a:lnTo>
                    <a:pt x="2167" y="3420"/>
                  </a:lnTo>
                  <a:lnTo>
                    <a:pt x="643" y="551"/>
                  </a:lnTo>
                  <a:lnTo>
                    <a:pt x="441" y="146"/>
                  </a:lnTo>
                  <a:lnTo>
                    <a:pt x="417" y="122"/>
                  </a:lnTo>
                  <a:cubicBezTo>
                    <a:pt x="375" y="47"/>
                    <a:pt x="298" y="1"/>
                    <a:pt x="21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18"/>
            <p:cNvSpPr/>
            <p:nvPr/>
          </p:nvSpPr>
          <p:spPr>
            <a:xfrm>
              <a:off x="6967825" y="2063475"/>
              <a:ext cx="68475" cy="40500"/>
            </a:xfrm>
            <a:custGeom>
              <a:rect b="b" l="l" r="r" t="t"/>
              <a:pathLst>
                <a:path extrusionOk="0" h="1620" w="2739">
                  <a:moveTo>
                    <a:pt x="2739" y="1"/>
                  </a:moveTo>
                  <a:lnTo>
                    <a:pt x="0" y="1167"/>
                  </a:lnTo>
                  <a:cubicBezTo>
                    <a:pt x="72" y="1263"/>
                    <a:pt x="131" y="1370"/>
                    <a:pt x="119" y="1501"/>
                  </a:cubicBezTo>
                  <a:cubicBezTo>
                    <a:pt x="119" y="1548"/>
                    <a:pt x="108" y="1572"/>
                    <a:pt x="84" y="1620"/>
                  </a:cubicBezTo>
                  <a:lnTo>
                    <a:pt x="2739" y="489"/>
                  </a:lnTo>
                  <a:lnTo>
                    <a:pt x="27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18"/>
            <p:cNvSpPr/>
            <p:nvPr/>
          </p:nvSpPr>
          <p:spPr>
            <a:xfrm>
              <a:off x="6558850" y="2100100"/>
              <a:ext cx="396200" cy="178025"/>
            </a:xfrm>
            <a:custGeom>
              <a:rect b="b" l="l" r="r" t="t"/>
              <a:pathLst>
                <a:path extrusionOk="0" h="7121" w="15848">
                  <a:moveTo>
                    <a:pt x="15657" y="0"/>
                  </a:moveTo>
                  <a:lnTo>
                    <a:pt x="0" y="6703"/>
                  </a:lnTo>
                  <a:cubicBezTo>
                    <a:pt x="95" y="6822"/>
                    <a:pt x="155" y="6965"/>
                    <a:pt x="167" y="7120"/>
                  </a:cubicBezTo>
                  <a:lnTo>
                    <a:pt x="15824" y="417"/>
                  </a:lnTo>
                  <a:cubicBezTo>
                    <a:pt x="15836" y="393"/>
                    <a:pt x="15836" y="357"/>
                    <a:pt x="15847" y="345"/>
                  </a:cubicBezTo>
                  <a:cubicBezTo>
                    <a:pt x="15728" y="274"/>
                    <a:pt x="15657" y="155"/>
                    <a:pt x="1565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18"/>
            <p:cNvSpPr/>
            <p:nvPr/>
          </p:nvSpPr>
          <p:spPr>
            <a:xfrm>
              <a:off x="6954425" y="2108725"/>
              <a:ext cx="81875" cy="207200"/>
            </a:xfrm>
            <a:custGeom>
              <a:rect b="b" l="l" r="r" t="t"/>
              <a:pathLst>
                <a:path extrusionOk="0" h="8288" w="3275">
                  <a:moveTo>
                    <a:pt x="24" y="0"/>
                  </a:moveTo>
                  <a:cubicBezTo>
                    <a:pt x="13" y="36"/>
                    <a:pt x="1" y="48"/>
                    <a:pt x="1" y="60"/>
                  </a:cubicBezTo>
                  <a:cubicBezTo>
                    <a:pt x="1" y="108"/>
                    <a:pt x="1" y="155"/>
                    <a:pt x="13" y="191"/>
                  </a:cubicBezTo>
                  <a:lnTo>
                    <a:pt x="3275" y="8287"/>
                  </a:lnTo>
                  <a:lnTo>
                    <a:pt x="3275" y="7097"/>
                  </a:lnTo>
                  <a:lnTo>
                    <a:pt x="429" y="36"/>
                  </a:lnTo>
                  <a:cubicBezTo>
                    <a:pt x="417" y="36"/>
                    <a:pt x="417" y="12"/>
                    <a:pt x="417" y="12"/>
                  </a:cubicBezTo>
                  <a:cubicBezTo>
                    <a:pt x="358" y="48"/>
                    <a:pt x="286" y="60"/>
                    <a:pt x="203" y="60"/>
                  </a:cubicBezTo>
                  <a:cubicBezTo>
                    <a:pt x="132" y="48"/>
                    <a:pt x="72" y="36"/>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18"/>
            <p:cNvSpPr/>
            <p:nvPr/>
          </p:nvSpPr>
          <p:spPr>
            <a:xfrm>
              <a:off x="6559150" y="2280175"/>
              <a:ext cx="477150" cy="150350"/>
            </a:xfrm>
            <a:custGeom>
              <a:rect b="b" l="l" r="r" t="t"/>
              <a:pathLst>
                <a:path extrusionOk="0" h="6014" w="19086">
                  <a:moveTo>
                    <a:pt x="167" y="0"/>
                  </a:moveTo>
                  <a:cubicBezTo>
                    <a:pt x="155" y="167"/>
                    <a:pt x="95" y="298"/>
                    <a:pt x="0" y="405"/>
                  </a:cubicBezTo>
                  <a:lnTo>
                    <a:pt x="19086" y="6013"/>
                  </a:lnTo>
                  <a:lnTo>
                    <a:pt x="19086" y="5561"/>
                  </a:lnTo>
                  <a:lnTo>
                    <a:pt x="16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18"/>
            <p:cNvSpPr/>
            <p:nvPr/>
          </p:nvSpPr>
          <p:spPr>
            <a:xfrm>
              <a:off x="6941625" y="2825775"/>
              <a:ext cx="95275" cy="19700"/>
            </a:xfrm>
            <a:custGeom>
              <a:rect b="b" l="l" r="r" t="t"/>
              <a:pathLst>
                <a:path extrusionOk="0" h="788" w="3811">
                  <a:moveTo>
                    <a:pt x="3811" y="0"/>
                  </a:moveTo>
                  <a:lnTo>
                    <a:pt x="227" y="334"/>
                  </a:lnTo>
                  <a:lnTo>
                    <a:pt x="155" y="334"/>
                  </a:lnTo>
                  <a:cubicBezTo>
                    <a:pt x="132" y="334"/>
                    <a:pt x="132" y="358"/>
                    <a:pt x="120" y="358"/>
                  </a:cubicBezTo>
                  <a:cubicBezTo>
                    <a:pt x="120" y="370"/>
                    <a:pt x="108" y="370"/>
                    <a:pt x="108" y="370"/>
                  </a:cubicBezTo>
                  <a:cubicBezTo>
                    <a:pt x="108" y="381"/>
                    <a:pt x="96" y="381"/>
                    <a:pt x="96" y="381"/>
                  </a:cubicBezTo>
                  <a:lnTo>
                    <a:pt x="84" y="405"/>
                  </a:lnTo>
                  <a:lnTo>
                    <a:pt x="60" y="417"/>
                  </a:lnTo>
                  <a:cubicBezTo>
                    <a:pt x="48" y="417"/>
                    <a:pt x="48" y="429"/>
                    <a:pt x="36" y="441"/>
                  </a:cubicBezTo>
                  <a:cubicBezTo>
                    <a:pt x="1" y="489"/>
                    <a:pt x="1" y="536"/>
                    <a:pt x="1" y="584"/>
                  </a:cubicBezTo>
                  <a:cubicBezTo>
                    <a:pt x="1" y="707"/>
                    <a:pt x="105" y="787"/>
                    <a:pt x="216" y="787"/>
                  </a:cubicBezTo>
                  <a:cubicBezTo>
                    <a:pt x="224" y="787"/>
                    <a:pt x="231" y="787"/>
                    <a:pt x="239" y="786"/>
                  </a:cubicBezTo>
                  <a:lnTo>
                    <a:pt x="358" y="774"/>
                  </a:lnTo>
                  <a:lnTo>
                    <a:pt x="501" y="762"/>
                  </a:lnTo>
                  <a:lnTo>
                    <a:pt x="3811" y="441"/>
                  </a:lnTo>
                  <a:lnTo>
                    <a:pt x="381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18"/>
            <p:cNvSpPr/>
            <p:nvPr/>
          </p:nvSpPr>
          <p:spPr>
            <a:xfrm>
              <a:off x="6649325" y="2926075"/>
              <a:ext cx="386100" cy="71175"/>
            </a:xfrm>
            <a:custGeom>
              <a:rect b="b" l="l" r="r" t="t"/>
              <a:pathLst>
                <a:path extrusionOk="0" h="2847" w="15444">
                  <a:moveTo>
                    <a:pt x="1" y="1"/>
                  </a:moveTo>
                  <a:lnTo>
                    <a:pt x="1" y="25"/>
                  </a:lnTo>
                  <a:cubicBezTo>
                    <a:pt x="18" y="20"/>
                    <a:pt x="36" y="17"/>
                    <a:pt x="52" y="17"/>
                  </a:cubicBezTo>
                  <a:cubicBezTo>
                    <a:pt x="117" y="17"/>
                    <a:pt x="175" y="52"/>
                    <a:pt x="203" y="108"/>
                  </a:cubicBezTo>
                  <a:lnTo>
                    <a:pt x="489" y="525"/>
                  </a:lnTo>
                  <a:lnTo>
                    <a:pt x="9097" y="1846"/>
                  </a:lnTo>
                  <a:lnTo>
                    <a:pt x="9550" y="1918"/>
                  </a:lnTo>
                  <a:lnTo>
                    <a:pt x="13169" y="2489"/>
                  </a:lnTo>
                  <a:lnTo>
                    <a:pt x="13645" y="2561"/>
                  </a:lnTo>
                  <a:lnTo>
                    <a:pt x="15443" y="2846"/>
                  </a:lnTo>
                  <a:lnTo>
                    <a:pt x="15443" y="2406"/>
                  </a:lnTo>
                  <a:lnTo>
                    <a:pt x="13526" y="2108"/>
                  </a:lnTo>
                  <a:lnTo>
                    <a:pt x="13050" y="2025"/>
                  </a:lnTo>
                  <a:lnTo>
                    <a:pt x="9752" y="1525"/>
                  </a:lnTo>
                  <a:lnTo>
                    <a:pt x="9288" y="1453"/>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18"/>
            <p:cNvSpPr/>
            <p:nvPr/>
          </p:nvSpPr>
          <p:spPr>
            <a:xfrm>
              <a:off x="6909175" y="3226725"/>
              <a:ext cx="125350" cy="88725"/>
            </a:xfrm>
            <a:custGeom>
              <a:rect b="b" l="l" r="r" t="t"/>
              <a:pathLst>
                <a:path extrusionOk="0" h="3549" w="5014">
                  <a:moveTo>
                    <a:pt x="4740" y="0"/>
                  </a:moveTo>
                  <a:lnTo>
                    <a:pt x="1" y="3179"/>
                  </a:lnTo>
                  <a:lnTo>
                    <a:pt x="263" y="3548"/>
                  </a:lnTo>
                  <a:lnTo>
                    <a:pt x="5013" y="357"/>
                  </a:lnTo>
                  <a:cubicBezTo>
                    <a:pt x="4871" y="274"/>
                    <a:pt x="4787" y="155"/>
                    <a:pt x="474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18"/>
            <p:cNvSpPr/>
            <p:nvPr/>
          </p:nvSpPr>
          <p:spPr>
            <a:xfrm>
              <a:off x="6638625" y="3316900"/>
              <a:ext cx="267900" cy="180400"/>
            </a:xfrm>
            <a:custGeom>
              <a:rect b="b" l="l" r="r" t="t"/>
              <a:pathLst>
                <a:path extrusionOk="0" h="7216" w="10716">
                  <a:moveTo>
                    <a:pt x="10573" y="1"/>
                  </a:moveTo>
                  <a:cubicBezTo>
                    <a:pt x="10550" y="196"/>
                    <a:pt x="10372" y="347"/>
                    <a:pt x="10157" y="347"/>
                  </a:cubicBezTo>
                  <a:cubicBezTo>
                    <a:pt x="10149" y="347"/>
                    <a:pt x="10141" y="346"/>
                    <a:pt x="10132" y="346"/>
                  </a:cubicBezTo>
                  <a:cubicBezTo>
                    <a:pt x="10025" y="322"/>
                    <a:pt x="9918" y="287"/>
                    <a:pt x="9858" y="203"/>
                  </a:cubicBezTo>
                  <a:lnTo>
                    <a:pt x="83" y="6775"/>
                  </a:lnTo>
                  <a:lnTo>
                    <a:pt x="0" y="6835"/>
                  </a:lnTo>
                  <a:cubicBezTo>
                    <a:pt x="119" y="6930"/>
                    <a:pt x="203" y="7049"/>
                    <a:pt x="250" y="7216"/>
                  </a:cubicBezTo>
                  <a:lnTo>
                    <a:pt x="10716" y="191"/>
                  </a:lnTo>
                  <a:lnTo>
                    <a:pt x="105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18"/>
            <p:cNvSpPr/>
            <p:nvPr/>
          </p:nvSpPr>
          <p:spPr>
            <a:xfrm>
              <a:off x="6965450" y="3661000"/>
              <a:ext cx="70850" cy="74725"/>
            </a:xfrm>
            <a:custGeom>
              <a:rect b="b" l="l" r="r" t="t"/>
              <a:pathLst>
                <a:path extrusionOk="0" h="2989" w="2834">
                  <a:moveTo>
                    <a:pt x="2834" y="0"/>
                  </a:moveTo>
                  <a:lnTo>
                    <a:pt x="0" y="2739"/>
                  </a:lnTo>
                  <a:lnTo>
                    <a:pt x="393" y="2989"/>
                  </a:lnTo>
                  <a:lnTo>
                    <a:pt x="2834" y="631"/>
                  </a:lnTo>
                  <a:lnTo>
                    <a:pt x="283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18"/>
            <p:cNvSpPr/>
            <p:nvPr/>
          </p:nvSpPr>
          <p:spPr>
            <a:xfrm>
              <a:off x="6647850" y="3864600"/>
              <a:ext cx="184850" cy="181875"/>
            </a:xfrm>
            <a:custGeom>
              <a:rect b="b" l="l" r="r" t="t"/>
              <a:pathLst>
                <a:path extrusionOk="0" h="7275" w="7394">
                  <a:moveTo>
                    <a:pt x="7156" y="0"/>
                  </a:moveTo>
                  <a:lnTo>
                    <a:pt x="0" y="6953"/>
                  </a:lnTo>
                  <a:cubicBezTo>
                    <a:pt x="119" y="7025"/>
                    <a:pt x="226" y="7144"/>
                    <a:pt x="310" y="7275"/>
                  </a:cubicBezTo>
                  <a:lnTo>
                    <a:pt x="7394" y="405"/>
                  </a:lnTo>
                  <a:lnTo>
                    <a:pt x="7346" y="322"/>
                  </a:lnTo>
                  <a:cubicBezTo>
                    <a:pt x="7311" y="286"/>
                    <a:pt x="7275" y="238"/>
                    <a:pt x="7263" y="179"/>
                  </a:cubicBezTo>
                  <a:lnTo>
                    <a:pt x="715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18"/>
            <p:cNvSpPr/>
            <p:nvPr/>
          </p:nvSpPr>
          <p:spPr>
            <a:xfrm>
              <a:off x="6835375" y="3737800"/>
              <a:ext cx="131575" cy="122050"/>
            </a:xfrm>
            <a:custGeom>
              <a:rect b="b" l="l" r="r" t="t"/>
              <a:pathLst>
                <a:path extrusionOk="0" h="4882" w="5263">
                  <a:moveTo>
                    <a:pt x="4882" y="0"/>
                  </a:moveTo>
                  <a:lnTo>
                    <a:pt x="0" y="4727"/>
                  </a:lnTo>
                  <a:cubicBezTo>
                    <a:pt x="60" y="4703"/>
                    <a:pt x="119" y="4703"/>
                    <a:pt x="191" y="4703"/>
                  </a:cubicBezTo>
                  <a:cubicBezTo>
                    <a:pt x="310" y="4715"/>
                    <a:pt x="429" y="4775"/>
                    <a:pt x="488" y="4882"/>
                  </a:cubicBezTo>
                  <a:lnTo>
                    <a:pt x="5263" y="250"/>
                  </a:lnTo>
                  <a:lnTo>
                    <a:pt x="488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18"/>
            <p:cNvSpPr/>
            <p:nvPr/>
          </p:nvSpPr>
          <p:spPr>
            <a:xfrm>
              <a:off x="6647550" y="2926675"/>
              <a:ext cx="388750" cy="587000"/>
            </a:xfrm>
            <a:custGeom>
              <a:rect b="b" l="l" r="r" t="t"/>
              <a:pathLst>
                <a:path extrusionOk="0" h="23480" w="15550">
                  <a:moveTo>
                    <a:pt x="96" y="1"/>
                  </a:moveTo>
                  <a:lnTo>
                    <a:pt x="96" y="132"/>
                  </a:lnTo>
                  <a:cubicBezTo>
                    <a:pt x="84" y="251"/>
                    <a:pt x="60" y="358"/>
                    <a:pt x="0" y="441"/>
                  </a:cubicBezTo>
                  <a:lnTo>
                    <a:pt x="5739" y="8954"/>
                  </a:lnTo>
                  <a:lnTo>
                    <a:pt x="6025" y="9383"/>
                  </a:lnTo>
                  <a:lnTo>
                    <a:pt x="6561" y="10181"/>
                  </a:lnTo>
                  <a:lnTo>
                    <a:pt x="6608" y="10181"/>
                  </a:lnTo>
                  <a:cubicBezTo>
                    <a:pt x="6823" y="10192"/>
                    <a:pt x="7001" y="10395"/>
                    <a:pt x="6977" y="10621"/>
                  </a:cubicBezTo>
                  <a:cubicBezTo>
                    <a:pt x="6977" y="10669"/>
                    <a:pt x="6965" y="10692"/>
                    <a:pt x="6942" y="10740"/>
                  </a:cubicBezTo>
                  <a:lnTo>
                    <a:pt x="9918" y="15145"/>
                  </a:lnTo>
                  <a:cubicBezTo>
                    <a:pt x="10121" y="15193"/>
                    <a:pt x="10263" y="15372"/>
                    <a:pt x="10240" y="15574"/>
                  </a:cubicBezTo>
                  <a:lnTo>
                    <a:pt x="10240" y="15610"/>
                  </a:lnTo>
                  <a:lnTo>
                    <a:pt x="10371" y="15800"/>
                  </a:lnTo>
                  <a:lnTo>
                    <a:pt x="15550" y="23480"/>
                  </a:lnTo>
                  <a:lnTo>
                    <a:pt x="15550" y="22682"/>
                  </a:lnTo>
                  <a:lnTo>
                    <a:pt x="10728" y="15550"/>
                  </a:lnTo>
                  <a:lnTo>
                    <a:pt x="10478" y="15181"/>
                  </a:lnTo>
                  <a:lnTo>
                    <a:pt x="6263" y="8907"/>
                  </a:lnTo>
                  <a:lnTo>
                    <a:pt x="5977" y="8478"/>
                  </a:lnTo>
                  <a:lnTo>
                    <a:pt x="596" y="501"/>
                  </a:lnTo>
                  <a:lnTo>
                    <a:pt x="310" y="84"/>
                  </a:lnTo>
                  <a:cubicBezTo>
                    <a:pt x="262" y="25"/>
                    <a:pt x="179" y="1"/>
                    <a:pt x="9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18"/>
            <p:cNvSpPr/>
            <p:nvPr/>
          </p:nvSpPr>
          <p:spPr>
            <a:xfrm>
              <a:off x="6603800" y="3495625"/>
              <a:ext cx="7450" cy="13000"/>
            </a:xfrm>
            <a:custGeom>
              <a:rect b="b" l="l" r="r" t="t"/>
              <a:pathLst>
                <a:path extrusionOk="0" h="520" w="298">
                  <a:moveTo>
                    <a:pt x="237" y="0"/>
                  </a:moveTo>
                  <a:cubicBezTo>
                    <a:pt x="172" y="0"/>
                    <a:pt x="97" y="34"/>
                    <a:pt x="60" y="91"/>
                  </a:cubicBezTo>
                  <a:lnTo>
                    <a:pt x="60" y="115"/>
                  </a:lnTo>
                  <a:cubicBezTo>
                    <a:pt x="0" y="222"/>
                    <a:pt x="36" y="353"/>
                    <a:pt x="143" y="412"/>
                  </a:cubicBezTo>
                  <a:lnTo>
                    <a:pt x="298" y="519"/>
                  </a:lnTo>
                  <a:cubicBezTo>
                    <a:pt x="262" y="412"/>
                    <a:pt x="238" y="305"/>
                    <a:pt x="238" y="198"/>
                  </a:cubicBezTo>
                  <a:cubicBezTo>
                    <a:pt x="238" y="138"/>
                    <a:pt x="262" y="67"/>
                    <a:pt x="286" y="7"/>
                  </a:cubicBezTo>
                  <a:cubicBezTo>
                    <a:pt x="271" y="2"/>
                    <a:pt x="254" y="0"/>
                    <a:pt x="23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18"/>
            <p:cNvSpPr/>
            <p:nvPr/>
          </p:nvSpPr>
          <p:spPr>
            <a:xfrm>
              <a:off x="6640400" y="3514550"/>
              <a:ext cx="395900" cy="275350"/>
            </a:xfrm>
            <a:custGeom>
              <a:rect b="b" l="l" r="r" t="t"/>
              <a:pathLst>
                <a:path extrusionOk="0" h="11014" w="15836">
                  <a:moveTo>
                    <a:pt x="12" y="0"/>
                  </a:moveTo>
                  <a:lnTo>
                    <a:pt x="1" y="12"/>
                  </a:lnTo>
                  <a:lnTo>
                    <a:pt x="477" y="846"/>
                  </a:lnTo>
                  <a:lnTo>
                    <a:pt x="12681" y="8930"/>
                  </a:lnTo>
                  <a:lnTo>
                    <a:pt x="13062" y="9180"/>
                  </a:lnTo>
                  <a:lnTo>
                    <a:pt x="15836" y="11014"/>
                  </a:lnTo>
                  <a:lnTo>
                    <a:pt x="15836" y="10478"/>
                  </a:lnTo>
                  <a:lnTo>
                    <a:pt x="13395" y="8847"/>
                  </a:lnTo>
                  <a:lnTo>
                    <a:pt x="13002" y="8597"/>
                  </a:ln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18"/>
            <p:cNvSpPr/>
            <p:nvPr/>
          </p:nvSpPr>
          <p:spPr>
            <a:xfrm>
              <a:off x="6841925" y="4224750"/>
              <a:ext cx="194375" cy="153025"/>
            </a:xfrm>
            <a:custGeom>
              <a:rect b="b" l="l" r="r" t="t"/>
              <a:pathLst>
                <a:path extrusionOk="0" h="6121" w="7775">
                  <a:moveTo>
                    <a:pt x="560" y="1"/>
                  </a:moveTo>
                  <a:lnTo>
                    <a:pt x="0" y="120"/>
                  </a:lnTo>
                  <a:lnTo>
                    <a:pt x="7775" y="6121"/>
                  </a:lnTo>
                  <a:lnTo>
                    <a:pt x="7775" y="5549"/>
                  </a:lnTo>
                  <a:lnTo>
                    <a:pt x="56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18"/>
            <p:cNvSpPr/>
            <p:nvPr/>
          </p:nvSpPr>
          <p:spPr>
            <a:xfrm>
              <a:off x="6649325" y="4070575"/>
              <a:ext cx="195300" cy="148550"/>
            </a:xfrm>
            <a:custGeom>
              <a:rect b="b" l="l" r="r" t="t"/>
              <a:pathLst>
                <a:path extrusionOk="0" h="5942" w="7812">
                  <a:moveTo>
                    <a:pt x="263" y="0"/>
                  </a:moveTo>
                  <a:cubicBezTo>
                    <a:pt x="203" y="119"/>
                    <a:pt x="120" y="227"/>
                    <a:pt x="1" y="334"/>
                  </a:cubicBezTo>
                  <a:lnTo>
                    <a:pt x="48" y="405"/>
                  </a:lnTo>
                  <a:lnTo>
                    <a:pt x="7252" y="5942"/>
                  </a:lnTo>
                  <a:lnTo>
                    <a:pt x="7811" y="5811"/>
                  </a:lnTo>
                  <a:lnTo>
                    <a:pt x="26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18"/>
            <p:cNvSpPr/>
            <p:nvPr/>
          </p:nvSpPr>
          <p:spPr>
            <a:xfrm>
              <a:off x="6831200" y="3872325"/>
              <a:ext cx="180400" cy="298875"/>
            </a:xfrm>
            <a:custGeom>
              <a:rect b="b" l="l" r="r" t="t"/>
              <a:pathLst>
                <a:path extrusionOk="0" h="11955" w="7216">
                  <a:moveTo>
                    <a:pt x="0" y="1"/>
                  </a:moveTo>
                  <a:lnTo>
                    <a:pt x="48" y="72"/>
                  </a:lnTo>
                  <a:lnTo>
                    <a:pt x="6823" y="11955"/>
                  </a:lnTo>
                  <a:cubicBezTo>
                    <a:pt x="6918" y="11847"/>
                    <a:pt x="7073" y="11776"/>
                    <a:pt x="7216" y="11764"/>
                  </a:cubicBezTo>
                  <a:lnTo>
                    <a:pt x="4525" y="7025"/>
                  </a:lnTo>
                  <a:cubicBezTo>
                    <a:pt x="4465" y="7061"/>
                    <a:pt x="4394" y="7061"/>
                    <a:pt x="4334" y="7061"/>
                  </a:cubicBezTo>
                  <a:cubicBezTo>
                    <a:pt x="4108" y="7037"/>
                    <a:pt x="3941" y="6847"/>
                    <a:pt x="3965" y="6609"/>
                  </a:cubicBezTo>
                  <a:cubicBezTo>
                    <a:pt x="3977" y="6490"/>
                    <a:pt x="4037" y="6383"/>
                    <a:pt x="4120" y="6323"/>
                  </a:cubicBezTo>
                  <a:lnTo>
                    <a:pt x="548" y="60"/>
                  </a:lnTo>
                  <a:cubicBezTo>
                    <a:pt x="483" y="107"/>
                    <a:pt x="410" y="139"/>
                    <a:pt x="335" y="139"/>
                  </a:cubicBezTo>
                  <a:cubicBezTo>
                    <a:pt x="315" y="139"/>
                    <a:pt x="295" y="137"/>
                    <a:pt x="274" y="132"/>
                  </a:cubicBezTo>
                  <a:cubicBezTo>
                    <a:pt x="167" y="120"/>
                    <a:pt x="60" y="72"/>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18"/>
            <p:cNvSpPr/>
            <p:nvPr/>
          </p:nvSpPr>
          <p:spPr>
            <a:xfrm>
              <a:off x="6632950" y="3514850"/>
              <a:ext cx="202450" cy="354225"/>
            </a:xfrm>
            <a:custGeom>
              <a:rect b="b" l="l" r="r" t="t"/>
              <a:pathLst>
                <a:path extrusionOk="0" h="14169" w="8098">
                  <a:moveTo>
                    <a:pt x="310" y="0"/>
                  </a:moveTo>
                  <a:cubicBezTo>
                    <a:pt x="227" y="84"/>
                    <a:pt x="120" y="143"/>
                    <a:pt x="1" y="179"/>
                  </a:cubicBezTo>
                  <a:lnTo>
                    <a:pt x="1" y="358"/>
                  </a:lnTo>
                  <a:lnTo>
                    <a:pt x="7764" y="13990"/>
                  </a:lnTo>
                  <a:lnTo>
                    <a:pt x="7871" y="14169"/>
                  </a:lnTo>
                  <a:cubicBezTo>
                    <a:pt x="7859" y="14121"/>
                    <a:pt x="7859" y="14062"/>
                    <a:pt x="7859" y="14002"/>
                  </a:cubicBezTo>
                  <a:cubicBezTo>
                    <a:pt x="7859" y="13835"/>
                    <a:pt x="7954" y="13716"/>
                    <a:pt x="8097" y="13657"/>
                  </a:cubicBezTo>
                  <a:lnTo>
                    <a:pt x="787" y="834"/>
                  </a:lnTo>
                  <a:lnTo>
                    <a:pt x="31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18"/>
            <p:cNvSpPr/>
            <p:nvPr/>
          </p:nvSpPr>
          <p:spPr>
            <a:xfrm>
              <a:off x="6621650" y="3519025"/>
              <a:ext cx="17000" cy="515550"/>
            </a:xfrm>
            <a:custGeom>
              <a:rect b="b" l="l" r="r" t="t"/>
              <a:pathLst>
                <a:path extrusionOk="0" h="20622" w="680">
                  <a:moveTo>
                    <a:pt x="0" y="0"/>
                  </a:moveTo>
                  <a:lnTo>
                    <a:pt x="227" y="20622"/>
                  </a:lnTo>
                  <a:cubicBezTo>
                    <a:pt x="311" y="20605"/>
                    <a:pt x="389" y="20588"/>
                    <a:pt x="470" y="20588"/>
                  </a:cubicBezTo>
                  <a:cubicBezTo>
                    <a:pt x="503" y="20588"/>
                    <a:pt x="537" y="20591"/>
                    <a:pt x="572" y="20598"/>
                  </a:cubicBezTo>
                  <a:cubicBezTo>
                    <a:pt x="596" y="20598"/>
                    <a:pt x="643" y="20610"/>
                    <a:pt x="679" y="20610"/>
                  </a:cubicBezTo>
                  <a:lnTo>
                    <a:pt x="453" y="202"/>
                  </a:lnTo>
                  <a:lnTo>
                    <a:pt x="453" y="24"/>
                  </a:lnTo>
                  <a:cubicBezTo>
                    <a:pt x="387" y="32"/>
                    <a:pt x="333" y="46"/>
                    <a:pt x="278" y="46"/>
                  </a:cubicBezTo>
                  <a:cubicBezTo>
                    <a:pt x="253" y="46"/>
                    <a:pt x="229" y="43"/>
                    <a:pt x="203" y="36"/>
                  </a:cubicBezTo>
                  <a:cubicBezTo>
                    <a:pt x="143" y="36"/>
                    <a:pt x="60"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18"/>
            <p:cNvSpPr/>
            <p:nvPr/>
          </p:nvSpPr>
          <p:spPr>
            <a:xfrm>
              <a:off x="5767375" y="3510375"/>
              <a:ext cx="852500" cy="922475"/>
            </a:xfrm>
            <a:custGeom>
              <a:rect b="b" l="l" r="r" t="t"/>
              <a:pathLst>
                <a:path extrusionOk="0" h="36899" w="34100">
                  <a:moveTo>
                    <a:pt x="33779" y="1"/>
                  </a:moveTo>
                  <a:lnTo>
                    <a:pt x="1" y="36577"/>
                  </a:lnTo>
                  <a:cubicBezTo>
                    <a:pt x="143" y="36672"/>
                    <a:pt x="239" y="36779"/>
                    <a:pt x="334" y="36898"/>
                  </a:cubicBezTo>
                  <a:lnTo>
                    <a:pt x="34100" y="310"/>
                  </a:lnTo>
                  <a:cubicBezTo>
                    <a:pt x="33969" y="239"/>
                    <a:pt x="33862" y="132"/>
                    <a:pt x="3377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18"/>
            <p:cNvSpPr/>
            <p:nvPr/>
          </p:nvSpPr>
          <p:spPr>
            <a:xfrm>
              <a:off x="6299575" y="4069975"/>
              <a:ext cx="318525" cy="244400"/>
            </a:xfrm>
            <a:custGeom>
              <a:rect b="b" l="l" r="r" t="t"/>
              <a:pathLst>
                <a:path extrusionOk="0" h="9776" w="12741">
                  <a:moveTo>
                    <a:pt x="12455" y="1"/>
                  </a:moveTo>
                  <a:lnTo>
                    <a:pt x="1" y="9418"/>
                  </a:lnTo>
                  <a:cubicBezTo>
                    <a:pt x="108" y="9525"/>
                    <a:pt x="191" y="9645"/>
                    <a:pt x="263" y="9776"/>
                  </a:cubicBezTo>
                  <a:lnTo>
                    <a:pt x="12741" y="358"/>
                  </a:lnTo>
                  <a:cubicBezTo>
                    <a:pt x="12622" y="251"/>
                    <a:pt x="12514" y="131"/>
                    <a:pt x="1245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18"/>
            <p:cNvSpPr/>
            <p:nvPr/>
          </p:nvSpPr>
          <p:spPr>
            <a:xfrm>
              <a:off x="6312675" y="4246175"/>
              <a:ext cx="406325" cy="101975"/>
            </a:xfrm>
            <a:custGeom>
              <a:rect b="b" l="l" r="r" t="t"/>
              <a:pathLst>
                <a:path extrusionOk="0" h="4079" w="16253">
                  <a:moveTo>
                    <a:pt x="15931" y="1"/>
                  </a:moveTo>
                  <a:lnTo>
                    <a:pt x="13" y="3620"/>
                  </a:lnTo>
                  <a:cubicBezTo>
                    <a:pt x="25" y="3716"/>
                    <a:pt x="25" y="3799"/>
                    <a:pt x="13" y="3918"/>
                  </a:cubicBezTo>
                  <a:cubicBezTo>
                    <a:pt x="13" y="3966"/>
                    <a:pt x="13" y="4025"/>
                    <a:pt x="1" y="4073"/>
                  </a:cubicBezTo>
                  <a:cubicBezTo>
                    <a:pt x="17" y="4073"/>
                    <a:pt x="38" y="4078"/>
                    <a:pt x="61" y="4078"/>
                  </a:cubicBezTo>
                  <a:cubicBezTo>
                    <a:pt x="72" y="4078"/>
                    <a:pt x="84" y="4077"/>
                    <a:pt x="96" y="4073"/>
                  </a:cubicBezTo>
                  <a:lnTo>
                    <a:pt x="16253" y="394"/>
                  </a:lnTo>
                  <a:cubicBezTo>
                    <a:pt x="16074" y="346"/>
                    <a:pt x="15931" y="203"/>
                    <a:pt x="1593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18"/>
            <p:cNvSpPr/>
            <p:nvPr/>
          </p:nvSpPr>
          <p:spPr>
            <a:xfrm>
              <a:off x="6728200" y="4251550"/>
              <a:ext cx="2725" cy="2100"/>
            </a:xfrm>
            <a:custGeom>
              <a:rect b="b" l="l" r="r" t="t"/>
              <a:pathLst>
                <a:path extrusionOk="0" h="84" w="109">
                  <a:moveTo>
                    <a:pt x="72" y="0"/>
                  </a:moveTo>
                  <a:cubicBezTo>
                    <a:pt x="60" y="24"/>
                    <a:pt x="25" y="60"/>
                    <a:pt x="1" y="84"/>
                  </a:cubicBezTo>
                  <a:lnTo>
                    <a:pt x="108" y="60"/>
                  </a:lnTo>
                  <a:lnTo>
                    <a:pt x="7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18"/>
            <p:cNvSpPr/>
            <p:nvPr/>
          </p:nvSpPr>
          <p:spPr>
            <a:xfrm>
              <a:off x="6736250" y="4181300"/>
              <a:ext cx="261950" cy="69375"/>
            </a:xfrm>
            <a:custGeom>
              <a:rect b="b" l="l" r="r" t="t"/>
              <a:pathLst>
                <a:path extrusionOk="0" h="2775" w="10478">
                  <a:moveTo>
                    <a:pt x="10442" y="0"/>
                  </a:moveTo>
                  <a:lnTo>
                    <a:pt x="4334" y="1382"/>
                  </a:lnTo>
                  <a:lnTo>
                    <a:pt x="3775" y="1513"/>
                  </a:lnTo>
                  <a:lnTo>
                    <a:pt x="0" y="2382"/>
                  </a:lnTo>
                  <a:lnTo>
                    <a:pt x="227" y="2775"/>
                  </a:lnTo>
                  <a:lnTo>
                    <a:pt x="4215" y="1870"/>
                  </a:lnTo>
                  <a:lnTo>
                    <a:pt x="4787" y="1739"/>
                  </a:lnTo>
                  <a:lnTo>
                    <a:pt x="10478" y="441"/>
                  </a:lnTo>
                  <a:cubicBezTo>
                    <a:pt x="10442" y="322"/>
                    <a:pt x="10406" y="203"/>
                    <a:pt x="10418" y="72"/>
                  </a:cubicBezTo>
                  <a:cubicBezTo>
                    <a:pt x="10418" y="36"/>
                    <a:pt x="10442" y="24"/>
                    <a:pt x="1044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18"/>
            <p:cNvSpPr/>
            <p:nvPr/>
          </p:nvSpPr>
          <p:spPr>
            <a:xfrm>
              <a:off x="6640400" y="4078600"/>
              <a:ext cx="213150" cy="382525"/>
            </a:xfrm>
            <a:custGeom>
              <a:rect b="b" l="l" r="r" t="t"/>
              <a:pathLst>
                <a:path extrusionOk="0" h="15301" w="8526">
                  <a:moveTo>
                    <a:pt x="405" y="1"/>
                  </a:moveTo>
                  <a:cubicBezTo>
                    <a:pt x="286" y="84"/>
                    <a:pt x="143" y="156"/>
                    <a:pt x="1" y="191"/>
                  </a:cubicBezTo>
                  <a:lnTo>
                    <a:pt x="3275" y="6275"/>
                  </a:lnTo>
                  <a:lnTo>
                    <a:pt x="3322" y="6275"/>
                  </a:lnTo>
                  <a:cubicBezTo>
                    <a:pt x="3537" y="6311"/>
                    <a:pt x="3703" y="6502"/>
                    <a:pt x="3691" y="6728"/>
                  </a:cubicBezTo>
                  <a:cubicBezTo>
                    <a:pt x="3680" y="6799"/>
                    <a:pt x="3644" y="6859"/>
                    <a:pt x="3620" y="6918"/>
                  </a:cubicBezTo>
                  <a:lnTo>
                    <a:pt x="3644" y="6978"/>
                  </a:lnTo>
                  <a:lnTo>
                    <a:pt x="8121" y="15300"/>
                  </a:lnTo>
                  <a:lnTo>
                    <a:pt x="8180" y="15193"/>
                  </a:lnTo>
                  <a:cubicBezTo>
                    <a:pt x="8204" y="15193"/>
                    <a:pt x="8204" y="15181"/>
                    <a:pt x="8216" y="15157"/>
                  </a:cubicBezTo>
                  <a:lnTo>
                    <a:pt x="8228" y="15146"/>
                  </a:lnTo>
                  <a:lnTo>
                    <a:pt x="8240" y="15134"/>
                  </a:lnTo>
                  <a:cubicBezTo>
                    <a:pt x="8240" y="15122"/>
                    <a:pt x="8263" y="15122"/>
                    <a:pt x="8263" y="15122"/>
                  </a:cubicBezTo>
                  <a:cubicBezTo>
                    <a:pt x="8263" y="15122"/>
                    <a:pt x="8263" y="15098"/>
                    <a:pt x="8275" y="15098"/>
                  </a:cubicBezTo>
                  <a:lnTo>
                    <a:pt x="8287" y="15098"/>
                  </a:lnTo>
                  <a:cubicBezTo>
                    <a:pt x="8287" y="15086"/>
                    <a:pt x="8299" y="15086"/>
                    <a:pt x="8299" y="15086"/>
                  </a:cubicBezTo>
                  <a:lnTo>
                    <a:pt x="8525" y="15026"/>
                  </a:lnTo>
                  <a:lnTo>
                    <a:pt x="4120" y="6871"/>
                  </a:lnTo>
                  <a:lnTo>
                    <a:pt x="3894" y="6466"/>
                  </a:lnTo>
                  <a:lnTo>
                    <a:pt x="441" y="72"/>
                  </a:lnTo>
                  <a:lnTo>
                    <a:pt x="40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18"/>
            <p:cNvSpPr/>
            <p:nvPr/>
          </p:nvSpPr>
          <p:spPr>
            <a:xfrm>
              <a:off x="6851450" y="4463175"/>
              <a:ext cx="184850" cy="115525"/>
            </a:xfrm>
            <a:custGeom>
              <a:rect b="b" l="l" r="r" t="t"/>
              <a:pathLst>
                <a:path extrusionOk="0" h="4621" w="7394">
                  <a:moveTo>
                    <a:pt x="488" y="1"/>
                  </a:moveTo>
                  <a:lnTo>
                    <a:pt x="60" y="108"/>
                  </a:lnTo>
                  <a:lnTo>
                    <a:pt x="0" y="227"/>
                  </a:lnTo>
                  <a:lnTo>
                    <a:pt x="7394" y="4620"/>
                  </a:lnTo>
                  <a:lnTo>
                    <a:pt x="7394" y="4096"/>
                  </a:lnTo>
                  <a:lnTo>
                    <a:pt x="48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18"/>
            <p:cNvSpPr/>
            <p:nvPr/>
          </p:nvSpPr>
          <p:spPr>
            <a:xfrm>
              <a:off x="6847575" y="4406025"/>
              <a:ext cx="188425" cy="60450"/>
            </a:xfrm>
            <a:custGeom>
              <a:rect b="b" l="l" r="r" t="t"/>
              <a:pathLst>
                <a:path extrusionOk="0" h="2418" w="7537">
                  <a:moveTo>
                    <a:pt x="17" y="1997"/>
                  </a:moveTo>
                  <a:cubicBezTo>
                    <a:pt x="11" y="1998"/>
                    <a:pt x="6" y="2000"/>
                    <a:pt x="0" y="2001"/>
                  </a:cubicBezTo>
                  <a:lnTo>
                    <a:pt x="17" y="1997"/>
                  </a:lnTo>
                  <a:close/>
                  <a:moveTo>
                    <a:pt x="7537" y="1"/>
                  </a:moveTo>
                  <a:lnTo>
                    <a:pt x="167" y="1965"/>
                  </a:lnTo>
                  <a:lnTo>
                    <a:pt x="17" y="1997"/>
                  </a:lnTo>
                  <a:lnTo>
                    <a:pt x="17" y="1997"/>
                  </a:lnTo>
                  <a:cubicBezTo>
                    <a:pt x="29" y="1995"/>
                    <a:pt x="43" y="1994"/>
                    <a:pt x="57" y="1994"/>
                  </a:cubicBezTo>
                  <a:cubicBezTo>
                    <a:pt x="92" y="1994"/>
                    <a:pt x="129" y="2002"/>
                    <a:pt x="167" y="2025"/>
                  </a:cubicBezTo>
                  <a:cubicBezTo>
                    <a:pt x="286" y="2084"/>
                    <a:pt x="310" y="2215"/>
                    <a:pt x="250" y="2322"/>
                  </a:cubicBezTo>
                  <a:lnTo>
                    <a:pt x="215" y="2418"/>
                  </a:lnTo>
                  <a:lnTo>
                    <a:pt x="631" y="2299"/>
                  </a:lnTo>
                  <a:lnTo>
                    <a:pt x="7537" y="453"/>
                  </a:lnTo>
                  <a:lnTo>
                    <a:pt x="753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18"/>
            <p:cNvSpPr/>
            <p:nvPr/>
          </p:nvSpPr>
          <p:spPr>
            <a:xfrm>
              <a:off x="6725825" y="4654575"/>
              <a:ext cx="17300" cy="9550"/>
            </a:xfrm>
            <a:custGeom>
              <a:rect b="b" l="l" r="r" t="t"/>
              <a:pathLst>
                <a:path extrusionOk="0" h="382" w="692">
                  <a:moveTo>
                    <a:pt x="227" y="0"/>
                  </a:moveTo>
                  <a:lnTo>
                    <a:pt x="1" y="381"/>
                  </a:lnTo>
                  <a:lnTo>
                    <a:pt x="525" y="381"/>
                  </a:lnTo>
                  <a:lnTo>
                    <a:pt x="691" y="84"/>
                  </a:lnTo>
                  <a:lnTo>
                    <a:pt x="22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18"/>
            <p:cNvSpPr/>
            <p:nvPr/>
          </p:nvSpPr>
          <p:spPr>
            <a:xfrm>
              <a:off x="6737150" y="4455550"/>
              <a:ext cx="117875" cy="190425"/>
            </a:xfrm>
            <a:custGeom>
              <a:rect b="b" l="l" r="r" t="t"/>
              <a:pathLst>
                <a:path extrusionOk="0" h="7617" w="4715">
                  <a:moveTo>
                    <a:pt x="4478" y="0"/>
                  </a:moveTo>
                  <a:cubicBezTo>
                    <a:pt x="4455" y="0"/>
                    <a:pt x="4430" y="3"/>
                    <a:pt x="4405" y="8"/>
                  </a:cubicBezTo>
                  <a:cubicBezTo>
                    <a:pt x="4405" y="20"/>
                    <a:pt x="4382" y="20"/>
                    <a:pt x="4382" y="20"/>
                  </a:cubicBezTo>
                  <a:lnTo>
                    <a:pt x="4370" y="20"/>
                  </a:lnTo>
                  <a:lnTo>
                    <a:pt x="4358" y="32"/>
                  </a:lnTo>
                  <a:cubicBezTo>
                    <a:pt x="4358" y="56"/>
                    <a:pt x="4346" y="56"/>
                    <a:pt x="4346" y="56"/>
                  </a:cubicBezTo>
                  <a:lnTo>
                    <a:pt x="4334" y="68"/>
                  </a:lnTo>
                  <a:lnTo>
                    <a:pt x="4310" y="79"/>
                  </a:lnTo>
                  <a:cubicBezTo>
                    <a:pt x="4298" y="79"/>
                    <a:pt x="4298" y="91"/>
                    <a:pt x="4286" y="115"/>
                  </a:cubicBezTo>
                  <a:lnTo>
                    <a:pt x="4227" y="222"/>
                  </a:lnTo>
                  <a:lnTo>
                    <a:pt x="0" y="7521"/>
                  </a:lnTo>
                  <a:lnTo>
                    <a:pt x="453" y="7616"/>
                  </a:lnTo>
                  <a:lnTo>
                    <a:pt x="4548" y="508"/>
                  </a:lnTo>
                  <a:lnTo>
                    <a:pt x="4608" y="389"/>
                  </a:lnTo>
                  <a:lnTo>
                    <a:pt x="4655" y="318"/>
                  </a:lnTo>
                  <a:cubicBezTo>
                    <a:pt x="4715" y="210"/>
                    <a:pt x="4667" y="79"/>
                    <a:pt x="4560" y="20"/>
                  </a:cubicBezTo>
                  <a:cubicBezTo>
                    <a:pt x="4539" y="6"/>
                    <a:pt x="4510" y="0"/>
                    <a:pt x="447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18"/>
            <p:cNvSpPr/>
            <p:nvPr/>
          </p:nvSpPr>
          <p:spPr>
            <a:xfrm>
              <a:off x="6337975" y="4576300"/>
              <a:ext cx="3900" cy="5375"/>
            </a:xfrm>
            <a:custGeom>
              <a:rect b="b" l="l" r="r" t="t"/>
              <a:pathLst>
                <a:path extrusionOk="0" h="215" w="156">
                  <a:moveTo>
                    <a:pt x="1" y="0"/>
                  </a:moveTo>
                  <a:lnTo>
                    <a:pt x="1" y="0"/>
                  </a:lnTo>
                  <a:cubicBezTo>
                    <a:pt x="13" y="95"/>
                    <a:pt x="72" y="179"/>
                    <a:pt x="156" y="214"/>
                  </a:cubicBezTo>
                  <a:lnTo>
                    <a:pt x="156" y="48"/>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18"/>
            <p:cNvSpPr/>
            <p:nvPr/>
          </p:nvSpPr>
          <p:spPr>
            <a:xfrm>
              <a:off x="6410025" y="4583425"/>
              <a:ext cx="434000" cy="80700"/>
            </a:xfrm>
            <a:custGeom>
              <a:rect b="b" l="l" r="r" t="t"/>
              <a:pathLst>
                <a:path extrusionOk="0" h="3228" w="17360">
                  <a:moveTo>
                    <a:pt x="107" y="1"/>
                  </a:moveTo>
                  <a:cubicBezTo>
                    <a:pt x="95" y="144"/>
                    <a:pt x="60" y="298"/>
                    <a:pt x="0" y="429"/>
                  </a:cubicBezTo>
                  <a:lnTo>
                    <a:pt x="12859" y="2846"/>
                  </a:lnTo>
                  <a:lnTo>
                    <a:pt x="13323" y="2930"/>
                  </a:lnTo>
                  <a:lnTo>
                    <a:pt x="14931" y="3227"/>
                  </a:lnTo>
                  <a:lnTo>
                    <a:pt x="17359" y="3227"/>
                  </a:lnTo>
                  <a:lnTo>
                    <a:pt x="13561" y="2513"/>
                  </a:lnTo>
                  <a:lnTo>
                    <a:pt x="13097" y="2418"/>
                  </a:lnTo>
                  <a:lnTo>
                    <a:pt x="10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18"/>
            <p:cNvSpPr/>
            <p:nvPr/>
          </p:nvSpPr>
          <p:spPr>
            <a:xfrm>
              <a:off x="5778675" y="4344125"/>
              <a:ext cx="436700" cy="105675"/>
            </a:xfrm>
            <a:custGeom>
              <a:rect b="b" l="l" r="r" t="t"/>
              <a:pathLst>
                <a:path extrusionOk="0" h="4227" w="17468">
                  <a:moveTo>
                    <a:pt x="17384" y="0"/>
                  </a:moveTo>
                  <a:lnTo>
                    <a:pt x="1" y="3786"/>
                  </a:lnTo>
                  <a:cubicBezTo>
                    <a:pt x="25" y="3905"/>
                    <a:pt x="60" y="4048"/>
                    <a:pt x="49" y="4179"/>
                  </a:cubicBezTo>
                  <a:lnTo>
                    <a:pt x="49" y="4227"/>
                  </a:lnTo>
                  <a:lnTo>
                    <a:pt x="17467" y="429"/>
                  </a:lnTo>
                  <a:cubicBezTo>
                    <a:pt x="17432" y="286"/>
                    <a:pt x="17396" y="155"/>
                    <a:pt x="1738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18"/>
            <p:cNvSpPr/>
            <p:nvPr/>
          </p:nvSpPr>
          <p:spPr>
            <a:xfrm>
              <a:off x="5778975" y="4449775"/>
              <a:ext cx="566475" cy="127425"/>
            </a:xfrm>
            <a:custGeom>
              <a:rect b="b" l="l" r="r" t="t"/>
              <a:pathLst>
                <a:path extrusionOk="0" h="5097" w="22659">
                  <a:moveTo>
                    <a:pt x="48" y="1"/>
                  </a:moveTo>
                  <a:cubicBezTo>
                    <a:pt x="37" y="72"/>
                    <a:pt x="13" y="132"/>
                    <a:pt x="1" y="191"/>
                  </a:cubicBezTo>
                  <a:lnTo>
                    <a:pt x="691" y="596"/>
                  </a:lnTo>
                  <a:lnTo>
                    <a:pt x="22373" y="5061"/>
                  </a:lnTo>
                  <a:lnTo>
                    <a:pt x="22539" y="5097"/>
                  </a:lnTo>
                  <a:cubicBezTo>
                    <a:pt x="22551" y="4942"/>
                    <a:pt x="22575" y="4799"/>
                    <a:pt x="22658" y="4656"/>
                  </a:cubicBezTo>
                  <a:lnTo>
                    <a:pt x="4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18"/>
            <p:cNvSpPr/>
            <p:nvPr/>
          </p:nvSpPr>
          <p:spPr>
            <a:xfrm>
              <a:off x="6395425" y="4603375"/>
              <a:ext cx="42600" cy="60750"/>
            </a:xfrm>
            <a:custGeom>
              <a:rect b="b" l="l" r="r" t="t"/>
              <a:pathLst>
                <a:path extrusionOk="0" h="2430" w="1704">
                  <a:moveTo>
                    <a:pt x="346" y="0"/>
                  </a:moveTo>
                  <a:cubicBezTo>
                    <a:pt x="239" y="120"/>
                    <a:pt x="144" y="215"/>
                    <a:pt x="1" y="286"/>
                  </a:cubicBezTo>
                  <a:lnTo>
                    <a:pt x="1191" y="2429"/>
                  </a:lnTo>
                  <a:lnTo>
                    <a:pt x="1703" y="2429"/>
                  </a:lnTo>
                  <a:lnTo>
                    <a:pt x="3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18"/>
            <p:cNvSpPr/>
            <p:nvPr/>
          </p:nvSpPr>
          <p:spPr>
            <a:xfrm>
              <a:off x="6271300" y="4385800"/>
              <a:ext cx="100350" cy="163725"/>
            </a:xfrm>
            <a:custGeom>
              <a:rect b="b" l="l" r="r" t="t"/>
              <a:pathLst>
                <a:path extrusionOk="0" h="6549" w="4014">
                  <a:moveTo>
                    <a:pt x="429" y="0"/>
                  </a:moveTo>
                  <a:cubicBezTo>
                    <a:pt x="298" y="60"/>
                    <a:pt x="144" y="107"/>
                    <a:pt x="1" y="131"/>
                  </a:cubicBezTo>
                  <a:lnTo>
                    <a:pt x="3585" y="6548"/>
                  </a:lnTo>
                  <a:cubicBezTo>
                    <a:pt x="3716" y="6477"/>
                    <a:pt x="3870" y="6429"/>
                    <a:pt x="4013" y="6406"/>
                  </a:cubicBezTo>
                  <a:lnTo>
                    <a:pt x="42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18"/>
            <p:cNvSpPr/>
            <p:nvPr/>
          </p:nvSpPr>
          <p:spPr>
            <a:xfrm>
              <a:off x="5772725" y="4454250"/>
              <a:ext cx="364950" cy="209875"/>
            </a:xfrm>
            <a:custGeom>
              <a:rect b="b" l="l" r="r" t="t"/>
              <a:pathLst>
                <a:path extrusionOk="0" h="8395" w="14598">
                  <a:moveTo>
                    <a:pt x="239" y="0"/>
                  </a:moveTo>
                  <a:cubicBezTo>
                    <a:pt x="179" y="155"/>
                    <a:pt x="108" y="286"/>
                    <a:pt x="1" y="393"/>
                  </a:cubicBezTo>
                  <a:lnTo>
                    <a:pt x="13705" y="8394"/>
                  </a:lnTo>
                  <a:lnTo>
                    <a:pt x="14598" y="8394"/>
                  </a:lnTo>
                  <a:lnTo>
                    <a:pt x="918" y="417"/>
                  </a:lnTo>
                  <a:lnTo>
                    <a:pt x="23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18"/>
            <p:cNvSpPr/>
            <p:nvPr/>
          </p:nvSpPr>
          <p:spPr>
            <a:xfrm>
              <a:off x="6341850" y="4544475"/>
              <a:ext cx="72350" cy="71050"/>
            </a:xfrm>
            <a:custGeom>
              <a:rect b="b" l="l" r="r" t="t"/>
              <a:pathLst>
                <a:path extrusionOk="0" h="2842" w="2894">
                  <a:moveTo>
                    <a:pt x="1417" y="1"/>
                  </a:moveTo>
                  <a:cubicBezTo>
                    <a:pt x="1338" y="1"/>
                    <a:pt x="1261" y="15"/>
                    <a:pt x="1179" y="23"/>
                  </a:cubicBezTo>
                  <a:cubicBezTo>
                    <a:pt x="1036" y="59"/>
                    <a:pt x="882" y="94"/>
                    <a:pt x="751" y="166"/>
                  </a:cubicBezTo>
                  <a:cubicBezTo>
                    <a:pt x="465" y="321"/>
                    <a:pt x="239" y="559"/>
                    <a:pt x="108" y="856"/>
                  </a:cubicBezTo>
                  <a:cubicBezTo>
                    <a:pt x="60" y="987"/>
                    <a:pt x="24" y="1142"/>
                    <a:pt x="1" y="1285"/>
                  </a:cubicBezTo>
                  <a:lnTo>
                    <a:pt x="1" y="1297"/>
                  </a:lnTo>
                  <a:lnTo>
                    <a:pt x="1" y="1464"/>
                  </a:lnTo>
                  <a:cubicBezTo>
                    <a:pt x="36" y="2178"/>
                    <a:pt x="584" y="2773"/>
                    <a:pt x="1298" y="2833"/>
                  </a:cubicBezTo>
                  <a:cubicBezTo>
                    <a:pt x="1351" y="2839"/>
                    <a:pt x="1403" y="2842"/>
                    <a:pt x="1455" y="2842"/>
                  </a:cubicBezTo>
                  <a:cubicBezTo>
                    <a:pt x="1707" y="2842"/>
                    <a:pt x="1946" y="2771"/>
                    <a:pt x="2144" y="2642"/>
                  </a:cubicBezTo>
                  <a:cubicBezTo>
                    <a:pt x="2287" y="2571"/>
                    <a:pt x="2382" y="2476"/>
                    <a:pt x="2489" y="2345"/>
                  </a:cubicBezTo>
                  <a:cubicBezTo>
                    <a:pt x="2584" y="2225"/>
                    <a:pt x="2656" y="2106"/>
                    <a:pt x="2715" y="1975"/>
                  </a:cubicBezTo>
                  <a:cubicBezTo>
                    <a:pt x="2775" y="1833"/>
                    <a:pt x="2799" y="1690"/>
                    <a:pt x="2822" y="1535"/>
                  </a:cubicBezTo>
                  <a:cubicBezTo>
                    <a:pt x="2894" y="761"/>
                    <a:pt x="2310" y="82"/>
                    <a:pt x="1525" y="11"/>
                  </a:cubicBezTo>
                  <a:cubicBezTo>
                    <a:pt x="1488" y="4"/>
                    <a:pt x="1452" y="1"/>
                    <a:pt x="141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18"/>
            <p:cNvSpPr/>
            <p:nvPr/>
          </p:nvSpPr>
          <p:spPr>
            <a:xfrm>
              <a:off x="6212375" y="4289200"/>
              <a:ext cx="100625" cy="100600"/>
            </a:xfrm>
            <a:custGeom>
              <a:rect b="b" l="l" r="r" t="t"/>
              <a:pathLst>
                <a:path extrusionOk="0" h="4024" w="4025">
                  <a:moveTo>
                    <a:pt x="2038" y="1"/>
                  </a:moveTo>
                  <a:cubicBezTo>
                    <a:pt x="1006" y="1"/>
                    <a:pt x="115" y="796"/>
                    <a:pt x="24" y="1840"/>
                  </a:cubicBezTo>
                  <a:cubicBezTo>
                    <a:pt x="0" y="1959"/>
                    <a:pt x="0" y="2078"/>
                    <a:pt x="24" y="2197"/>
                  </a:cubicBezTo>
                  <a:cubicBezTo>
                    <a:pt x="36" y="2352"/>
                    <a:pt x="60" y="2495"/>
                    <a:pt x="108" y="2626"/>
                  </a:cubicBezTo>
                  <a:cubicBezTo>
                    <a:pt x="358" y="3376"/>
                    <a:pt x="1036" y="3935"/>
                    <a:pt x="1846" y="4019"/>
                  </a:cubicBezTo>
                  <a:cubicBezTo>
                    <a:pt x="1890" y="4022"/>
                    <a:pt x="1934" y="4023"/>
                    <a:pt x="1978" y="4023"/>
                  </a:cubicBezTo>
                  <a:cubicBezTo>
                    <a:pt x="2107" y="4023"/>
                    <a:pt x="2230" y="4010"/>
                    <a:pt x="2346" y="3983"/>
                  </a:cubicBezTo>
                  <a:cubicBezTo>
                    <a:pt x="2501" y="3971"/>
                    <a:pt x="2655" y="3924"/>
                    <a:pt x="2786" y="3864"/>
                  </a:cubicBezTo>
                  <a:cubicBezTo>
                    <a:pt x="3417" y="3602"/>
                    <a:pt x="3894" y="3031"/>
                    <a:pt x="4013" y="2328"/>
                  </a:cubicBezTo>
                  <a:cubicBezTo>
                    <a:pt x="4013" y="2292"/>
                    <a:pt x="4025" y="2233"/>
                    <a:pt x="4025" y="2185"/>
                  </a:cubicBezTo>
                  <a:lnTo>
                    <a:pt x="4025" y="1899"/>
                  </a:lnTo>
                  <a:cubicBezTo>
                    <a:pt x="3989" y="1578"/>
                    <a:pt x="3906" y="1257"/>
                    <a:pt x="3739" y="995"/>
                  </a:cubicBezTo>
                  <a:cubicBezTo>
                    <a:pt x="3667" y="864"/>
                    <a:pt x="3572" y="745"/>
                    <a:pt x="3465" y="637"/>
                  </a:cubicBezTo>
                  <a:cubicBezTo>
                    <a:pt x="3144" y="292"/>
                    <a:pt x="2703" y="54"/>
                    <a:pt x="2191" y="6"/>
                  </a:cubicBezTo>
                  <a:cubicBezTo>
                    <a:pt x="2140" y="2"/>
                    <a:pt x="2089" y="1"/>
                    <a:pt x="203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18"/>
            <p:cNvSpPr/>
            <p:nvPr/>
          </p:nvSpPr>
          <p:spPr>
            <a:xfrm>
              <a:off x="6886575" y="1575550"/>
              <a:ext cx="19050" cy="17950"/>
            </a:xfrm>
            <a:custGeom>
              <a:rect b="b" l="l" r="r" t="t"/>
              <a:pathLst>
                <a:path extrusionOk="0" h="718" w="762">
                  <a:moveTo>
                    <a:pt x="367" y="0"/>
                  </a:moveTo>
                  <a:cubicBezTo>
                    <a:pt x="308" y="0"/>
                    <a:pt x="251" y="22"/>
                    <a:pt x="202" y="51"/>
                  </a:cubicBezTo>
                  <a:cubicBezTo>
                    <a:pt x="95" y="111"/>
                    <a:pt x="36" y="206"/>
                    <a:pt x="24" y="325"/>
                  </a:cubicBezTo>
                  <a:cubicBezTo>
                    <a:pt x="0" y="539"/>
                    <a:pt x="155" y="706"/>
                    <a:pt x="345" y="718"/>
                  </a:cubicBezTo>
                  <a:cubicBezTo>
                    <a:pt x="405" y="718"/>
                    <a:pt x="464" y="706"/>
                    <a:pt x="512" y="682"/>
                  </a:cubicBezTo>
                  <a:cubicBezTo>
                    <a:pt x="631" y="646"/>
                    <a:pt x="714" y="539"/>
                    <a:pt x="738" y="384"/>
                  </a:cubicBezTo>
                  <a:cubicBezTo>
                    <a:pt x="762" y="194"/>
                    <a:pt x="595" y="15"/>
                    <a:pt x="405" y="3"/>
                  </a:cubicBezTo>
                  <a:cubicBezTo>
                    <a:pt x="392" y="1"/>
                    <a:pt x="380" y="0"/>
                    <a:pt x="3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18"/>
            <p:cNvSpPr/>
            <p:nvPr/>
          </p:nvSpPr>
          <p:spPr>
            <a:xfrm>
              <a:off x="6612725" y="2909675"/>
              <a:ext cx="36925" cy="36225"/>
            </a:xfrm>
            <a:custGeom>
              <a:rect b="b" l="l" r="r" t="t"/>
              <a:pathLst>
                <a:path extrusionOk="0" h="1449" w="1477">
                  <a:moveTo>
                    <a:pt x="765" y="1"/>
                  </a:moveTo>
                  <a:cubicBezTo>
                    <a:pt x="380" y="1"/>
                    <a:pt x="59" y="291"/>
                    <a:pt x="36" y="669"/>
                  </a:cubicBezTo>
                  <a:cubicBezTo>
                    <a:pt x="0" y="1074"/>
                    <a:pt x="298" y="1419"/>
                    <a:pt x="703" y="1443"/>
                  </a:cubicBezTo>
                  <a:cubicBezTo>
                    <a:pt x="732" y="1446"/>
                    <a:pt x="761" y="1448"/>
                    <a:pt x="790" y="1448"/>
                  </a:cubicBezTo>
                  <a:cubicBezTo>
                    <a:pt x="1039" y="1448"/>
                    <a:pt x="1252" y="1312"/>
                    <a:pt x="1369" y="1109"/>
                  </a:cubicBezTo>
                  <a:cubicBezTo>
                    <a:pt x="1429" y="1014"/>
                    <a:pt x="1465" y="907"/>
                    <a:pt x="1477" y="788"/>
                  </a:cubicBezTo>
                  <a:cubicBezTo>
                    <a:pt x="1477" y="752"/>
                    <a:pt x="1477" y="705"/>
                    <a:pt x="1465" y="657"/>
                  </a:cubicBezTo>
                  <a:lnTo>
                    <a:pt x="1465" y="645"/>
                  </a:lnTo>
                  <a:cubicBezTo>
                    <a:pt x="1417" y="312"/>
                    <a:pt x="1167" y="38"/>
                    <a:pt x="810" y="2"/>
                  </a:cubicBezTo>
                  <a:cubicBezTo>
                    <a:pt x="795" y="1"/>
                    <a:pt x="780" y="1"/>
                    <a:pt x="7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18"/>
            <p:cNvSpPr/>
            <p:nvPr/>
          </p:nvSpPr>
          <p:spPr>
            <a:xfrm>
              <a:off x="6607950" y="4033250"/>
              <a:ext cx="50925" cy="50550"/>
            </a:xfrm>
            <a:custGeom>
              <a:rect b="b" l="l" r="r" t="t"/>
              <a:pathLst>
                <a:path extrusionOk="0" h="2022" w="2037">
                  <a:moveTo>
                    <a:pt x="1019" y="1"/>
                  </a:moveTo>
                  <a:cubicBezTo>
                    <a:pt x="930" y="1"/>
                    <a:pt x="843" y="14"/>
                    <a:pt x="763" y="41"/>
                  </a:cubicBezTo>
                  <a:cubicBezTo>
                    <a:pt x="358" y="148"/>
                    <a:pt x="48" y="505"/>
                    <a:pt x="13" y="934"/>
                  </a:cubicBezTo>
                  <a:cubicBezTo>
                    <a:pt x="1" y="1124"/>
                    <a:pt x="25" y="1291"/>
                    <a:pt x="108" y="1458"/>
                  </a:cubicBezTo>
                  <a:cubicBezTo>
                    <a:pt x="179" y="1600"/>
                    <a:pt x="275" y="1720"/>
                    <a:pt x="394" y="1815"/>
                  </a:cubicBezTo>
                  <a:cubicBezTo>
                    <a:pt x="537" y="1934"/>
                    <a:pt x="727" y="2005"/>
                    <a:pt x="941" y="2017"/>
                  </a:cubicBezTo>
                  <a:cubicBezTo>
                    <a:pt x="969" y="2020"/>
                    <a:pt x="997" y="2021"/>
                    <a:pt x="1024" y="2021"/>
                  </a:cubicBezTo>
                  <a:cubicBezTo>
                    <a:pt x="1110" y="2021"/>
                    <a:pt x="1187" y="2006"/>
                    <a:pt x="1251" y="1970"/>
                  </a:cubicBezTo>
                  <a:cubicBezTo>
                    <a:pt x="1406" y="1946"/>
                    <a:pt x="1537" y="1874"/>
                    <a:pt x="1656" y="1779"/>
                  </a:cubicBezTo>
                  <a:cubicBezTo>
                    <a:pt x="1775" y="1696"/>
                    <a:pt x="1858" y="1589"/>
                    <a:pt x="1918" y="1470"/>
                  </a:cubicBezTo>
                  <a:cubicBezTo>
                    <a:pt x="1977" y="1350"/>
                    <a:pt x="2013" y="1219"/>
                    <a:pt x="2025" y="1077"/>
                  </a:cubicBezTo>
                  <a:cubicBezTo>
                    <a:pt x="2037" y="874"/>
                    <a:pt x="2001" y="660"/>
                    <a:pt x="1894" y="505"/>
                  </a:cubicBezTo>
                  <a:cubicBezTo>
                    <a:pt x="1799" y="362"/>
                    <a:pt x="1703" y="267"/>
                    <a:pt x="1584" y="172"/>
                  </a:cubicBezTo>
                  <a:cubicBezTo>
                    <a:pt x="1465" y="100"/>
                    <a:pt x="1346" y="53"/>
                    <a:pt x="1203" y="29"/>
                  </a:cubicBezTo>
                  <a:cubicBezTo>
                    <a:pt x="1179" y="29"/>
                    <a:pt x="1132" y="5"/>
                    <a:pt x="1108" y="5"/>
                  </a:cubicBezTo>
                  <a:cubicBezTo>
                    <a:pt x="1078" y="2"/>
                    <a:pt x="1049" y="1"/>
                    <a:pt x="101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18"/>
            <p:cNvSpPr/>
            <p:nvPr/>
          </p:nvSpPr>
          <p:spPr>
            <a:xfrm>
              <a:off x="6996400" y="4166875"/>
              <a:ext cx="36325" cy="36000"/>
            </a:xfrm>
            <a:custGeom>
              <a:rect b="b" l="l" r="r" t="t"/>
              <a:pathLst>
                <a:path extrusionOk="0" h="1440" w="1453">
                  <a:moveTo>
                    <a:pt x="733" y="1"/>
                  </a:moveTo>
                  <a:cubicBezTo>
                    <a:pt x="700" y="1"/>
                    <a:pt x="671" y="6"/>
                    <a:pt x="631" y="6"/>
                  </a:cubicBezTo>
                  <a:cubicBezTo>
                    <a:pt x="465" y="18"/>
                    <a:pt x="334" y="101"/>
                    <a:pt x="227" y="196"/>
                  </a:cubicBezTo>
                  <a:cubicBezTo>
                    <a:pt x="119" y="304"/>
                    <a:pt x="60" y="423"/>
                    <a:pt x="36" y="577"/>
                  </a:cubicBezTo>
                  <a:cubicBezTo>
                    <a:pt x="36" y="601"/>
                    <a:pt x="12" y="613"/>
                    <a:pt x="12" y="649"/>
                  </a:cubicBezTo>
                  <a:cubicBezTo>
                    <a:pt x="0" y="780"/>
                    <a:pt x="36" y="899"/>
                    <a:pt x="84" y="1030"/>
                  </a:cubicBezTo>
                  <a:cubicBezTo>
                    <a:pt x="191" y="1256"/>
                    <a:pt x="405" y="1423"/>
                    <a:pt x="667" y="1435"/>
                  </a:cubicBezTo>
                  <a:cubicBezTo>
                    <a:pt x="696" y="1438"/>
                    <a:pt x="724" y="1440"/>
                    <a:pt x="752" y="1440"/>
                  </a:cubicBezTo>
                  <a:cubicBezTo>
                    <a:pt x="1119" y="1440"/>
                    <a:pt x="1419" y="1156"/>
                    <a:pt x="1441" y="780"/>
                  </a:cubicBezTo>
                  <a:cubicBezTo>
                    <a:pt x="1453" y="399"/>
                    <a:pt x="1155" y="42"/>
                    <a:pt x="786" y="6"/>
                  </a:cubicBezTo>
                  <a:cubicBezTo>
                    <a:pt x="766" y="2"/>
                    <a:pt x="749" y="1"/>
                    <a:pt x="73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18"/>
            <p:cNvSpPr/>
            <p:nvPr/>
          </p:nvSpPr>
          <p:spPr>
            <a:xfrm>
              <a:off x="6710350" y="4394000"/>
              <a:ext cx="37225" cy="35950"/>
            </a:xfrm>
            <a:custGeom>
              <a:rect b="b" l="l" r="r" t="t"/>
              <a:pathLst>
                <a:path extrusionOk="0" h="1438" w="1489">
                  <a:moveTo>
                    <a:pt x="737" y="0"/>
                  </a:moveTo>
                  <a:cubicBezTo>
                    <a:pt x="370" y="0"/>
                    <a:pt x="70" y="284"/>
                    <a:pt x="48" y="660"/>
                  </a:cubicBezTo>
                  <a:cubicBezTo>
                    <a:pt x="1" y="1053"/>
                    <a:pt x="298" y="1398"/>
                    <a:pt x="703" y="1434"/>
                  </a:cubicBezTo>
                  <a:cubicBezTo>
                    <a:pt x="724" y="1436"/>
                    <a:pt x="746" y="1437"/>
                    <a:pt x="767" y="1437"/>
                  </a:cubicBezTo>
                  <a:cubicBezTo>
                    <a:pt x="1133" y="1437"/>
                    <a:pt x="1443" y="1151"/>
                    <a:pt x="1477" y="779"/>
                  </a:cubicBezTo>
                  <a:cubicBezTo>
                    <a:pt x="1489" y="386"/>
                    <a:pt x="1203" y="41"/>
                    <a:pt x="822" y="5"/>
                  </a:cubicBezTo>
                  <a:cubicBezTo>
                    <a:pt x="793" y="2"/>
                    <a:pt x="765" y="0"/>
                    <a:pt x="73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18"/>
            <p:cNvSpPr/>
            <p:nvPr/>
          </p:nvSpPr>
          <p:spPr>
            <a:xfrm>
              <a:off x="6609750" y="3484075"/>
              <a:ext cx="35725" cy="35675"/>
            </a:xfrm>
            <a:custGeom>
              <a:rect b="b" l="l" r="r" t="t"/>
              <a:pathLst>
                <a:path extrusionOk="0" h="1427" w="1429">
                  <a:moveTo>
                    <a:pt x="700" y="1"/>
                  </a:moveTo>
                  <a:cubicBezTo>
                    <a:pt x="418" y="1"/>
                    <a:pt x="158" y="184"/>
                    <a:pt x="60" y="458"/>
                  </a:cubicBezTo>
                  <a:cubicBezTo>
                    <a:pt x="48" y="517"/>
                    <a:pt x="24" y="577"/>
                    <a:pt x="24" y="648"/>
                  </a:cubicBezTo>
                  <a:cubicBezTo>
                    <a:pt x="0" y="755"/>
                    <a:pt x="36" y="850"/>
                    <a:pt x="60" y="958"/>
                  </a:cubicBezTo>
                  <a:cubicBezTo>
                    <a:pt x="84" y="993"/>
                    <a:pt x="84" y="1005"/>
                    <a:pt x="95" y="1041"/>
                  </a:cubicBezTo>
                  <a:cubicBezTo>
                    <a:pt x="155" y="1172"/>
                    <a:pt x="274" y="1279"/>
                    <a:pt x="405" y="1350"/>
                  </a:cubicBezTo>
                  <a:cubicBezTo>
                    <a:pt x="417" y="1362"/>
                    <a:pt x="453" y="1362"/>
                    <a:pt x="465" y="1374"/>
                  </a:cubicBezTo>
                  <a:cubicBezTo>
                    <a:pt x="524" y="1398"/>
                    <a:pt x="584" y="1422"/>
                    <a:pt x="655" y="1422"/>
                  </a:cubicBezTo>
                  <a:cubicBezTo>
                    <a:pt x="683" y="1425"/>
                    <a:pt x="710" y="1427"/>
                    <a:pt x="736" y="1427"/>
                  </a:cubicBezTo>
                  <a:cubicBezTo>
                    <a:pt x="799" y="1427"/>
                    <a:pt x="858" y="1418"/>
                    <a:pt x="917" y="1410"/>
                  </a:cubicBezTo>
                  <a:cubicBezTo>
                    <a:pt x="1036" y="1374"/>
                    <a:pt x="1155" y="1315"/>
                    <a:pt x="1227" y="1243"/>
                  </a:cubicBezTo>
                  <a:lnTo>
                    <a:pt x="1238" y="1231"/>
                  </a:lnTo>
                  <a:cubicBezTo>
                    <a:pt x="1346" y="1112"/>
                    <a:pt x="1417" y="958"/>
                    <a:pt x="1429" y="779"/>
                  </a:cubicBezTo>
                  <a:cubicBezTo>
                    <a:pt x="1429" y="684"/>
                    <a:pt x="1429" y="600"/>
                    <a:pt x="1405" y="517"/>
                  </a:cubicBezTo>
                  <a:cubicBezTo>
                    <a:pt x="1358" y="362"/>
                    <a:pt x="1262" y="231"/>
                    <a:pt x="1143" y="148"/>
                  </a:cubicBezTo>
                  <a:cubicBezTo>
                    <a:pt x="1048" y="65"/>
                    <a:pt x="917" y="29"/>
                    <a:pt x="774" y="5"/>
                  </a:cubicBezTo>
                  <a:cubicBezTo>
                    <a:pt x="749" y="2"/>
                    <a:pt x="724" y="1"/>
                    <a:pt x="70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18"/>
            <p:cNvSpPr/>
            <p:nvPr/>
          </p:nvSpPr>
          <p:spPr>
            <a:xfrm>
              <a:off x="7027050" y="3205875"/>
              <a:ext cx="8950" cy="31275"/>
            </a:xfrm>
            <a:custGeom>
              <a:rect b="b" l="l" r="r" t="t"/>
              <a:pathLst>
                <a:path extrusionOk="0" h="1251" w="358">
                  <a:moveTo>
                    <a:pt x="358" y="1"/>
                  </a:moveTo>
                  <a:cubicBezTo>
                    <a:pt x="334" y="25"/>
                    <a:pt x="310" y="36"/>
                    <a:pt x="298" y="48"/>
                  </a:cubicBezTo>
                  <a:cubicBezTo>
                    <a:pt x="132" y="167"/>
                    <a:pt x="13" y="346"/>
                    <a:pt x="1" y="572"/>
                  </a:cubicBezTo>
                  <a:cubicBezTo>
                    <a:pt x="1" y="656"/>
                    <a:pt x="1" y="751"/>
                    <a:pt x="25" y="834"/>
                  </a:cubicBezTo>
                  <a:cubicBezTo>
                    <a:pt x="72" y="989"/>
                    <a:pt x="179" y="1108"/>
                    <a:pt x="275" y="1215"/>
                  </a:cubicBezTo>
                  <a:cubicBezTo>
                    <a:pt x="310" y="1227"/>
                    <a:pt x="322" y="1239"/>
                    <a:pt x="358" y="1251"/>
                  </a:cubicBezTo>
                  <a:lnTo>
                    <a:pt x="358" y="1"/>
                  </a:ln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18"/>
            <p:cNvSpPr/>
            <p:nvPr/>
          </p:nvSpPr>
          <p:spPr>
            <a:xfrm>
              <a:off x="6923175" y="1659900"/>
              <a:ext cx="35750" cy="35150"/>
            </a:xfrm>
            <a:custGeom>
              <a:rect b="b" l="l" r="r" t="t"/>
              <a:pathLst>
                <a:path extrusionOk="0" h="1406" w="1430">
                  <a:moveTo>
                    <a:pt x="681" y="1"/>
                  </a:moveTo>
                  <a:cubicBezTo>
                    <a:pt x="607" y="1"/>
                    <a:pt x="536" y="18"/>
                    <a:pt x="477" y="35"/>
                  </a:cubicBezTo>
                  <a:cubicBezTo>
                    <a:pt x="227" y="130"/>
                    <a:pt x="24" y="344"/>
                    <a:pt x="12" y="642"/>
                  </a:cubicBezTo>
                  <a:cubicBezTo>
                    <a:pt x="0" y="844"/>
                    <a:pt x="60" y="1035"/>
                    <a:pt x="179" y="1166"/>
                  </a:cubicBezTo>
                  <a:cubicBezTo>
                    <a:pt x="262" y="1285"/>
                    <a:pt x="405" y="1356"/>
                    <a:pt x="548" y="1392"/>
                  </a:cubicBezTo>
                  <a:cubicBezTo>
                    <a:pt x="584" y="1392"/>
                    <a:pt x="608" y="1404"/>
                    <a:pt x="655" y="1404"/>
                  </a:cubicBezTo>
                  <a:cubicBezTo>
                    <a:pt x="677" y="1405"/>
                    <a:pt x="698" y="1406"/>
                    <a:pt x="720" y="1406"/>
                  </a:cubicBezTo>
                  <a:cubicBezTo>
                    <a:pt x="874" y="1406"/>
                    <a:pt x="1016" y="1367"/>
                    <a:pt x="1132" y="1273"/>
                  </a:cubicBezTo>
                  <a:cubicBezTo>
                    <a:pt x="1263" y="1178"/>
                    <a:pt x="1370" y="1023"/>
                    <a:pt x="1394" y="844"/>
                  </a:cubicBezTo>
                  <a:cubicBezTo>
                    <a:pt x="1394" y="820"/>
                    <a:pt x="1417" y="797"/>
                    <a:pt x="1417" y="761"/>
                  </a:cubicBezTo>
                  <a:cubicBezTo>
                    <a:pt x="1429" y="546"/>
                    <a:pt x="1334" y="332"/>
                    <a:pt x="1191" y="189"/>
                  </a:cubicBezTo>
                  <a:cubicBezTo>
                    <a:pt x="1132" y="130"/>
                    <a:pt x="1060" y="82"/>
                    <a:pt x="977" y="46"/>
                  </a:cubicBezTo>
                  <a:cubicBezTo>
                    <a:pt x="917" y="35"/>
                    <a:pt x="846" y="11"/>
                    <a:pt x="774" y="11"/>
                  </a:cubicBezTo>
                  <a:cubicBezTo>
                    <a:pt x="743" y="4"/>
                    <a:pt x="712" y="1"/>
                    <a:pt x="68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18"/>
            <p:cNvSpPr/>
            <p:nvPr/>
          </p:nvSpPr>
          <p:spPr>
            <a:xfrm>
              <a:off x="6526400" y="2260750"/>
              <a:ext cx="36625" cy="35900"/>
            </a:xfrm>
            <a:custGeom>
              <a:rect b="b" l="l" r="r" t="t"/>
              <a:pathLst>
                <a:path extrusionOk="0" h="1436" w="1465">
                  <a:moveTo>
                    <a:pt x="756" y="1"/>
                  </a:moveTo>
                  <a:cubicBezTo>
                    <a:pt x="382" y="1"/>
                    <a:pt x="82" y="287"/>
                    <a:pt x="48" y="658"/>
                  </a:cubicBezTo>
                  <a:cubicBezTo>
                    <a:pt x="0" y="1063"/>
                    <a:pt x="298" y="1408"/>
                    <a:pt x="703" y="1432"/>
                  </a:cubicBezTo>
                  <a:cubicBezTo>
                    <a:pt x="727" y="1435"/>
                    <a:pt x="751" y="1436"/>
                    <a:pt x="775" y="1436"/>
                  </a:cubicBezTo>
                  <a:cubicBezTo>
                    <a:pt x="986" y="1436"/>
                    <a:pt x="1182" y="1343"/>
                    <a:pt x="1310" y="1182"/>
                  </a:cubicBezTo>
                  <a:cubicBezTo>
                    <a:pt x="1405" y="1075"/>
                    <a:pt x="1465" y="944"/>
                    <a:pt x="1465" y="765"/>
                  </a:cubicBezTo>
                  <a:lnTo>
                    <a:pt x="1465" y="754"/>
                  </a:lnTo>
                  <a:lnTo>
                    <a:pt x="1465" y="682"/>
                  </a:lnTo>
                  <a:cubicBezTo>
                    <a:pt x="1453" y="515"/>
                    <a:pt x="1393" y="384"/>
                    <a:pt x="1298" y="265"/>
                  </a:cubicBezTo>
                  <a:cubicBezTo>
                    <a:pt x="1179" y="123"/>
                    <a:pt x="1012" y="27"/>
                    <a:pt x="822" y="3"/>
                  </a:cubicBezTo>
                  <a:cubicBezTo>
                    <a:pt x="800" y="2"/>
                    <a:pt x="778" y="1"/>
                    <a:pt x="75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18"/>
            <p:cNvSpPr/>
            <p:nvPr/>
          </p:nvSpPr>
          <p:spPr>
            <a:xfrm>
              <a:off x="5728375" y="4421425"/>
              <a:ext cx="51825" cy="50475"/>
            </a:xfrm>
            <a:custGeom>
              <a:rect b="b" l="l" r="r" t="t"/>
              <a:pathLst>
                <a:path extrusionOk="0" h="2019" w="2073">
                  <a:moveTo>
                    <a:pt x="1045" y="0"/>
                  </a:moveTo>
                  <a:cubicBezTo>
                    <a:pt x="521" y="0"/>
                    <a:pt x="71" y="402"/>
                    <a:pt x="48" y="932"/>
                  </a:cubicBezTo>
                  <a:cubicBezTo>
                    <a:pt x="1" y="1492"/>
                    <a:pt x="418" y="1980"/>
                    <a:pt x="965" y="2016"/>
                  </a:cubicBezTo>
                  <a:cubicBezTo>
                    <a:pt x="992" y="2018"/>
                    <a:pt x="1019" y="2019"/>
                    <a:pt x="1046" y="2019"/>
                  </a:cubicBezTo>
                  <a:cubicBezTo>
                    <a:pt x="1333" y="2019"/>
                    <a:pt x="1579" y="1903"/>
                    <a:pt x="1775" y="1718"/>
                  </a:cubicBezTo>
                  <a:cubicBezTo>
                    <a:pt x="1870" y="1611"/>
                    <a:pt x="1965" y="1480"/>
                    <a:pt x="2013" y="1325"/>
                  </a:cubicBezTo>
                  <a:cubicBezTo>
                    <a:pt x="2037" y="1266"/>
                    <a:pt x="2037" y="1194"/>
                    <a:pt x="2061" y="1135"/>
                  </a:cubicBezTo>
                  <a:lnTo>
                    <a:pt x="2061" y="1123"/>
                  </a:lnTo>
                  <a:lnTo>
                    <a:pt x="2061" y="1075"/>
                  </a:lnTo>
                  <a:cubicBezTo>
                    <a:pt x="2072" y="944"/>
                    <a:pt x="2061" y="813"/>
                    <a:pt x="2013" y="671"/>
                  </a:cubicBezTo>
                  <a:cubicBezTo>
                    <a:pt x="1977" y="599"/>
                    <a:pt x="1942" y="528"/>
                    <a:pt x="1894" y="456"/>
                  </a:cubicBezTo>
                  <a:cubicBezTo>
                    <a:pt x="1822" y="337"/>
                    <a:pt x="1703" y="218"/>
                    <a:pt x="1561" y="135"/>
                  </a:cubicBezTo>
                  <a:cubicBezTo>
                    <a:pt x="1430" y="63"/>
                    <a:pt x="1275" y="16"/>
                    <a:pt x="1132" y="4"/>
                  </a:cubicBezTo>
                  <a:cubicBezTo>
                    <a:pt x="1103" y="1"/>
                    <a:pt x="1074" y="0"/>
                    <a:pt x="104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18"/>
            <p:cNvSpPr/>
            <p:nvPr/>
          </p:nvSpPr>
          <p:spPr>
            <a:xfrm>
              <a:off x="6710950" y="4235475"/>
              <a:ext cx="20850" cy="20600"/>
            </a:xfrm>
            <a:custGeom>
              <a:rect b="b" l="l" r="r" t="t"/>
              <a:pathLst>
                <a:path extrusionOk="0" h="824" w="834">
                  <a:moveTo>
                    <a:pt x="405" y="0"/>
                  </a:moveTo>
                  <a:cubicBezTo>
                    <a:pt x="203" y="0"/>
                    <a:pt x="24" y="155"/>
                    <a:pt x="0" y="369"/>
                  </a:cubicBezTo>
                  <a:lnTo>
                    <a:pt x="0" y="417"/>
                  </a:lnTo>
                  <a:cubicBezTo>
                    <a:pt x="24" y="608"/>
                    <a:pt x="143" y="762"/>
                    <a:pt x="322" y="810"/>
                  </a:cubicBezTo>
                  <a:cubicBezTo>
                    <a:pt x="334" y="822"/>
                    <a:pt x="358" y="822"/>
                    <a:pt x="381" y="822"/>
                  </a:cubicBezTo>
                  <a:cubicBezTo>
                    <a:pt x="394" y="823"/>
                    <a:pt x="406" y="824"/>
                    <a:pt x="418" y="824"/>
                  </a:cubicBezTo>
                  <a:cubicBezTo>
                    <a:pt x="520" y="824"/>
                    <a:pt x="604" y="780"/>
                    <a:pt x="679" y="727"/>
                  </a:cubicBezTo>
                  <a:cubicBezTo>
                    <a:pt x="703" y="703"/>
                    <a:pt x="739" y="667"/>
                    <a:pt x="750" y="643"/>
                  </a:cubicBezTo>
                  <a:cubicBezTo>
                    <a:pt x="798" y="584"/>
                    <a:pt x="822" y="524"/>
                    <a:pt x="822" y="453"/>
                  </a:cubicBezTo>
                  <a:cubicBezTo>
                    <a:pt x="834" y="227"/>
                    <a:pt x="679" y="36"/>
                    <a:pt x="45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18"/>
            <p:cNvSpPr/>
            <p:nvPr/>
          </p:nvSpPr>
          <p:spPr>
            <a:xfrm>
              <a:off x="6828225" y="3855375"/>
              <a:ext cx="21150" cy="20450"/>
            </a:xfrm>
            <a:custGeom>
              <a:rect b="b" l="l" r="r" t="t"/>
              <a:pathLst>
                <a:path extrusionOk="0" h="818" w="846">
                  <a:moveTo>
                    <a:pt x="465" y="0"/>
                  </a:moveTo>
                  <a:cubicBezTo>
                    <a:pt x="393" y="0"/>
                    <a:pt x="334" y="12"/>
                    <a:pt x="274" y="24"/>
                  </a:cubicBezTo>
                  <a:lnTo>
                    <a:pt x="250" y="24"/>
                  </a:lnTo>
                  <a:cubicBezTo>
                    <a:pt x="119" y="83"/>
                    <a:pt x="36" y="203"/>
                    <a:pt x="12" y="369"/>
                  </a:cubicBezTo>
                  <a:cubicBezTo>
                    <a:pt x="0" y="429"/>
                    <a:pt x="12" y="488"/>
                    <a:pt x="36" y="536"/>
                  </a:cubicBezTo>
                  <a:cubicBezTo>
                    <a:pt x="60" y="595"/>
                    <a:pt x="96" y="631"/>
                    <a:pt x="119" y="679"/>
                  </a:cubicBezTo>
                  <a:cubicBezTo>
                    <a:pt x="191" y="774"/>
                    <a:pt x="286" y="810"/>
                    <a:pt x="369" y="810"/>
                  </a:cubicBezTo>
                  <a:cubicBezTo>
                    <a:pt x="392" y="815"/>
                    <a:pt x="415" y="817"/>
                    <a:pt x="438" y="817"/>
                  </a:cubicBezTo>
                  <a:cubicBezTo>
                    <a:pt x="521" y="817"/>
                    <a:pt x="599" y="785"/>
                    <a:pt x="655" y="738"/>
                  </a:cubicBezTo>
                  <a:cubicBezTo>
                    <a:pt x="762" y="679"/>
                    <a:pt x="822" y="572"/>
                    <a:pt x="834" y="441"/>
                  </a:cubicBezTo>
                  <a:cubicBezTo>
                    <a:pt x="846" y="357"/>
                    <a:pt x="822" y="250"/>
                    <a:pt x="762" y="179"/>
                  </a:cubicBezTo>
                  <a:cubicBezTo>
                    <a:pt x="703" y="72"/>
                    <a:pt x="596" y="12"/>
                    <a:pt x="46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18"/>
            <p:cNvSpPr/>
            <p:nvPr/>
          </p:nvSpPr>
          <p:spPr>
            <a:xfrm>
              <a:off x="6930325" y="4028600"/>
              <a:ext cx="21450" cy="20575"/>
            </a:xfrm>
            <a:custGeom>
              <a:rect b="b" l="l" r="r" t="t"/>
              <a:pathLst>
                <a:path extrusionOk="0" h="823" w="858">
                  <a:moveTo>
                    <a:pt x="476" y="1"/>
                  </a:moveTo>
                  <a:cubicBezTo>
                    <a:pt x="357" y="1"/>
                    <a:pt x="250" y="36"/>
                    <a:pt x="179" y="96"/>
                  </a:cubicBezTo>
                  <a:cubicBezTo>
                    <a:pt x="84" y="155"/>
                    <a:pt x="24" y="251"/>
                    <a:pt x="12" y="370"/>
                  </a:cubicBezTo>
                  <a:cubicBezTo>
                    <a:pt x="0" y="608"/>
                    <a:pt x="143" y="810"/>
                    <a:pt x="381" y="822"/>
                  </a:cubicBezTo>
                  <a:cubicBezTo>
                    <a:pt x="453" y="822"/>
                    <a:pt x="512" y="810"/>
                    <a:pt x="572" y="786"/>
                  </a:cubicBezTo>
                  <a:cubicBezTo>
                    <a:pt x="727" y="751"/>
                    <a:pt x="834" y="608"/>
                    <a:pt x="846" y="453"/>
                  </a:cubicBezTo>
                  <a:cubicBezTo>
                    <a:pt x="857" y="215"/>
                    <a:pt x="679" y="12"/>
                    <a:pt x="47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18"/>
            <p:cNvSpPr/>
            <p:nvPr/>
          </p:nvSpPr>
          <p:spPr>
            <a:xfrm>
              <a:off x="6984800" y="3178775"/>
              <a:ext cx="21450" cy="20600"/>
            </a:xfrm>
            <a:custGeom>
              <a:rect b="b" l="l" r="r" t="t"/>
              <a:pathLst>
                <a:path extrusionOk="0" h="824" w="858">
                  <a:moveTo>
                    <a:pt x="440" y="1"/>
                  </a:moveTo>
                  <a:cubicBezTo>
                    <a:pt x="225" y="1"/>
                    <a:pt x="47" y="152"/>
                    <a:pt x="24" y="370"/>
                  </a:cubicBezTo>
                  <a:cubicBezTo>
                    <a:pt x="0" y="608"/>
                    <a:pt x="155" y="799"/>
                    <a:pt x="393" y="823"/>
                  </a:cubicBezTo>
                  <a:cubicBezTo>
                    <a:pt x="402" y="823"/>
                    <a:pt x="411" y="823"/>
                    <a:pt x="420" y="823"/>
                  </a:cubicBezTo>
                  <a:cubicBezTo>
                    <a:pt x="646" y="823"/>
                    <a:pt x="822" y="682"/>
                    <a:pt x="834" y="442"/>
                  </a:cubicBezTo>
                  <a:cubicBezTo>
                    <a:pt x="857" y="204"/>
                    <a:pt x="703" y="13"/>
                    <a:pt x="464" y="1"/>
                  </a:cubicBezTo>
                  <a:cubicBezTo>
                    <a:pt x="456" y="1"/>
                    <a:pt x="448" y="1"/>
                    <a:pt x="4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18"/>
            <p:cNvSpPr/>
            <p:nvPr/>
          </p:nvSpPr>
          <p:spPr>
            <a:xfrm>
              <a:off x="6950250" y="2089625"/>
              <a:ext cx="20875" cy="20600"/>
            </a:xfrm>
            <a:custGeom>
              <a:rect b="b" l="l" r="r" t="t"/>
              <a:pathLst>
                <a:path extrusionOk="0" h="824" w="835">
                  <a:moveTo>
                    <a:pt x="410" y="1"/>
                  </a:moveTo>
                  <a:cubicBezTo>
                    <a:pt x="287" y="1"/>
                    <a:pt x="183" y="47"/>
                    <a:pt x="108" y="121"/>
                  </a:cubicBezTo>
                  <a:cubicBezTo>
                    <a:pt x="49" y="205"/>
                    <a:pt x="1" y="276"/>
                    <a:pt x="1" y="383"/>
                  </a:cubicBezTo>
                  <a:lnTo>
                    <a:pt x="1" y="419"/>
                  </a:lnTo>
                  <a:cubicBezTo>
                    <a:pt x="1" y="574"/>
                    <a:pt x="72" y="693"/>
                    <a:pt x="191" y="764"/>
                  </a:cubicBezTo>
                  <a:cubicBezTo>
                    <a:pt x="239" y="800"/>
                    <a:pt x="299" y="824"/>
                    <a:pt x="370" y="824"/>
                  </a:cubicBezTo>
                  <a:cubicBezTo>
                    <a:pt x="441" y="824"/>
                    <a:pt x="525" y="812"/>
                    <a:pt x="584" y="776"/>
                  </a:cubicBezTo>
                  <a:cubicBezTo>
                    <a:pt x="692" y="741"/>
                    <a:pt x="751" y="657"/>
                    <a:pt x="787" y="574"/>
                  </a:cubicBezTo>
                  <a:cubicBezTo>
                    <a:pt x="811" y="538"/>
                    <a:pt x="822" y="502"/>
                    <a:pt x="822" y="455"/>
                  </a:cubicBezTo>
                  <a:cubicBezTo>
                    <a:pt x="834" y="324"/>
                    <a:pt x="787" y="217"/>
                    <a:pt x="703" y="121"/>
                  </a:cubicBezTo>
                  <a:cubicBezTo>
                    <a:pt x="656" y="98"/>
                    <a:pt x="608" y="50"/>
                    <a:pt x="549" y="38"/>
                  </a:cubicBezTo>
                  <a:cubicBezTo>
                    <a:pt x="525" y="26"/>
                    <a:pt x="489" y="2"/>
                    <a:pt x="453" y="2"/>
                  </a:cubicBezTo>
                  <a:cubicBezTo>
                    <a:pt x="439" y="1"/>
                    <a:pt x="424" y="1"/>
                    <a:pt x="4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18"/>
            <p:cNvSpPr/>
            <p:nvPr/>
          </p:nvSpPr>
          <p:spPr>
            <a:xfrm>
              <a:off x="6882700" y="3304975"/>
              <a:ext cx="21450" cy="20600"/>
            </a:xfrm>
            <a:custGeom>
              <a:rect b="b" l="l" r="r" t="t"/>
              <a:pathLst>
                <a:path extrusionOk="0" h="824" w="858">
                  <a:moveTo>
                    <a:pt x="425" y="1"/>
                  </a:moveTo>
                  <a:cubicBezTo>
                    <a:pt x="200" y="1"/>
                    <a:pt x="24" y="142"/>
                    <a:pt x="12" y="371"/>
                  </a:cubicBezTo>
                  <a:cubicBezTo>
                    <a:pt x="0" y="490"/>
                    <a:pt x="36" y="597"/>
                    <a:pt x="119" y="680"/>
                  </a:cubicBezTo>
                  <a:cubicBezTo>
                    <a:pt x="179" y="764"/>
                    <a:pt x="274" y="799"/>
                    <a:pt x="381" y="823"/>
                  </a:cubicBezTo>
                  <a:cubicBezTo>
                    <a:pt x="391" y="824"/>
                    <a:pt x="400" y="824"/>
                    <a:pt x="410" y="824"/>
                  </a:cubicBezTo>
                  <a:cubicBezTo>
                    <a:pt x="623" y="824"/>
                    <a:pt x="799" y="694"/>
                    <a:pt x="834" y="478"/>
                  </a:cubicBezTo>
                  <a:lnTo>
                    <a:pt x="834" y="442"/>
                  </a:lnTo>
                  <a:cubicBezTo>
                    <a:pt x="857" y="252"/>
                    <a:pt x="727" y="61"/>
                    <a:pt x="512" y="13"/>
                  </a:cubicBezTo>
                  <a:cubicBezTo>
                    <a:pt x="500" y="2"/>
                    <a:pt x="476" y="2"/>
                    <a:pt x="453" y="2"/>
                  </a:cubicBezTo>
                  <a:cubicBezTo>
                    <a:pt x="443" y="1"/>
                    <a:pt x="434" y="1"/>
                    <a:pt x="4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18"/>
            <p:cNvSpPr/>
            <p:nvPr/>
          </p:nvSpPr>
          <p:spPr>
            <a:xfrm>
              <a:off x="6801125" y="3180575"/>
              <a:ext cx="21475" cy="20600"/>
            </a:xfrm>
            <a:custGeom>
              <a:rect b="b" l="l" r="r" t="t"/>
              <a:pathLst>
                <a:path extrusionOk="0" h="824" w="859">
                  <a:moveTo>
                    <a:pt x="418" y="1"/>
                  </a:moveTo>
                  <a:cubicBezTo>
                    <a:pt x="203" y="1"/>
                    <a:pt x="25" y="155"/>
                    <a:pt x="13" y="370"/>
                  </a:cubicBezTo>
                  <a:cubicBezTo>
                    <a:pt x="1" y="620"/>
                    <a:pt x="144" y="810"/>
                    <a:pt x="382" y="822"/>
                  </a:cubicBezTo>
                  <a:cubicBezTo>
                    <a:pt x="392" y="823"/>
                    <a:pt x="402" y="823"/>
                    <a:pt x="412" y="823"/>
                  </a:cubicBezTo>
                  <a:cubicBezTo>
                    <a:pt x="579" y="823"/>
                    <a:pt x="731" y="730"/>
                    <a:pt x="799" y="572"/>
                  </a:cubicBezTo>
                  <a:cubicBezTo>
                    <a:pt x="822" y="536"/>
                    <a:pt x="834" y="489"/>
                    <a:pt x="834" y="453"/>
                  </a:cubicBezTo>
                  <a:cubicBezTo>
                    <a:pt x="858" y="227"/>
                    <a:pt x="703" y="25"/>
                    <a:pt x="4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2" name="Google Shape;2432;p18"/>
          <p:cNvSpPr txBox="1"/>
          <p:nvPr>
            <p:ph type="title"/>
          </p:nvPr>
        </p:nvSpPr>
        <p:spPr>
          <a:xfrm>
            <a:off x="720000" y="1642350"/>
            <a:ext cx="3487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33" name="Google Shape;2433;p18"/>
          <p:cNvSpPr txBox="1"/>
          <p:nvPr>
            <p:ph idx="1" type="subTitle"/>
          </p:nvPr>
        </p:nvSpPr>
        <p:spPr>
          <a:xfrm>
            <a:off x="720000" y="2215050"/>
            <a:ext cx="3487200" cy="1080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
    <p:spTree>
      <p:nvGrpSpPr>
        <p:cNvPr id="2434" name="Shape 2434"/>
        <p:cNvGrpSpPr/>
        <p:nvPr/>
      </p:nvGrpSpPr>
      <p:grpSpPr>
        <a:xfrm>
          <a:off x="0" y="0"/>
          <a:ext cx="0" cy="0"/>
          <a:chOff x="0" y="0"/>
          <a:chExt cx="0" cy="0"/>
        </a:xfrm>
      </p:grpSpPr>
      <p:grpSp>
        <p:nvGrpSpPr>
          <p:cNvPr id="2435" name="Google Shape;2435;p19"/>
          <p:cNvGrpSpPr/>
          <p:nvPr/>
        </p:nvGrpSpPr>
        <p:grpSpPr>
          <a:xfrm rot="10800000">
            <a:off x="-9" y="7"/>
            <a:ext cx="951632" cy="1131613"/>
            <a:chOff x="3048875" y="2669025"/>
            <a:chExt cx="504550" cy="599975"/>
          </a:xfrm>
        </p:grpSpPr>
        <p:sp>
          <p:nvSpPr>
            <p:cNvPr id="2436" name="Google Shape;2436;p19"/>
            <p:cNvSpPr/>
            <p:nvPr/>
          </p:nvSpPr>
          <p:spPr>
            <a:xfrm>
              <a:off x="3048875" y="3200825"/>
              <a:ext cx="57175" cy="68175"/>
            </a:xfrm>
            <a:custGeom>
              <a:rect b="b" l="l" r="r" t="t"/>
              <a:pathLst>
                <a:path extrusionOk="0" h="2727" w="2287">
                  <a:moveTo>
                    <a:pt x="2215" y="0"/>
                  </a:moveTo>
                  <a:cubicBezTo>
                    <a:pt x="2180" y="0"/>
                    <a:pt x="2156" y="12"/>
                    <a:pt x="2120" y="36"/>
                  </a:cubicBezTo>
                  <a:lnTo>
                    <a:pt x="1" y="2727"/>
                  </a:lnTo>
                  <a:lnTo>
                    <a:pt x="358" y="2727"/>
                  </a:lnTo>
                  <a:lnTo>
                    <a:pt x="2287" y="286"/>
                  </a:lnTo>
                  <a:cubicBezTo>
                    <a:pt x="2275" y="250"/>
                    <a:pt x="2251" y="203"/>
                    <a:pt x="2239" y="179"/>
                  </a:cubicBezTo>
                  <a:cubicBezTo>
                    <a:pt x="2227" y="119"/>
                    <a:pt x="2215" y="60"/>
                    <a:pt x="22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19"/>
            <p:cNvSpPr/>
            <p:nvPr/>
          </p:nvSpPr>
          <p:spPr>
            <a:xfrm>
              <a:off x="3117925" y="2833225"/>
              <a:ext cx="56300" cy="351550"/>
            </a:xfrm>
            <a:custGeom>
              <a:rect b="b" l="l" r="r" t="t"/>
              <a:pathLst>
                <a:path extrusionOk="0" h="14062" w="2252">
                  <a:moveTo>
                    <a:pt x="2251" y="0"/>
                  </a:moveTo>
                  <a:lnTo>
                    <a:pt x="2251" y="0"/>
                  </a:lnTo>
                  <a:cubicBezTo>
                    <a:pt x="2216" y="12"/>
                    <a:pt x="2204" y="36"/>
                    <a:pt x="2168" y="36"/>
                  </a:cubicBezTo>
                  <a:cubicBezTo>
                    <a:pt x="2140" y="50"/>
                    <a:pt x="2113" y="57"/>
                    <a:pt x="2088" y="57"/>
                  </a:cubicBezTo>
                  <a:cubicBezTo>
                    <a:pt x="2050" y="57"/>
                    <a:pt x="2013" y="41"/>
                    <a:pt x="1977" y="12"/>
                  </a:cubicBezTo>
                  <a:lnTo>
                    <a:pt x="1" y="14026"/>
                  </a:lnTo>
                  <a:cubicBezTo>
                    <a:pt x="72" y="14038"/>
                    <a:pt x="180" y="14049"/>
                    <a:pt x="275" y="14061"/>
                  </a:cubicBezTo>
                  <a:lnTo>
                    <a:pt x="225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19"/>
            <p:cNvSpPr/>
            <p:nvPr/>
          </p:nvSpPr>
          <p:spPr>
            <a:xfrm>
              <a:off x="3174200" y="2826975"/>
              <a:ext cx="144675" cy="8050"/>
            </a:xfrm>
            <a:custGeom>
              <a:rect b="b" l="l" r="r" t="t"/>
              <a:pathLst>
                <a:path extrusionOk="0" h="322" w="5787">
                  <a:moveTo>
                    <a:pt x="24" y="0"/>
                  </a:moveTo>
                  <a:lnTo>
                    <a:pt x="24" y="0"/>
                  </a:lnTo>
                  <a:cubicBezTo>
                    <a:pt x="48" y="12"/>
                    <a:pt x="48" y="24"/>
                    <a:pt x="60" y="36"/>
                  </a:cubicBezTo>
                  <a:cubicBezTo>
                    <a:pt x="72" y="119"/>
                    <a:pt x="60" y="203"/>
                    <a:pt x="0" y="262"/>
                  </a:cubicBezTo>
                  <a:lnTo>
                    <a:pt x="5763" y="322"/>
                  </a:lnTo>
                  <a:cubicBezTo>
                    <a:pt x="5739" y="226"/>
                    <a:pt x="5763" y="131"/>
                    <a:pt x="5787" y="60"/>
                  </a:cubicBez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19"/>
            <p:cNvSpPr/>
            <p:nvPr/>
          </p:nvSpPr>
          <p:spPr>
            <a:xfrm>
              <a:off x="3128650" y="3208250"/>
              <a:ext cx="68500" cy="60175"/>
            </a:xfrm>
            <a:custGeom>
              <a:rect b="b" l="l" r="r" t="t"/>
              <a:pathLst>
                <a:path extrusionOk="0" h="2407" w="2740">
                  <a:moveTo>
                    <a:pt x="203" y="1"/>
                  </a:moveTo>
                  <a:cubicBezTo>
                    <a:pt x="155" y="72"/>
                    <a:pt x="96" y="144"/>
                    <a:pt x="1" y="191"/>
                  </a:cubicBezTo>
                  <a:lnTo>
                    <a:pt x="2346" y="2406"/>
                  </a:lnTo>
                  <a:lnTo>
                    <a:pt x="2739" y="2406"/>
                  </a:lnTo>
                  <a:lnTo>
                    <a:pt x="2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19"/>
            <p:cNvSpPr/>
            <p:nvPr/>
          </p:nvSpPr>
          <p:spPr>
            <a:xfrm>
              <a:off x="3202775" y="3124925"/>
              <a:ext cx="147350" cy="144075"/>
            </a:xfrm>
            <a:custGeom>
              <a:rect b="b" l="l" r="r" t="t"/>
              <a:pathLst>
                <a:path extrusionOk="0" h="5763" w="5894">
                  <a:moveTo>
                    <a:pt x="5703" y="0"/>
                  </a:moveTo>
                  <a:lnTo>
                    <a:pt x="0" y="5763"/>
                  </a:lnTo>
                  <a:lnTo>
                    <a:pt x="393" y="5763"/>
                  </a:lnTo>
                  <a:lnTo>
                    <a:pt x="5894" y="191"/>
                  </a:lnTo>
                  <a:cubicBezTo>
                    <a:pt x="5822" y="143"/>
                    <a:pt x="5751" y="84"/>
                    <a:pt x="570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19"/>
            <p:cNvSpPr/>
            <p:nvPr/>
          </p:nvSpPr>
          <p:spPr>
            <a:xfrm>
              <a:off x="3367375" y="2941850"/>
              <a:ext cx="161950" cy="165825"/>
            </a:xfrm>
            <a:custGeom>
              <a:rect b="b" l="l" r="r" t="t"/>
              <a:pathLst>
                <a:path extrusionOk="0" h="6633" w="6478">
                  <a:moveTo>
                    <a:pt x="6311" y="1"/>
                  </a:moveTo>
                  <a:lnTo>
                    <a:pt x="0" y="6442"/>
                  </a:lnTo>
                  <a:cubicBezTo>
                    <a:pt x="72" y="6490"/>
                    <a:pt x="131" y="6561"/>
                    <a:pt x="191" y="6633"/>
                  </a:cubicBezTo>
                  <a:lnTo>
                    <a:pt x="6477" y="203"/>
                  </a:lnTo>
                  <a:cubicBezTo>
                    <a:pt x="6466" y="191"/>
                    <a:pt x="6466" y="156"/>
                    <a:pt x="6466" y="144"/>
                  </a:cubicBezTo>
                  <a:cubicBezTo>
                    <a:pt x="6382" y="132"/>
                    <a:pt x="6323" y="72"/>
                    <a:pt x="631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19"/>
            <p:cNvSpPr/>
            <p:nvPr/>
          </p:nvSpPr>
          <p:spPr>
            <a:xfrm>
              <a:off x="3356050" y="3130875"/>
              <a:ext cx="23850" cy="137550"/>
            </a:xfrm>
            <a:custGeom>
              <a:rect b="b" l="l" r="r" t="t"/>
              <a:pathLst>
                <a:path extrusionOk="0" h="5502" w="954">
                  <a:moveTo>
                    <a:pt x="287" y="0"/>
                  </a:moveTo>
                  <a:cubicBezTo>
                    <a:pt x="231" y="28"/>
                    <a:pt x="175" y="40"/>
                    <a:pt x="119" y="40"/>
                  </a:cubicBezTo>
                  <a:cubicBezTo>
                    <a:pt x="80" y="40"/>
                    <a:pt x="40" y="34"/>
                    <a:pt x="1" y="24"/>
                  </a:cubicBezTo>
                  <a:lnTo>
                    <a:pt x="1" y="24"/>
                  </a:lnTo>
                  <a:lnTo>
                    <a:pt x="668" y="5501"/>
                  </a:lnTo>
                  <a:lnTo>
                    <a:pt x="953" y="5501"/>
                  </a:lnTo>
                  <a:lnTo>
                    <a:pt x="28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19"/>
            <p:cNvSpPr/>
            <p:nvPr/>
          </p:nvSpPr>
          <p:spPr>
            <a:xfrm>
              <a:off x="3310225" y="2699575"/>
              <a:ext cx="19975" cy="123550"/>
            </a:xfrm>
            <a:custGeom>
              <a:rect b="b" l="l" r="r" t="t"/>
              <a:pathLst>
                <a:path extrusionOk="0" h="4942" w="799">
                  <a:moveTo>
                    <a:pt x="274" y="0"/>
                  </a:moveTo>
                  <a:cubicBezTo>
                    <a:pt x="262" y="0"/>
                    <a:pt x="239" y="12"/>
                    <a:pt x="227" y="12"/>
                  </a:cubicBezTo>
                  <a:cubicBezTo>
                    <a:pt x="155" y="48"/>
                    <a:pt x="84" y="48"/>
                    <a:pt x="0" y="48"/>
                  </a:cubicBezTo>
                  <a:lnTo>
                    <a:pt x="524" y="4941"/>
                  </a:lnTo>
                  <a:cubicBezTo>
                    <a:pt x="536" y="4929"/>
                    <a:pt x="572" y="4918"/>
                    <a:pt x="584" y="4918"/>
                  </a:cubicBezTo>
                  <a:cubicBezTo>
                    <a:pt x="629" y="4895"/>
                    <a:pt x="679" y="4887"/>
                    <a:pt x="725" y="4887"/>
                  </a:cubicBezTo>
                  <a:cubicBezTo>
                    <a:pt x="751" y="4887"/>
                    <a:pt x="776" y="4889"/>
                    <a:pt x="798" y="4894"/>
                  </a:cubicBez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19"/>
            <p:cNvSpPr/>
            <p:nvPr/>
          </p:nvSpPr>
          <p:spPr>
            <a:xfrm>
              <a:off x="3338500" y="2828750"/>
              <a:ext cx="94675" cy="9550"/>
            </a:xfrm>
            <a:custGeom>
              <a:rect b="b" l="l" r="r" t="t"/>
              <a:pathLst>
                <a:path extrusionOk="0" h="382" w="3787">
                  <a:moveTo>
                    <a:pt x="1" y="1"/>
                  </a:moveTo>
                  <a:cubicBezTo>
                    <a:pt x="1" y="12"/>
                    <a:pt x="24" y="12"/>
                    <a:pt x="24" y="24"/>
                  </a:cubicBezTo>
                  <a:cubicBezTo>
                    <a:pt x="48" y="120"/>
                    <a:pt x="48" y="191"/>
                    <a:pt x="36" y="286"/>
                  </a:cubicBezTo>
                  <a:lnTo>
                    <a:pt x="3787" y="382"/>
                  </a:lnTo>
                  <a:cubicBezTo>
                    <a:pt x="3775" y="370"/>
                    <a:pt x="3775" y="358"/>
                    <a:pt x="3775" y="346"/>
                  </a:cubicBezTo>
                  <a:cubicBezTo>
                    <a:pt x="3739" y="251"/>
                    <a:pt x="3739" y="179"/>
                    <a:pt x="3751" y="108"/>
                  </a:cubicBez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19"/>
            <p:cNvSpPr/>
            <p:nvPr/>
          </p:nvSpPr>
          <p:spPr>
            <a:xfrm>
              <a:off x="3531375" y="2913875"/>
              <a:ext cx="22050" cy="23850"/>
            </a:xfrm>
            <a:custGeom>
              <a:rect b="b" l="l" r="r" t="t"/>
              <a:pathLst>
                <a:path extrusionOk="0" h="954" w="882">
                  <a:moveTo>
                    <a:pt x="882" y="1"/>
                  </a:moveTo>
                  <a:lnTo>
                    <a:pt x="1" y="787"/>
                  </a:lnTo>
                  <a:cubicBezTo>
                    <a:pt x="84" y="787"/>
                    <a:pt x="179" y="846"/>
                    <a:pt x="227" y="953"/>
                  </a:cubicBezTo>
                  <a:lnTo>
                    <a:pt x="882" y="370"/>
                  </a:lnTo>
                  <a:lnTo>
                    <a:pt x="88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19"/>
            <p:cNvSpPr/>
            <p:nvPr/>
          </p:nvSpPr>
          <p:spPr>
            <a:xfrm>
              <a:off x="3319750" y="2693325"/>
              <a:ext cx="118200" cy="135750"/>
            </a:xfrm>
            <a:custGeom>
              <a:rect b="b" l="l" r="r" t="t"/>
              <a:pathLst>
                <a:path extrusionOk="0" h="5430" w="4728">
                  <a:moveTo>
                    <a:pt x="191" y="0"/>
                  </a:moveTo>
                  <a:cubicBezTo>
                    <a:pt x="143" y="72"/>
                    <a:pt x="72" y="143"/>
                    <a:pt x="0" y="191"/>
                  </a:cubicBezTo>
                  <a:lnTo>
                    <a:pt x="4537" y="5429"/>
                  </a:lnTo>
                  <a:cubicBezTo>
                    <a:pt x="4584" y="5346"/>
                    <a:pt x="4644" y="5287"/>
                    <a:pt x="4727" y="5239"/>
                  </a:cubicBezTo>
                  <a:lnTo>
                    <a:pt x="19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19"/>
            <p:cNvSpPr/>
            <p:nvPr/>
          </p:nvSpPr>
          <p:spPr>
            <a:xfrm>
              <a:off x="3446250" y="2840650"/>
              <a:ext cx="82775" cy="98250"/>
            </a:xfrm>
            <a:custGeom>
              <a:rect b="b" l="l" r="r" t="t"/>
              <a:pathLst>
                <a:path extrusionOk="0" h="3930" w="3311">
                  <a:moveTo>
                    <a:pt x="215" y="1"/>
                  </a:moveTo>
                  <a:cubicBezTo>
                    <a:pt x="179" y="60"/>
                    <a:pt x="96" y="120"/>
                    <a:pt x="12" y="144"/>
                  </a:cubicBezTo>
                  <a:lnTo>
                    <a:pt x="1" y="144"/>
                  </a:lnTo>
                  <a:lnTo>
                    <a:pt x="3132" y="3930"/>
                  </a:lnTo>
                  <a:cubicBezTo>
                    <a:pt x="3156" y="3835"/>
                    <a:pt x="3215" y="3751"/>
                    <a:pt x="3311" y="3716"/>
                  </a:cubicBezTo>
                  <a:lnTo>
                    <a:pt x="21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19"/>
            <p:cNvSpPr/>
            <p:nvPr/>
          </p:nvSpPr>
          <p:spPr>
            <a:xfrm>
              <a:off x="3528700" y="2944550"/>
              <a:ext cx="24725" cy="46750"/>
            </a:xfrm>
            <a:custGeom>
              <a:rect b="b" l="l" r="r" t="t"/>
              <a:pathLst>
                <a:path extrusionOk="0" h="1870" w="989">
                  <a:moveTo>
                    <a:pt x="274" y="0"/>
                  </a:moveTo>
                  <a:cubicBezTo>
                    <a:pt x="239" y="24"/>
                    <a:pt x="215" y="36"/>
                    <a:pt x="167" y="60"/>
                  </a:cubicBezTo>
                  <a:cubicBezTo>
                    <a:pt x="138" y="66"/>
                    <a:pt x="108" y="69"/>
                    <a:pt x="79" y="69"/>
                  </a:cubicBezTo>
                  <a:cubicBezTo>
                    <a:pt x="51" y="69"/>
                    <a:pt x="24" y="66"/>
                    <a:pt x="1" y="60"/>
                  </a:cubicBezTo>
                  <a:lnTo>
                    <a:pt x="1" y="60"/>
                  </a:lnTo>
                  <a:cubicBezTo>
                    <a:pt x="1" y="72"/>
                    <a:pt x="1" y="95"/>
                    <a:pt x="13" y="119"/>
                  </a:cubicBezTo>
                  <a:lnTo>
                    <a:pt x="989" y="1869"/>
                  </a:lnTo>
                  <a:lnTo>
                    <a:pt x="989" y="1310"/>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19"/>
            <p:cNvSpPr/>
            <p:nvPr/>
          </p:nvSpPr>
          <p:spPr>
            <a:xfrm>
              <a:off x="3292950" y="2669025"/>
              <a:ext cx="34550" cy="31750"/>
            </a:xfrm>
            <a:custGeom>
              <a:rect b="b" l="l" r="r" t="t"/>
              <a:pathLst>
                <a:path extrusionOk="0" h="1270" w="1382">
                  <a:moveTo>
                    <a:pt x="694" y="1"/>
                  </a:moveTo>
                  <a:cubicBezTo>
                    <a:pt x="629" y="1"/>
                    <a:pt x="564" y="11"/>
                    <a:pt x="501" y="32"/>
                  </a:cubicBezTo>
                  <a:cubicBezTo>
                    <a:pt x="179" y="151"/>
                    <a:pt x="1" y="508"/>
                    <a:pt x="96" y="841"/>
                  </a:cubicBezTo>
                  <a:cubicBezTo>
                    <a:pt x="191" y="1091"/>
                    <a:pt x="429" y="1258"/>
                    <a:pt x="680" y="1270"/>
                  </a:cubicBezTo>
                  <a:cubicBezTo>
                    <a:pt x="751" y="1270"/>
                    <a:pt x="822" y="1270"/>
                    <a:pt x="906" y="1234"/>
                  </a:cubicBezTo>
                  <a:cubicBezTo>
                    <a:pt x="953" y="1234"/>
                    <a:pt x="965" y="1222"/>
                    <a:pt x="965" y="1222"/>
                  </a:cubicBezTo>
                  <a:lnTo>
                    <a:pt x="1049" y="1175"/>
                  </a:lnTo>
                  <a:cubicBezTo>
                    <a:pt x="1132" y="1139"/>
                    <a:pt x="1203" y="1056"/>
                    <a:pt x="1251" y="984"/>
                  </a:cubicBezTo>
                  <a:cubicBezTo>
                    <a:pt x="1346" y="841"/>
                    <a:pt x="1382" y="627"/>
                    <a:pt x="1311" y="436"/>
                  </a:cubicBezTo>
                  <a:cubicBezTo>
                    <a:pt x="1215" y="169"/>
                    <a:pt x="958" y="1"/>
                    <a:pt x="69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19"/>
            <p:cNvSpPr/>
            <p:nvPr/>
          </p:nvSpPr>
          <p:spPr>
            <a:xfrm>
              <a:off x="3103950" y="3184550"/>
              <a:ext cx="32475" cy="31650"/>
            </a:xfrm>
            <a:custGeom>
              <a:rect b="b" l="l" r="r" t="t"/>
              <a:pathLst>
                <a:path extrusionOk="0" h="1266" w="1299">
                  <a:moveTo>
                    <a:pt x="669" y="1"/>
                  </a:moveTo>
                  <a:cubicBezTo>
                    <a:pt x="631" y="1"/>
                    <a:pt x="594" y="3"/>
                    <a:pt x="560" y="8"/>
                  </a:cubicBezTo>
                  <a:cubicBezTo>
                    <a:pt x="512" y="8"/>
                    <a:pt x="489" y="20"/>
                    <a:pt x="441" y="44"/>
                  </a:cubicBezTo>
                  <a:cubicBezTo>
                    <a:pt x="179" y="127"/>
                    <a:pt x="0" y="401"/>
                    <a:pt x="12" y="663"/>
                  </a:cubicBezTo>
                  <a:cubicBezTo>
                    <a:pt x="12" y="723"/>
                    <a:pt x="24" y="782"/>
                    <a:pt x="36" y="842"/>
                  </a:cubicBezTo>
                  <a:cubicBezTo>
                    <a:pt x="60" y="854"/>
                    <a:pt x="72" y="901"/>
                    <a:pt x="84" y="937"/>
                  </a:cubicBezTo>
                  <a:cubicBezTo>
                    <a:pt x="204" y="1141"/>
                    <a:pt x="419" y="1266"/>
                    <a:pt x="649" y="1266"/>
                  </a:cubicBezTo>
                  <a:cubicBezTo>
                    <a:pt x="714" y="1266"/>
                    <a:pt x="780" y="1256"/>
                    <a:pt x="846" y="1235"/>
                  </a:cubicBezTo>
                  <a:cubicBezTo>
                    <a:pt x="905" y="1211"/>
                    <a:pt x="953" y="1187"/>
                    <a:pt x="989" y="1151"/>
                  </a:cubicBezTo>
                  <a:cubicBezTo>
                    <a:pt x="1072" y="1092"/>
                    <a:pt x="1143" y="1032"/>
                    <a:pt x="1191" y="961"/>
                  </a:cubicBezTo>
                  <a:cubicBezTo>
                    <a:pt x="1274" y="818"/>
                    <a:pt x="1298" y="616"/>
                    <a:pt x="1239" y="425"/>
                  </a:cubicBezTo>
                  <a:cubicBezTo>
                    <a:pt x="1167" y="235"/>
                    <a:pt x="1024" y="80"/>
                    <a:pt x="834" y="20"/>
                  </a:cubicBezTo>
                  <a:cubicBezTo>
                    <a:pt x="778" y="6"/>
                    <a:pt x="722" y="1"/>
                    <a:pt x="66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19"/>
            <p:cNvSpPr/>
            <p:nvPr/>
          </p:nvSpPr>
          <p:spPr>
            <a:xfrm>
              <a:off x="3340000" y="3100100"/>
              <a:ext cx="35125" cy="32400"/>
            </a:xfrm>
            <a:custGeom>
              <a:rect b="b" l="l" r="r" t="t"/>
              <a:pathLst>
                <a:path extrusionOk="0" h="1296" w="1405">
                  <a:moveTo>
                    <a:pt x="710" y="1"/>
                  </a:moveTo>
                  <a:cubicBezTo>
                    <a:pt x="644" y="1"/>
                    <a:pt x="575" y="14"/>
                    <a:pt x="512" y="41"/>
                  </a:cubicBezTo>
                  <a:lnTo>
                    <a:pt x="500" y="41"/>
                  </a:lnTo>
                  <a:cubicBezTo>
                    <a:pt x="167" y="172"/>
                    <a:pt x="0" y="517"/>
                    <a:pt x="107" y="838"/>
                  </a:cubicBezTo>
                  <a:cubicBezTo>
                    <a:pt x="119" y="898"/>
                    <a:pt x="155" y="946"/>
                    <a:pt x="179" y="1005"/>
                  </a:cubicBezTo>
                  <a:cubicBezTo>
                    <a:pt x="238" y="1077"/>
                    <a:pt x="298" y="1136"/>
                    <a:pt x="393" y="1196"/>
                  </a:cubicBezTo>
                  <a:cubicBezTo>
                    <a:pt x="464" y="1243"/>
                    <a:pt x="560" y="1267"/>
                    <a:pt x="631" y="1291"/>
                  </a:cubicBezTo>
                  <a:cubicBezTo>
                    <a:pt x="652" y="1294"/>
                    <a:pt x="673" y="1295"/>
                    <a:pt x="695" y="1295"/>
                  </a:cubicBezTo>
                  <a:cubicBezTo>
                    <a:pt x="761" y="1295"/>
                    <a:pt x="831" y="1282"/>
                    <a:pt x="893" y="1255"/>
                  </a:cubicBezTo>
                  <a:cubicBezTo>
                    <a:pt x="1226" y="1136"/>
                    <a:pt x="1405" y="779"/>
                    <a:pt x="1298" y="457"/>
                  </a:cubicBezTo>
                  <a:cubicBezTo>
                    <a:pt x="1286" y="410"/>
                    <a:pt x="1274" y="362"/>
                    <a:pt x="1238" y="338"/>
                  </a:cubicBezTo>
                  <a:cubicBezTo>
                    <a:pt x="1226" y="231"/>
                    <a:pt x="1155" y="160"/>
                    <a:pt x="1072" y="112"/>
                  </a:cubicBezTo>
                  <a:cubicBezTo>
                    <a:pt x="988" y="53"/>
                    <a:pt x="881" y="5"/>
                    <a:pt x="774" y="5"/>
                  </a:cubicBezTo>
                  <a:cubicBezTo>
                    <a:pt x="753" y="2"/>
                    <a:pt x="732" y="1"/>
                    <a:pt x="7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19"/>
            <p:cNvSpPr/>
            <p:nvPr/>
          </p:nvSpPr>
          <p:spPr>
            <a:xfrm>
              <a:off x="3163775" y="2824375"/>
              <a:ext cx="12225" cy="10675"/>
            </a:xfrm>
            <a:custGeom>
              <a:rect b="b" l="l" r="r" t="t"/>
              <a:pathLst>
                <a:path extrusionOk="0" h="427" w="489">
                  <a:moveTo>
                    <a:pt x="251" y="0"/>
                  </a:moveTo>
                  <a:cubicBezTo>
                    <a:pt x="228" y="0"/>
                    <a:pt x="204" y="3"/>
                    <a:pt x="179" y="9"/>
                  </a:cubicBezTo>
                  <a:cubicBezTo>
                    <a:pt x="60" y="56"/>
                    <a:pt x="1" y="176"/>
                    <a:pt x="36" y="295"/>
                  </a:cubicBezTo>
                  <a:cubicBezTo>
                    <a:pt x="60" y="330"/>
                    <a:pt x="84" y="378"/>
                    <a:pt x="132" y="402"/>
                  </a:cubicBezTo>
                  <a:cubicBezTo>
                    <a:pt x="168" y="416"/>
                    <a:pt x="205" y="427"/>
                    <a:pt x="245" y="427"/>
                  </a:cubicBezTo>
                  <a:cubicBezTo>
                    <a:pt x="269" y="427"/>
                    <a:pt x="295" y="423"/>
                    <a:pt x="322" y="414"/>
                  </a:cubicBezTo>
                  <a:cubicBezTo>
                    <a:pt x="358" y="390"/>
                    <a:pt x="382" y="378"/>
                    <a:pt x="405" y="366"/>
                  </a:cubicBezTo>
                  <a:cubicBezTo>
                    <a:pt x="465" y="307"/>
                    <a:pt x="489" y="223"/>
                    <a:pt x="465" y="140"/>
                  </a:cubicBezTo>
                  <a:cubicBezTo>
                    <a:pt x="465" y="128"/>
                    <a:pt x="441" y="116"/>
                    <a:pt x="429" y="104"/>
                  </a:cubicBezTo>
                  <a:cubicBezTo>
                    <a:pt x="384" y="31"/>
                    <a:pt x="324" y="0"/>
                    <a:pt x="25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19"/>
            <p:cNvSpPr/>
            <p:nvPr/>
          </p:nvSpPr>
          <p:spPr>
            <a:xfrm>
              <a:off x="3431975" y="2823200"/>
              <a:ext cx="22625" cy="21500"/>
            </a:xfrm>
            <a:custGeom>
              <a:rect b="b" l="l" r="r" t="t"/>
              <a:pathLst>
                <a:path extrusionOk="0" h="860" w="905">
                  <a:moveTo>
                    <a:pt x="452" y="1"/>
                  </a:moveTo>
                  <a:cubicBezTo>
                    <a:pt x="401" y="1"/>
                    <a:pt x="349" y="11"/>
                    <a:pt x="298" y="32"/>
                  </a:cubicBezTo>
                  <a:cubicBezTo>
                    <a:pt x="274" y="44"/>
                    <a:pt x="250" y="44"/>
                    <a:pt x="238" y="56"/>
                  </a:cubicBezTo>
                  <a:cubicBezTo>
                    <a:pt x="155" y="80"/>
                    <a:pt x="95" y="163"/>
                    <a:pt x="48" y="234"/>
                  </a:cubicBezTo>
                  <a:cubicBezTo>
                    <a:pt x="36" y="270"/>
                    <a:pt x="36" y="294"/>
                    <a:pt x="12" y="330"/>
                  </a:cubicBezTo>
                  <a:cubicBezTo>
                    <a:pt x="0" y="401"/>
                    <a:pt x="0" y="484"/>
                    <a:pt x="36" y="568"/>
                  </a:cubicBezTo>
                  <a:cubicBezTo>
                    <a:pt x="36" y="580"/>
                    <a:pt x="48" y="580"/>
                    <a:pt x="48" y="592"/>
                  </a:cubicBezTo>
                  <a:cubicBezTo>
                    <a:pt x="105" y="764"/>
                    <a:pt x="270" y="859"/>
                    <a:pt x="444" y="859"/>
                  </a:cubicBezTo>
                  <a:cubicBezTo>
                    <a:pt x="486" y="859"/>
                    <a:pt x="529" y="853"/>
                    <a:pt x="572" y="842"/>
                  </a:cubicBezTo>
                  <a:lnTo>
                    <a:pt x="583" y="842"/>
                  </a:lnTo>
                  <a:cubicBezTo>
                    <a:pt x="667" y="818"/>
                    <a:pt x="750" y="770"/>
                    <a:pt x="786" y="699"/>
                  </a:cubicBezTo>
                  <a:cubicBezTo>
                    <a:pt x="881" y="592"/>
                    <a:pt x="905" y="425"/>
                    <a:pt x="845" y="294"/>
                  </a:cubicBezTo>
                  <a:cubicBezTo>
                    <a:pt x="790" y="119"/>
                    <a:pt x="628" y="1"/>
                    <a:pt x="45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19"/>
            <p:cNvSpPr/>
            <p:nvPr/>
          </p:nvSpPr>
          <p:spPr>
            <a:xfrm>
              <a:off x="3317375" y="2821475"/>
              <a:ext cx="22350" cy="22125"/>
            </a:xfrm>
            <a:custGeom>
              <a:rect b="b" l="l" r="r" t="t"/>
              <a:pathLst>
                <a:path extrusionOk="0" h="885" w="894">
                  <a:moveTo>
                    <a:pt x="455" y="1"/>
                  </a:moveTo>
                  <a:cubicBezTo>
                    <a:pt x="405" y="1"/>
                    <a:pt x="348" y="9"/>
                    <a:pt x="298" y="18"/>
                  </a:cubicBezTo>
                  <a:cubicBezTo>
                    <a:pt x="274" y="30"/>
                    <a:pt x="250" y="30"/>
                    <a:pt x="238" y="53"/>
                  </a:cubicBezTo>
                  <a:cubicBezTo>
                    <a:pt x="155" y="89"/>
                    <a:pt x="95" y="172"/>
                    <a:pt x="48" y="256"/>
                  </a:cubicBezTo>
                  <a:cubicBezTo>
                    <a:pt x="12" y="351"/>
                    <a:pt x="0" y="446"/>
                    <a:pt x="12" y="542"/>
                  </a:cubicBezTo>
                  <a:cubicBezTo>
                    <a:pt x="12" y="553"/>
                    <a:pt x="12" y="577"/>
                    <a:pt x="36" y="589"/>
                  </a:cubicBezTo>
                  <a:cubicBezTo>
                    <a:pt x="72" y="732"/>
                    <a:pt x="191" y="827"/>
                    <a:pt x="334" y="863"/>
                  </a:cubicBezTo>
                  <a:cubicBezTo>
                    <a:pt x="368" y="878"/>
                    <a:pt x="405" y="885"/>
                    <a:pt x="443" y="885"/>
                  </a:cubicBezTo>
                  <a:cubicBezTo>
                    <a:pt x="495" y="885"/>
                    <a:pt x="547" y="872"/>
                    <a:pt x="595" y="851"/>
                  </a:cubicBezTo>
                  <a:lnTo>
                    <a:pt x="607" y="851"/>
                  </a:lnTo>
                  <a:cubicBezTo>
                    <a:pt x="750" y="804"/>
                    <a:pt x="846" y="684"/>
                    <a:pt x="881" y="553"/>
                  </a:cubicBezTo>
                  <a:cubicBezTo>
                    <a:pt x="893" y="482"/>
                    <a:pt x="893" y="387"/>
                    <a:pt x="869" y="303"/>
                  </a:cubicBezTo>
                  <a:cubicBezTo>
                    <a:pt x="869" y="292"/>
                    <a:pt x="846" y="292"/>
                    <a:pt x="846" y="268"/>
                  </a:cubicBezTo>
                  <a:cubicBezTo>
                    <a:pt x="786" y="125"/>
                    <a:pt x="655" y="18"/>
                    <a:pt x="512" y="6"/>
                  </a:cubicBezTo>
                  <a:cubicBezTo>
                    <a:pt x="495" y="2"/>
                    <a:pt x="475" y="1"/>
                    <a:pt x="45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19"/>
            <p:cNvSpPr/>
            <p:nvPr/>
          </p:nvSpPr>
          <p:spPr>
            <a:xfrm>
              <a:off x="3196225" y="3268725"/>
              <a:ext cx="925" cy="275"/>
            </a:xfrm>
            <a:custGeom>
              <a:rect b="b" l="l" r="r" t="t"/>
              <a:pathLst>
                <a:path extrusionOk="0" h="11" w="37">
                  <a:moveTo>
                    <a:pt x="24" y="0"/>
                  </a:moveTo>
                  <a:cubicBezTo>
                    <a:pt x="16" y="0"/>
                    <a:pt x="8" y="11"/>
                    <a:pt x="0" y="11"/>
                  </a:cubicBezTo>
                  <a:lnTo>
                    <a:pt x="36" y="11"/>
                  </a:lnTo>
                  <a:cubicBezTo>
                    <a:pt x="32" y="3"/>
                    <a:pt x="28" y="0"/>
                    <a:pt x="2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19"/>
            <p:cNvSpPr/>
            <p:nvPr/>
          </p:nvSpPr>
          <p:spPr>
            <a:xfrm>
              <a:off x="3524525" y="2933525"/>
              <a:ext cx="14025" cy="12750"/>
            </a:xfrm>
            <a:custGeom>
              <a:rect b="b" l="l" r="r" t="t"/>
              <a:pathLst>
                <a:path extrusionOk="0" h="510" w="561">
                  <a:moveTo>
                    <a:pt x="287" y="1"/>
                  </a:moveTo>
                  <a:cubicBezTo>
                    <a:pt x="263" y="1"/>
                    <a:pt x="227" y="1"/>
                    <a:pt x="203" y="24"/>
                  </a:cubicBezTo>
                  <a:cubicBezTo>
                    <a:pt x="84" y="48"/>
                    <a:pt x="1" y="120"/>
                    <a:pt x="1" y="227"/>
                  </a:cubicBezTo>
                  <a:cubicBezTo>
                    <a:pt x="1" y="262"/>
                    <a:pt x="1" y="298"/>
                    <a:pt x="25" y="334"/>
                  </a:cubicBezTo>
                  <a:cubicBezTo>
                    <a:pt x="49" y="405"/>
                    <a:pt x="108" y="465"/>
                    <a:pt x="180" y="501"/>
                  </a:cubicBezTo>
                  <a:cubicBezTo>
                    <a:pt x="203" y="507"/>
                    <a:pt x="230" y="510"/>
                    <a:pt x="258" y="510"/>
                  </a:cubicBezTo>
                  <a:cubicBezTo>
                    <a:pt x="287" y="510"/>
                    <a:pt x="316" y="507"/>
                    <a:pt x="346" y="501"/>
                  </a:cubicBezTo>
                  <a:cubicBezTo>
                    <a:pt x="394" y="477"/>
                    <a:pt x="418" y="465"/>
                    <a:pt x="453" y="441"/>
                  </a:cubicBezTo>
                  <a:cubicBezTo>
                    <a:pt x="525" y="382"/>
                    <a:pt x="561" y="274"/>
                    <a:pt x="513" y="179"/>
                  </a:cubicBezTo>
                  <a:lnTo>
                    <a:pt x="513" y="167"/>
                  </a:lnTo>
                  <a:cubicBezTo>
                    <a:pt x="465" y="60"/>
                    <a:pt x="382" y="1"/>
                    <a:pt x="28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19"/>
            <p:cNvSpPr/>
            <p:nvPr/>
          </p:nvSpPr>
          <p:spPr>
            <a:xfrm>
              <a:off x="3325700" y="2843050"/>
              <a:ext cx="34250" cy="258075"/>
            </a:xfrm>
            <a:custGeom>
              <a:rect b="b" l="l" r="r" t="t"/>
              <a:pathLst>
                <a:path extrusionOk="0" h="10323" w="1370">
                  <a:moveTo>
                    <a:pt x="262" y="0"/>
                  </a:moveTo>
                  <a:cubicBezTo>
                    <a:pt x="210" y="23"/>
                    <a:pt x="152" y="31"/>
                    <a:pt x="96" y="31"/>
                  </a:cubicBezTo>
                  <a:cubicBezTo>
                    <a:pt x="63" y="31"/>
                    <a:pt x="31" y="28"/>
                    <a:pt x="1" y="24"/>
                  </a:cubicBezTo>
                  <a:lnTo>
                    <a:pt x="1" y="24"/>
                  </a:lnTo>
                  <a:lnTo>
                    <a:pt x="1096" y="10323"/>
                  </a:lnTo>
                  <a:cubicBezTo>
                    <a:pt x="1167" y="10296"/>
                    <a:pt x="1232" y="10283"/>
                    <a:pt x="1300" y="10283"/>
                  </a:cubicBezTo>
                  <a:cubicBezTo>
                    <a:pt x="1323" y="10283"/>
                    <a:pt x="1346" y="10284"/>
                    <a:pt x="1370" y="10287"/>
                  </a:cubicBez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8" name="Google Shape;2458;p19"/>
          <p:cNvGrpSpPr/>
          <p:nvPr/>
        </p:nvGrpSpPr>
        <p:grpSpPr>
          <a:xfrm flipH="1" rot="10800000">
            <a:off x="8192366" y="7"/>
            <a:ext cx="951632" cy="1131613"/>
            <a:chOff x="3048875" y="2669025"/>
            <a:chExt cx="504550" cy="599975"/>
          </a:xfrm>
        </p:grpSpPr>
        <p:sp>
          <p:nvSpPr>
            <p:cNvPr id="2459" name="Google Shape;2459;p19"/>
            <p:cNvSpPr/>
            <p:nvPr/>
          </p:nvSpPr>
          <p:spPr>
            <a:xfrm>
              <a:off x="3048875" y="3200825"/>
              <a:ext cx="57175" cy="68175"/>
            </a:xfrm>
            <a:custGeom>
              <a:rect b="b" l="l" r="r" t="t"/>
              <a:pathLst>
                <a:path extrusionOk="0" h="2727" w="2287">
                  <a:moveTo>
                    <a:pt x="2215" y="0"/>
                  </a:moveTo>
                  <a:cubicBezTo>
                    <a:pt x="2180" y="0"/>
                    <a:pt x="2156" y="12"/>
                    <a:pt x="2120" y="36"/>
                  </a:cubicBezTo>
                  <a:lnTo>
                    <a:pt x="1" y="2727"/>
                  </a:lnTo>
                  <a:lnTo>
                    <a:pt x="358" y="2727"/>
                  </a:lnTo>
                  <a:lnTo>
                    <a:pt x="2287" y="286"/>
                  </a:lnTo>
                  <a:cubicBezTo>
                    <a:pt x="2275" y="250"/>
                    <a:pt x="2251" y="203"/>
                    <a:pt x="2239" y="179"/>
                  </a:cubicBezTo>
                  <a:cubicBezTo>
                    <a:pt x="2227" y="119"/>
                    <a:pt x="2215" y="60"/>
                    <a:pt x="22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19"/>
            <p:cNvSpPr/>
            <p:nvPr/>
          </p:nvSpPr>
          <p:spPr>
            <a:xfrm>
              <a:off x="3117925" y="2833225"/>
              <a:ext cx="56300" cy="351550"/>
            </a:xfrm>
            <a:custGeom>
              <a:rect b="b" l="l" r="r" t="t"/>
              <a:pathLst>
                <a:path extrusionOk="0" h="14062" w="2252">
                  <a:moveTo>
                    <a:pt x="2251" y="0"/>
                  </a:moveTo>
                  <a:lnTo>
                    <a:pt x="2251" y="0"/>
                  </a:lnTo>
                  <a:cubicBezTo>
                    <a:pt x="2216" y="12"/>
                    <a:pt x="2204" y="36"/>
                    <a:pt x="2168" y="36"/>
                  </a:cubicBezTo>
                  <a:cubicBezTo>
                    <a:pt x="2140" y="50"/>
                    <a:pt x="2113" y="57"/>
                    <a:pt x="2088" y="57"/>
                  </a:cubicBezTo>
                  <a:cubicBezTo>
                    <a:pt x="2050" y="57"/>
                    <a:pt x="2013" y="41"/>
                    <a:pt x="1977" y="12"/>
                  </a:cubicBezTo>
                  <a:lnTo>
                    <a:pt x="1" y="14026"/>
                  </a:lnTo>
                  <a:cubicBezTo>
                    <a:pt x="72" y="14038"/>
                    <a:pt x="180" y="14049"/>
                    <a:pt x="275" y="14061"/>
                  </a:cubicBezTo>
                  <a:lnTo>
                    <a:pt x="225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19"/>
            <p:cNvSpPr/>
            <p:nvPr/>
          </p:nvSpPr>
          <p:spPr>
            <a:xfrm>
              <a:off x="3174200" y="2826975"/>
              <a:ext cx="144675" cy="8050"/>
            </a:xfrm>
            <a:custGeom>
              <a:rect b="b" l="l" r="r" t="t"/>
              <a:pathLst>
                <a:path extrusionOk="0" h="322" w="5787">
                  <a:moveTo>
                    <a:pt x="24" y="0"/>
                  </a:moveTo>
                  <a:lnTo>
                    <a:pt x="24" y="0"/>
                  </a:lnTo>
                  <a:cubicBezTo>
                    <a:pt x="48" y="12"/>
                    <a:pt x="48" y="24"/>
                    <a:pt x="60" y="36"/>
                  </a:cubicBezTo>
                  <a:cubicBezTo>
                    <a:pt x="72" y="119"/>
                    <a:pt x="60" y="203"/>
                    <a:pt x="0" y="262"/>
                  </a:cubicBezTo>
                  <a:lnTo>
                    <a:pt x="5763" y="322"/>
                  </a:lnTo>
                  <a:cubicBezTo>
                    <a:pt x="5739" y="226"/>
                    <a:pt x="5763" y="131"/>
                    <a:pt x="5787" y="60"/>
                  </a:cubicBez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19"/>
            <p:cNvSpPr/>
            <p:nvPr/>
          </p:nvSpPr>
          <p:spPr>
            <a:xfrm>
              <a:off x="3128650" y="3208250"/>
              <a:ext cx="68500" cy="60175"/>
            </a:xfrm>
            <a:custGeom>
              <a:rect b="b" l="l" r="r" t="t"/>
              <a:pathLst>
                <a:path extrusionOk="0" h="2407" w="2740">
                  <a:moveTo>
                    <a:pt x="203" y="1"/>
                  </a:moveTo>
                  <a:cubicBezTo>
                    <a:pt x="155" y="72"/>
                    <a:pt x="96" y="144"/>
                    <a:pt x="1" y="191"/>
                  </a:cubicBezTo>
                  <a:lnTo>
                    <a:pt x="2346" y="2406"/>
                  </a:lnTo>
                  <a:lnTo>
                    <a:pt x="2739" y="2406"/>
                  </a:lnTo>
                  <a:lnTo>
                    <a:pt x="2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19"/>
            <p:cNvSpPr/>
            <p:nvPr/>
          </p:nvSpPr>
          <p:spPr>
            <a:xfrm>
              <a:off x="3202775" y="3124925"/>
              <a:ext cx="147350" cy="144075"/>
            </a:xfrm>
            <a:custGeom>
              <a:rect b="b" l="l" r="r" t="t"/>
              <a:pathLst>
                <a:path extrusionOk="0" h="5763" w="5894">
                  <a:moveTo>
                    <a:pt x="5703" y="0"/>
                  </a:moveTo>
                  <a:lnTo>
                    <a:pt x="0" y="5763"/>
                  </a:lnTo>
                  <a:lnTo>
                    <a:pt x="393" y="5763"/>
                  </a:lnTo>
                  <a:lnTo>
                    <a:pt x="5894" y="191"/>
                  </a:lnTo>
                  <a:cubicBezTo>
                    <a:pt x="5822" y="143"/>
                    <a:pt x="5751" y="84"/>
                    <a:pt x="570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19"/>
            <p:cNvSpPr/>
            <p:nvPr/>
          </p:nvSpPr>
          <p:spPr>
            <a:xfrm>
              <a:off x="3367375" y="2941850"/>
              <a:ext cx="161950" cy="165825"/>
            </a:xfrm>
            <a:custGeom>
              <a:rect b="b" l="l" r="r" t="t"/>
              <a:pathLst>
                <a:path extrusionOk="0" h="6633" w="6478">
                  <a:moveTo>
                    <a:pt x="6311" y="1"/>
                  </a:moveTo>
                  <a:lnTo>
                    <a:pt x="0" y="6442"/>
                  </a:lnTo>
                  <a:cubicBezTo>
                    <a:pt x="72" y="6490"/>
                    <a:pt x="131" y="6561"/>
                    <a:pt x="191" y="6633"/>
                  </a:cubicBezTo>
                  <a:lnTo>
                    <a:pt x="6477" y="203"/>
                  </a:lnTo>
                  <a:cubicBezTo>
                    <a:pt x="6466" y="191"/>
                    <a:pt x="6466" y="156"/>
                    <a:pt x="6466" y="144"/>
                  </a:cubicBezTo>
                  <a:cubicBezTo>
                    <a:pt x="6382" y="132"/>
                    <a:pt x="6323" y="72"/>
                    <a:pt x="631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19"/>
            <p:cNvSpPr/>
            <p:nvPr/>
          </p:nvSpPr>
          <p:spPr>
            <a:xfrm>
              <a:off x="3356050" y="3130875"/>
              <a:ext cx="23850" cy="137550"/>
            </a:xfrm>
            <a:custGeom>
              <a:rect b="b" l="l" r="r" t="t"/>
              <a:pathLst>
                <a:path extrusionOk="0" h="5502" w="954">
                  <a:moveTo>
                    <a:pt x="287" y="0"/>
                  </a:moveTo>
                  <a:cubicBezTo>
                    <a:pt x="231" y="28"/>
                    <a:pt x="175" y="40"/>
                    <a:pt x="119" y="40"/>
                  </a:cubicBezTo>
                  <a:cubicBezTo>
                    <a:pt x="80" y="40"/>
                    <a:pt x="40" y="34"/>
                    <a:pt x="1" y="24"/>
                  </a:cubicBezTo>
                  <a:lnTo>
                    <a:pt x="1" y="24"/>
                  </a:lnTo>
                  <a:lnTo>
                    <a:pt x="668" y="5501"/>
                  </a:lnTo>
                  <a:lnTo>
                    <a:pt x="953" y="5501"/>
                  </a:lnTo>
                  <a:lnTo>
                    <a:pt x="28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19"/>
            <p:cNvSpPr/>
            <p:nvPr/>
          </p:nvSpPr>
          <p:spPr>
            <a:xfrm>
              <a:off x="3310225" y="2699575"/>
              <a:ext cx="19975" cy="123550"/>
            </a:xfrm>
            <a:custGeom>
              <a:rect b="b" l="l" r="r" t="t"/>
              <a:pathLst>
                <a:path extrusionOk="0" h="4942" w="799">
                  <a:moveTo>
                    <a:pt x="274" y="0"/>
                  </a:moveTo>
                  <a:cubicBezTo>
                    <a:pt x="262" y="0"/>
                    <a:pt x="239" y="12"/>
                    <a:pt x="227" y="12"/>
                  </a:cubicBezTo>
                  <a:cubicBezTo>
                    <a:pt x="155" y="48"/>
                    <a:pt x="84" y="48"/>
                    <a:pt x="0" y="48"/>
                  </a:cubicBezTo>
                  <a:lnTo>
                    <a:pt x="524" y="4941"/>
                  </a:lnTo>
                  <a:cubicBezTo>
                    <a:pt x="536" y="4929"/>
                    <a:pt x="572" y="4918"/>
                    <a:pt x="584" y="4918"/>
                  </a:cubicBezTo>
                  <a:cubicBezTo>
                    <a:pt x="629" y="4895"/>
                    <a:pt x="679" y="4887"/>
                    <a:pt x="725" y="4887"/>
                  </a:cubicBezTo>
                  <a:cubicBezTo>
                    <a:pt x="751" y="4887"/>
                    <a:pt x="776" y="4889"/>
                    <a:pt x="798" y="4894"/>
                  </a:cubicBez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19"/>
            <p:cNvSpPr/>
            <p:nvPr/>
          </p:nvSpPr>
          <p:spPr>
            <a:xfrm>
              <a:off x="3338500" y="2828750"/>
              <a:ext cx="94675" cy="9550"/>
            </a:xfrm>
            <a:custGeom>
              <a:rect b="b" l="l" r="r" t="t"/>
              <a:pathLst>
                <a:path extrusionOk="0" h="382" w="3787">
                  <a:moveTo>
                    <a:pt x="1" y="1"/>
                  </a:moveTo>
                  <a:cubicBezTo>
                    <a:pt x="1" y="12"/>
                    <a:pt x="24" y="12"/>
                    <a:pt x="24" y="24"/>
                  </a:cubicBezTo>
                  <a:cubicBezTo>
                    <a:pt x="48" y="120"/>
                    <a:pt x="48" y="191"/>
                    <a:pt x="36" y="286"/>
                  </a:cubicBezTo>
                  <a:lnTo>
                    <a:pt x="3787" y="382"/>
                  </a:lnTo>
                  <a:cubicBezTo>
                    <a:pt x="3775" y="370"/>
                    <a:pt x="3775" y="358"/>
                    <a:pt x="3775" y="346"/>
                  </a:cubicBezTo>
                  <a:cubicBezTo>
                    <a:pt x="3739" y="251"/>
                    <a:pt x="3739" y="179"/>
                    <a:pt x="3751" y="108"/>
                  </a:cubicBez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19"/>
            <p:cNvSpPr/>
            <p:nvPr/>
          </p:nvSpPr>
          <p:spPr>
            <a:xfrm>
              <a:off x="3531375" y="2913875"/>
              <a:ext cx="22050" cy="23850"/>
            </a:xfrm>
            <a:custGeom>
              <a:rect b="b" l="l" r="r" t="t"/>
              <a:pathLst>
                <a:path extrusionOk="0" h="954" w="882">
                  <a:moveTo>
                    <a:pt x="882" y="1"/>
                  </a:moveTo>
                  <a:lnTo>
                    <a:pt x="1" y="787"/>
                  </a:lnTo>
                  <a:cubicBezTo>
                    <a:pt x="84" y="787"/>
                    <a:pt x="179" y="846"/>
                    <a:pt x="227" y="953"/>
                  </a:cubicBezTo>
                  <a:lnTo>
                    <a:pt x="882" y="370"/>
                  </a:lnTo>
                  <a:lnTo>
                    <a:pt x="88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19"/>
            <p:cNvSpPr/>
            <p:nvPr/>
          </p:nvSpPr>
          <p:spPr>
            <a:xfrm>
              <a:off x="3319750" y="2693325"/>
              <a:ext cx="118200" cy="135750"/>
            </a:xfrm>
            <a:custGeom>
              <a:rect b="b" l="l" r="r" t="t"/>
              <a:pathLst>
                <a:path extrusionOk="0" h="5430" w="4728">
                  <a:moveTo>
                    <a:pt x="191" y="0"/>
                  </a:moveTo>
                  <a:cubicBezTo>
                    <a:pt x="143" y="72"/>
                    <a:pt x="72" y="143"/>
                    <a:pt x="0" y="191"/>
                  </a:cubicBezTo>
                  <a:lnTo>
                    <a:pt x="4537" y="5429"/>
                  </a:lnTo>
                  <a:cubicBezTo>
                    <a:pt x="4584" y="5346"/>
                    <a:pt x="4644" y="5287"/>
                    <a:pt x="4727" y="5239"/>
                  </a:cubicBezTo>
                  <a:lnTo>
                    <a:pt x="19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19"/>
            <p:cNvSpPr/>
            <p:nvPr/>
          </p:nvSpPr>
          <p:spPr>
            <a:xfrm>
              <a:off x="3446250" y="2840650"/>
              <a:ext cx="82775" cy="98250"/>
            </a:xfrm>
            <a:custGeom>
              <a:rect b="b" l="l" r="r" t="t"/>
              <a:pathLst>
                <a:path extrusionOk="0" h="3930" w="3311">
                  <a:moveTo>
                    <a:pt x="215" y="1"/>
                  </a:moveTo>
                  <a:cubicBezTo>
                    <a:pt x="179" y="60"/>
                    <a:pt x="96" y="120"/>
                    <a:pt x="12" y="144"/>
                  </a:cubicBezTo>
                  <a:lnTo>
                    <a:pt x="1" y="144"/>
                  </a:lnTo>
                  <a:lnTo>
                    <a:pt x="3132" y="3930"/>
                  </a:lnTo>
                  <a:cubicBezTo>
                    <a:pt x="3156" y="3835"/>
                    <a:pt x="3215" y="3751"/>
                    <a:pt x="3311" y="3716"/>
                  </a:cubicBezTo>
                  <a:lnTo>
                    <a:pt x="21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19"/>
            <p:cNvSpPr/>
            <p:nvPr/>
          </p:nvSpPr>
          <p:spPr>
            <a:xfrm>
              <a:off x="3528700" y="2944550"/>
              <a:ext cx="24725" cy="46750"/>
            </a:xfrm>
            <a:custGeom>
              <a:rect b="b" l="l" r="r" t="t"/>
              <a:pathLst>
                <a:path extrusionOk="0" h="1870" w="989">
                  <a:moveTo>
                    <a:pt x="274" y="0"/>
                  </a:moveTo>
                  <a:cubicBezTo>
                    <a:pt x="239" y="24"/>
                    <a:pt x="215" y="36"/>
                    <a:pt x="167" y="60"/>
                  </a:cubicBezTo>
                  <a:cubicBezTo>
                    <a:pt x="138" y="66"/>
                    <a:pt x="108" y="69"/>
                    <a:pt x="79" y="69"/>
                  </a:cubicBezTo>
                  <a:cubicBezTo>
                    <a:pt x="51" y="69"/>
                    <a:pt x="24" y="66"/>
                    <a:pt x="1" y="60"/>
                  </a:cubicBezTo>
                  <a:lnTo>
                    <a:pt x="1" y="60"/>
                  </a:lnTo>
                  <a:cubicBezTo>
                    <a:pt x="1" y="72"/>
                    <a:pt x="1" y="95"/>
                    <a:pt x="13" y="119"/>
                  </a:cubicBezTo>
                  <a:lnTo>
                    <a:pt x="989" y="1869"/>
                  </a:lnTo>
                  <a:lnTo>
                    <a:pt x="989" y="1310"/>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19"/>
            <p:cNvSpPr/>
            <p:nvPr/>
          </p:nvSpPr>
          <p:spPr>
            <a:xfrm>
              <a:off x="3292950" y="2669025"/>
              <a:ext cx="34550" cy="31750"/>
            </a:xfrm>
            <a:custGeom>
              <a:rect b="b" l="l" r="r" t="t"/>
              <a:pathLst>
                <a:path extrusionOk="0" h="1270" w="1382">
                  <a:moveTo>
                    <a:pt x="694" y="1"/>
                  </a:moveTo>
                  <a:cubicBezTo>
                    <a:pt x="629" y="1"/>
                    <a:pt x="564" y="11"/>
                    <a:pt x="501" y="32"/>
                  </a:cubicBezTo>
                  <a:cubicBezTo>
                    <a:pt x="179" y="151"/>
                    <a:pt x="1" y="508"/>
                    <a:pt x="96" y="841"/>
                  </a:cubicBezTo>
                  <a:cubicBezTo>
                    <a:pt x="191" y="1091"/>
                    <a:pt x="429" y="1258"/>
                    <a:pt x="680" y="1270"/>
                  </a:cubicBezTo>
                  <a:cubicBezTo>
                    <a:pt x="751" y="1270"/>
                    <a:pt x="822" y="1270"/>
                    <a:pt x="906" y="1234"/>
                  </a:cubicBezTo>
                  <a:cubicBezTo>
                    <a:pt x="953" y="1234"/>
                    <a:pt x="965" y="1222"/>
                    <a:pt x="965" y="1222"/>
                  </a:cubicBezTo>
                  <a:lnTo>
                    <a:pt x="1049" y="1175"/>
                  </a:lnTo>
                  <a:cubicBezTo>
                    <a:pt x="1132" y="1139"/>
                    <a:pt x="1203" y="1056"/>
                    <a:pt x="1251" y="984"/>
                  </a:cubicBezTo>
                  <a:cubicBezTo>
                    <a:pt x="1346" y="841"/>
                    <a:pt x="1382" y="627"/>
                    <a:pt x="1311" y="436"/>
                  </a:cubicBezTo>
                  <a:cubicBezTo>
                    <a:pt x="1215" y="169"/>
                    <a:pt x="958" y="1"/>
                    <a:pt x="69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19"/>
            <p:cNvSpPr/>
            <p:nvPr/>
          </p:nvSpPr>
          <p:spPr>
            <a:xfrm>
              <a:off x="3103950" y="3184550"/>
              <a:ext cx="32475" cy="31650"/>
            </a:xfrm>
            <a:custGeom>
              <a:rect b="b" l="l" r="r" t="t"/>
              <a:pathLst>
                <a:path extrusionOk="0" h="1266" w="1299">
                  <a:moveTo>
                    <a:pt x="669" y="1"/>
                  </a:moveTo>
                  <a:cubicBezTo>
                    <a:pt x="631" y="1"/>
                    <a:pt x="594" y="3"/>
                    <a:pt x="560" y="8"/>
                  </a:cubicBezTo>
                  <a:cubicBezTo>
                    <a:pt x="512" y="8"/>
                    <a:pt x="489" y="20"/>
                    <a:pt x="441" y="44"/>
                  </a:cubicBezTo>
                  <a:cubicBezTo>
                    <a:pt x="179" y="127"/>
                    <a:pt x="0" y="401"/>
                    <a:pt x="12" y="663"/>
                  </a:cubicBezTo>
                  <a:cubicBezTo>
                    <a:pt x="12" y="723"/>
                    <a:pt x="24" y="782"/>
                    <a:pt x="36" y="842"/>
                  </a:cubicBezTo>
                  <a:cubicBezTo>
                    <a:pt x="60" y="854"/>
                    <a:pt x="72" y="901"/>
                    <a:pt x="84" y="937"/>
                  </a:cubicBezTo>
                  <a:cubicBezTo>
                    <a:pt x="204" y="1141"/>
                    <a:pt x="419" y="1266"/>
                    <a:pt x="649" y="1266"/>
                  </a:cubicBezTo>
                  <a:cubicBezTo>
                    <a:pt x="714" y="1266"/>
                    <a:pt x="780" y="1256"/>
                    <a:pt x="846" y="1235"/>
                  </a:cubicBezTo>
                  <a:cubicBezTo>
                    <a:pt x="905" y="1211"/>
                    <a:pt x="953" y="1187"/>
                    <a:pt x="989" y="1151"/>
                  </a:cubicBezTo>
                  <a:cubicBezTo>
                    <a:pt x="1072" y="1092"/>
                    <a:pt x="1143" y="1032"/>
                    <a:pt x="1191" y="961"/>
                  </a:cubicBezTo>
                  <a:cubicBezTo>
                    <a:pt x="1274" y="818"/>
                    <a:pt x="1298" y="616"/>
                    <a:pt x="1239" y="425"/>
                  </a:cubicBezTo>
                  <a:cubicBezTo>
                    <a:pt x="1167" y="235"/>
                    <a:pt x="1024" y="80"/>
                    <a:pt x="834" y="20"/>
                  </a:cubicBezTo>
                  <a:cubicBezTo>
                    <a:pt x="778" y="6"/>
                    <a:pt x="722" y="1"/>
                    <a:pt x="66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19"/>
            <p:cNvSpPr/>
            <p:nvPr/>
          </p:nvSpPr>
          <p:spPr>
            <a:xfrm>
              <a:off x="3340000" y="3100100"/>
              <a:ext cx="35125" cy="32400"/>
            </a:xfrm>
            <a:custGeom>
              <a:rect b="b" l="l" r="r" t="t"/>
              <a:pathLst>
                <a:path extrusionOk="0" h="1296" w="1405">
                  <a:moveTo>
                    <a:pt x="710" y="1"/>
                  </a:moveTo>
                  <a:cubicBezTo>
                    <a:pt x="644" y="1"/>
                    <a:pt x="575" y="14"/>
                    <a:pt x="512" y="41"/>
                  </a:cubicBezTo>
                  <a:lnTo>
                    <a:pt x="500" y="41"/>
                  </a:lnTo>
                  <a:cubicBezTo>
                    <a:pt x="167" y="172"/>
                    <a:pt x="0" y="517"/>
                    <a:pt x="107" y="838"/>
                  </a:cubicBezTo>
                  <a:cubicBezTo>
                    <a:pt x="119" y="898"/>
                    <a:pt x="155" y="946"/>
                    <a:pt x="179" y="1005"/>
                  </a:cubicBezTo>
                  <a:cubicBezTo>
                    <a:pt x="238" y="1077"/>
                    <a:pt x="298" y="1136"/>
                    <a:pt x="393" y="1196"/>
                  </a:cubicBezTo>
                  <a:cubicBezTo>
                    <a:pt x="464" y="1243"/>
                    <a:pt x="560" y="1267"/>
                    <a:pt x="631" y="1291"/>
                  </a:cubicBezTo>
                  <a:cubicBezTo>
                    <a:pt x="652" y="1294"/>
                    <a:pt x="673" y="1295"/>
                    <a:pt x="695" y="1295"/>
                  </a:cubicBezTo>
                  <a:cubicBezTo>
                    <a:pt x="761" y="1295"/>
                    <a:pt x="831" y="1282"/>
                    <a:pt x="893" y="1255"/>
                  </a:cubicBezTo>
                  <a:cubicBezTo>
                    <a:pt x="1226" y="1136"/>
                    <a:pt x="1405" y="779"/>
                    <a:pt x="1298" y="457"/>
                  </a:cubicBezTo>
                  <a:cubicBezTo>
                    <a:pt x="1286" y="410"/>
                    <a:pt x="1274" y="362"/>
                    <a:pt x="1238" y="338"/>
                  </a:cubicBezTo>
                  <a:cubicBezTo>
                    <a:pt x="1226" y="231"/>
                    <a:pt x="1155" y="160"/>
                    <a:pt x="1072" y="112"/>
                  </a:cubicBezTo>
                  <a:cubicBezTo>
                    <a:pt x="988" y="53"/>
                    <a:pt x="881" y="5"/>
                    <a:pt x="774" y="5"/>
                  </a:cubicBezTo>
                  <a:cubicBezTo>
                    <a:pt x="753" y="2"/>
                    <a:pt x="732" y="1"/>
                    <a:pt x="7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19"/>
            <p:cNvSpPr/>
            <p:nvPr/>
          </p:nvSpPr>
          <p:spPr>
            <a:xfrm>
              <a:off x="3163775" y="2824375"/>
              <a:ext cx="12225" cy="10675"/>
            </a:xfrm>
            <a:custGeom>
              <a:rect b="b" l="l" r="r" t="t"/>
              <a:pathLst>
                <a:path extrusionOk="0" h="427" w="489">
                  <a:moveTo>
                    <a:pt x="251" y="0"/>
                  </a:moveTo>
                  <a:cubicBezTo>
                    <a:pt x="228" y="0"/>
                    <a:pt x="204" y="3"/>
                    <a:pt x="179" y="9"/>
                  </a:cubicBezTo>
                  <a:cubicBezTo>
                    <a:pt x="60" y="56"/>
                    <a:pt x="1" y="176"/>
                    <a:pt x="36" y="295"/>
                  </a:cubicBezTo>
                  <a:cubicBezTo>
                    <a:pt x="60" y="330"/>
                    <a:pt x="84" y="378"/>
                    <a:pt x="132" y="402"/>
                  </a:cubicBezTo>
                  <a:cubicBezTo>
                    <a:pt x="168" y="416"/>
                    <a:pt x="205" y="427"/>
                    <a:pt x="245" y="427"/>
                  </a:cubicBezTo>
                  <a:cubicBezTo>
                    <a:pt x="269" y="427"/>
                    <a:pt x="295" y="423"/>
                    <a:pt x="322" y="414"/>
                  </a:cubicBezTo>
                  <a:cubicBezTo>
                    <a:pt x="358" y="390"/>
                    <a:pt x="382" y="378"/>
                    <a:pt x="405" y="366"/>
                  </a:cubicBezTo>
                  <a:cubicBezTo>
                    <a:pt x="465" y="307"/>
                    <a:pt x="489" y="223"/>
                    <a:pt x="465" y="140"/>
                  </a:cubicBezTo>
                  <a:cubicBezTo>
                    <a:pt x="465" y="128"/>
                    <a:pt x="441" y="116"/>
                    <a:pt x="429" y="104"/>
                  </a:cubicBezTo>
                  <a:cubicBezTo>
                    <a:pt x="384" y="31"/>
                    <a:pt x="324" y="0"/>
                    <a:pt x="25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19"/>
            <p:cNvSpPr/>
            <p:nvPr/>
          </p:nvSpPr>
          <p:spPr>
            <a:xfrm>
              <a:off x="3431975" y="2823200"/>
              <a:ext cx="22625" cy="21500"/>
            </a:xfrm>
            <a:custGeom>
              <a:rect b="b" l="l" r="r" t="t"/>
              <a:pathLst>
                <a:path extrusionOk="0" h="860" w="905">
                  <a:moveTo>
                    <a:pt x="452" y="1"/>
                  </a:moveTo>
                  <a:cubicBezTo>
                    <a:pt x="401" y="1"/>
                    <a:pt x="349" y="11"/>
                    <a:pt x="298" y="32"/>
                  </a:cubicBezTo>
                  <a:cubicBezTo>
                    <a:pt x="274" y="44"/>
                    <a:pt x="250" y="44"/>
                    <a:pt x="238" y="56"/>
                  </a:cubicBezTo>
                  <a:cubicBezTo>
                    <a:pt x="155" y="80"/>
                    <a:pt x="95" y="163"/>
                    <a:pt x="48" y="234"/>
                  </a:cubicBezTo>
                  <a:cubicBezTo>
                    <a:pt x="36" y="270"/>
                    <a:pt x="36" y="294"/>
                    <a:pt x="12" y="330"/>
                  </a:cubicBezTo>
                  <a:cubicBezTo>
                    <a:pt x="0" y="401"/>
                    <a:pt x="0" y="484"/>
                    <a:pt x="36" y="568"/>
                  </a:cubicBezTo>
                  <a:cubicBezTo>
                    <a:pt x="36" y="580"/>
                    <a:pt x="48" y="580"/>
                    <a:pt x="48" y="592"/>
                  </a:cubicBezTo>
                  <a:cubicBezTo>
                    <a:pt x="105" y="764"/>
                    <a:pt x="270" y="859"/>
                    <a:pt x="444" y="859"/>
                  </a:cubicBezTo>
                  <a:cubicBezTo>
                    <a:pt x="486" y="859"/>
                    <a:pt x="529" y="853"/>
                    <a:pt x="572" y="842"/>
                  </a:cubicBezTo>
                  <a:lnTo>
                    <a:pt x="583" y="842"/>
                  </a:lnTo>
                  <a:cubicBezTo>
                    <a:pt x="667" y="818"/>
                    <a:pt x="750" y="770"/>
                    <a:pt x="786" y="699"/>
                  </a:cubicBezTo>
                  <a:cubicBezTo>
                    <a:pt x="881" y="592"/>
                    <a:pt x="905" y="425"/>
                    <a:pt x="845" y="294"/>
                  </a:cubicBezTo>
                  <a:cubicBezTo>
                    <a:pt x="790" y="119"/>
                    <a:pt x="628" y="1"/>
                    <a:pt x="45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19"/>
            <p:cNvSpPr/>
            <p:nvPr/>
          </p:nvSpPr>
          <p:spPr>
            <a:xfrm>
              <a:off x="3317375" y="2821475"/>
              <a:ext cx="22350" cy="22125"/>
            </a:xfrm>
            <a:custGeom>
              <a:rect b="b" l="l" r="r" t="t"/>
              <a:pathLst>
                <a:path extrusionOk="0" h="885" w="894">
                  <a:moveTo>
                    <a:pt x="455" y="1"/>
                  </a:moveTo>
                  <a:cubicBezTo>
                    <a:pt x="405" y="1"/>
                    <a:pt x="348" y="9"/>
                    <a:pt x="298" y="18"/>
                  </a:cubicBezTo>
                  <a:cubicBezTo>
                    <a:pt x="274" y="30"/>
                    <a:pt x="250" y="30"/>
                    <a:pt x="238" y="53"/>
                  </a:cubicBezTo>
                  <a:cubicBezTo>
                    <a:pt x="155" y="89"/>
                    <a:pt x="95" y="172"/>
                    <a:pt x="48" y="256"/>
                  </a:cubicBezTo>
                  <a:cubicBezTo>
                    <a:pt x="12" y="351"/>
                    <a:pt x="0" y="446"/>
                    <a:pt x="12" y="542"/>
                  </a:cubicBezTo>
                  <a:cubicBezTo>
                    <a:pt x="12" y="553"/>
                    <a:pt x="12" y="577"/>
                    <a:pt x="36" y="589"/>
                  </a:cubicBezTo>
                  <a:cubicBezTo>
                    <a:pt x="72" y="732"/>
                    <a:pt x="191" y="827"/>
                    <a:pt x="334" y="863"/>
                  </a:cubicBezTo>
                  <a:cubicBezTo>
                    <a:pt x="368" y="878"/>
                    <a:pt x="405" y="885"/>
                    <a:pt x="443" y="885"/>
                  </a:cubicBezTo>
                  <a:cubicBezTo>
                    <a:pt x="495" y="885"/>
                    <a:pt x="547" y="872"/>
                    <a:pt x="595" y="851"/>
                  </a:cubicBezTo>
                  <a:lnTo>
                    <a:pt x="607" y="851"/>
                  </a:lnTo>
                  <a:cubicBezTo>
                    <a:pt x="750" y="804"/>
                    <a:pt x="846" y="684"/>
                    <a:pt x="881" y="553"/>
                  </a:cubicBezTo>
                  <a:cubicBezTo>
                    <a:pt x="893" y="482"/>
                    <a:pt x="893" y="387"/>
                    <a:pt x="869" y="303"/>
                  </a:cubicBezTo>
                  <a:cubicBezTo>
                    <a:pt x="869" y="292"/>
                    <a:pt x="846" y="292"/>
                    <a:pt x="846" y="268"/>
                  </a:cubicBezTo>
                  <a:cubicBezTo>
                    <a:pt x="786" y="125"/>
                    <a:pt x="655" y="18"/>
                    <a:pt x="512" y="6"/>
                  </a:cubicBezTo>
                  <a:cubicBezTo>
                    <a:pt x="495" y="2"/>
                    <a:pt x="475" y="1"/>
                    <a:pt x="45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19"/>
            <p:cNvSpPr/>
            <p:nvPr/>
          </p:nvSpPr>
          <p:spPr>
            <a:xfrm>
              <a:off x="3196225" y="3268725"/>
              <a:ext cx="925" cy="275"/>
            </a:xfrm>
            <a:custGeom>
              <a:rect b="b" l="l" r="r" t="t"/>
              <a:pathLst>
                <a:path extrusionOk="0" h="11" w="37">
                  <a:moveTo>
                    <a:pt x="24" y="0"/>
                  </a:moveTo>
                  <a:cubicBezTo>
                    <a:pt x="16" y="0"/>
                    <a:pt x="8" y="11"/>
                    <a:pt x="0" y="11"/>
                  </a:cubicBezTo>
                  <a:lnTo>
                    <a:pt x="36" y="11"/>
                  </a:lnTo>
                  <a:cubicBezTo>
                    <a:pt x="32" y="3"/>
                    <a:pt x="28" y="0"/>
                    <a:pt x="2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19"/>
            <p:cNvSpPr/>
            <p:nvPr/>
          </p:nvSpPr>
          <p:spPr>
            <a:xfrm>
              <a:off x="3524525" y="2933525"/>
              <a:ext cx="14025" cy="12750"/>
            </a:xfrm>
            <a:custGeom>
              <a:rect b="b" l="l" r="r" t="t"/>
              <a:pathLst>
                <a:path extrusionOk="0" h="510" w="561">
                  <a:moveTo>
                    <a:pt x="287" y="1"/>
                  </a:moveTo>
                  <a:cubicBezTo>
                    <a:pt x="263" y="1"/>
                    <a:pt x="227" y="1"/>
                    <a:pt x="203" y="24"/>
                  </a:cubicBezTo>
                  <a:cubicBezTo>
                    <a:pt x="84" y="48"/>
                    <a:pt x="1" y="120"/>
                    <a:pt x="1" y="227"/>
                  </a:cubicBezTo>
                  <a:cubicBezTo>
                    <a:pt x="1" y="262"/>
                    <a:pt x="1" y="298"/>
                    <a:pt x="25" y="334"/>
                  </a:cubicBezTo>
                  <a:cubicBezTo>
                    <a:pt x="49" y="405"/>
                    <a:pt x="108" y="465"/>
                    <a:pt x="180" y="501"/>
                  </a:cubicBezTo>
                  <a:cubicBezTo>
                    <a:pt x="203" y="507"/>
                    <a:pt x="230" y="510"/>
                    <a:pt x="258" y="510"/>
                  </a:cubicBezTo>
                  <a:cubicBezTo>
                    <a:pt x="287" y="510"/>
                    <a:pt x="316" y="507"/>
                    <a:pt x="346" y="501"/>
                  </a:cubicBezTo>
                  <a:cubicBezTo>
                    <a:pt x="394" y="477"/>
                    <a:pt x="418" y="465"/>
                    <a:pt x="453" y="441"/>
                  </a:cubicBezTo>
                  <a:cubicBezTo>
                    <a:pt x="525" y="382"/>
                    <a:pt x="561" y="274"/>
                    <a:pt x="513" y="179"/>
                  </a:cubicBezTo>
                  <a:lnTo>
                    <a:pt x="513" y="167"/>
                  </a:lnTo>
                  <a:cubicBezTo>
                    <a:pt x="465" y="60"/>
                    <a:pt x="382" y="1"/>
                    <a:pt x="28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19"/>
            <p:cNvSpPr/>
            <p:nvPr/>
          </p:nvSpPr>
          <p:spPr>
            <a:xfrm>
              <a:off x="3325700" y="2843050"/>
              <a:ext cx="34250" cy="258075"/>
            </a:xfrm>
            <a:custGeom>
              <a:rect b="b" l="l" r="r" t="t"/>
              <a:pathLst>
                <a:path extrusionOk="0" h="10323" w="1370">
                  <a:moveTo>
                    <a:pt x="262" y="0"/>
                  </a:moveTo>
                  <a:cubicBezTo>
                    <a:pt x="210" y="23"/>
                    <a:pt x="152" y="31"/>
                    <a:pt x="96" y="31"/>
                  </a:cubicBezTo>
                  <a:cubicBezTo>
                    <a:pt x="63" y="31"/>
                    <a:pt x="31" y="28"/>
                    <a:pt x="1" y="24"/>
                  </a:cubicBezTo>
                  <a:lnTo>
                    <a:pt x="1" y="24"/>
                  </a:lnTo>
                  <a:lnTo>
                    <a:pt x="1096" y="10323"/>
                  </a:lnTo>
                  <a:cubicBezTo>
                    <a:pt x="1167" y="10296"/>
                    <a:pt x="1232" y="10283"/>
                    <a:pt x="1300" y="10283"/>
                  </a:cubicBezTo>
                  <a:cubicBezTo>
                    <a:pt x="1323" y="10283"/>
                    <a:pt x="1346" y="10284"/>
                    <a:pt x="1370" y="10287"/>
                  </a:cubicBez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1" name="Google Shape;2481;p19"/>
          <p:cNvSpPr txBox="1"/>
          <p:nvPr>
            <p:ph idx="1" type="subTitle"/>
          </p:nvPr>
        </p:nvSpPr>
        <p:spPr>
          <a:xfrm>
            <a:off x="720000" y="1104400"/>
            <a:ext cx="7704000" cy="340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Char char="●"/>
              <a:defRPr>
                <a:solidFill>
                  <a:schemeClr val="dk1"/>
                </a:solidFill>
              </a:defRPr>
            </a:lvl1pPr>
            <a:lvl2pPr lvl="1" rtl="0" algn="ctr">
              <a:lnSpc>
                <a:spcPct val="100000"/>
              </a:lnSpc>
              <a:spcBef>
                <a:spcPts val="0"/>
              </a:spcBef>
              <a:spcAft>
                <a:spcPts val="0"/>
              </a:spcAft>
              <a:buSzPts val="1600"/>
              <a:buChar char="○"/>
              <a:defRPr/>
            </a:lvl2pPr>
            <a:lvl3pPr lvl="2" rtl="0" algn="ctr">
              <a:lnSpc>
                <a:spcPct val="100000"/>
              </a:lnSpc>
              <a:spcBef>
                <a:spcPts val="1600"/>
              </a:spcBef>
              <a:spcAft>
                <a:spcPts val="0"/>
              </a:spcAft>
              <a:buSzPts val="1600"/>
              <a:buChar char="■"/>
              <a:defRPr/>
            </a:lvl3pPr>
            <a:lvl4pPr lvl="3" rtl="0" algn="ctr">
              <a:lnSpc>
                <a:spcPct val="100000"/>
              </a:lnSpc>
              <a:spcBef>
                <a:spcPts val="1600"/>
              </a:spcBef>
              <a:spcAft>
                <a:spcPts val="0"/>
              </a:spcAft>
              <a:buSzPts val="1600"/>
              <a:buChar char="●"/>
              <a:defRPr/>
            </a:lvl4pPr>
            <a:lvl5pPr lvl="4" rtl="0" algn="ctr">
              <a:lnSpc>
                <a:spcPct val="100000"/>
              </a:lnSpc>
              <a:spcBef>
                <a:spcPts val="1600"/>
              </a:spcBef>
              <a:spcAft>
                <a:spcPts val="0"/>
              </a:spcAft>
              <a:buSzPts val="1600"/>
              <a:buChar char="○"/>
              <a:defRPr/>
            </a:lvl5pPr>
            <a:lvl6pPr lvl="5" rtl="0" algn="ctr">
              <a:lnSpc>
                <a:spcPct val="100000"/>
              </a:lnSpc>
              <a:spcBef>
                <a:spcPts val="1600"/>
              </a:spcBef>
              <a:spcAft>
                <a:spcPts val="0"/>
              </a:spcAft>
              <a:buSzPts val="1600"/>
              <a:buChar char="■"/>
              <a:defRPr/>
            </a:lvl6pPr>
            <a:lvl7pPr lvl="6" rtl="0" algn="ctr">
              <a:lnSpc>
                <a:spcPct val="100000"/>
              </a:lnSpc>
              <a:spcBef>
                <a:spcPts val="1600"/>
              </a:spcBef>
              <a:spcAft>
                <a:spcPts val="0"/>
              </a:spcAft>
              <a:buSzPts val="1600"/>
              <a:buChar char="●"/>
              <a:defRPr/>
            </a:lvl7pPr>
            <a:lvl8pPr lvl="7" rtl="0" algn="ctr">
              <a:lnSpc>
                <a:spcPct val="100000"/>
              </a:lnSpc>
              <a:spcBef>
                <a:spcPts val="1600"/>
              </a:spcBef>
              <a:spcAft>
                <a:spcPts val="0"/>
              </a:spcAft>
              <a:buSzPts val="1600"/>
              <a:buChar char="○"/>
              <a:defRPr/>
            </a:lvl8pPr>
            <a:lvl9pPr lvl="8" rtl="0" algn="ctr">
              <a:lnSpc>
                <a:spcPct val="100000"/>
              </a:lnSpc>
              <a:spcBef>
                <a:spcPts val="1600"/>
              </a:spcBef>
              <a:spcAft>
                <a:spcPts val="1600"/>
              </a:spcAft>
              <a:buSzPts val="1600"/>
              <a:buChar char="■"/>
              <a:defRPr/>
            </a:lvl9pPr>
          </a:lstStyle>
          <a:p/>
        </p:txBody>
      </p:sp>
      <p:sp>
        <p:nvSpPr>
          <p:cNvPr id="2482" name="Google Shape;2482;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483" name="Shape 2483"/>
        <p:cNvGrpSpPr/>
        <p:nvPr/>
      </p:nvGrpSpPr>
      <p:grpSpPr>
        <a:xfrm>
          <a:off x="0" y="0"/>
          <a:ext cx="0" cy="0"/>
          <a:chOff x="0" y="0"/>
          <a:chExt cx="0" cy="0"/>
        </a:xfrm>
      </p:grpSpPr>
      <p:grpSp>
        <p:nvGrpSpPr>
          <p:cNvPr id="2484" name="Google Shape;2484;p20"/>
          <p:cNvGrpSpPr/>
          <p:nvPr/>
        </p:nvGrpSpPr>
        <p:grpSpPr>
          <a:xfrm>
            <a:off x="4" y="16"/>
            <a:ext cx="1377452" cy="2398039"/>
            <a:chOff x="1083450" y="1318750"/>
            <a:chExt cx="624525" cy="1087250"/>
          </a:xfrm>
        </p:grpSpPr>
        <p:sp>
          <p:nvSpPr>
            <p:cNvPr id="2485" name="Google Shape;2485;p20"/>
            <p:cNvSpPr/>
            <p:nvPr/>
          </p:nvSpPr>
          <p:spPr>
            <a:xfrm>
              <a:off x="1083450" y="2340600"/>
              <a:ext cx="215525" cy="50325"/>
            </a:xfrm>
            <a:custGeom>
              <a:rect b="b" l="l" r="r" t="t"/>
              <a:pathLst>
                <a:path extrusionOk="0" h="2013" w="8621">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20"/>
            <p:cNvSpPr/>
            <p:nvPr/>
          </p:nvSpPr>
          <p:spPr>
            <a:xfrm>
              <a:off x="1083450" y="2130450"/>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20"/>
            <p:cNvSpPr/>
            <p:nvPr/>
          </p:nvSpPr>
          <p:spPr>
            <a:xfrm>
              <a:off x="1083450" y="1806900"/>
              <a:ext cx="20275" cy="7475"/>
            </a:xfrm>
            <a:custGeom>
              <a:rect b="b" l="l" r="r" t="t"/>
              <a:pathLst>
                <a:path extrusionOk="0" h="299" w="811">
                  <a:moveTo>
                    <a:pt x="703" y="0"/>
                  </a:moveTo>
                  <a:lnTo>
                    <a:pt x="1" y="24"/>
                  </a:lnTo>
                  <a:lnTo>
                    <a:pt x="1" y="298"/>
                  </a:lnTo>
                  <a:lnTo>
                    <a:pt x="810" y="274"/>
                  </a:lnTo>
                  <a:lnTo>
                    <a:pt x="7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20"/>
            <p:cNvSpPr/>
            <p:nvPr/>
          </p:nvSpPr>
          <p:spPr>
            <a:xfrm>
              <a:off x="1108150" y="1802425"/>
              <a:ext cx="180125" cy="11350"/>
            </a:xfrm>
            <a:custGeom>
              <a:rect b="b" l="l" r="r" t="t"/>
              <a:pathLst>
                <a:path extrusionOk="0" h="454" w="7205">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20"/>
            <p:cNvSpPr/>
            <p:nvPr/>
          </p:nvSpPr>
          <p:spPr>
            <a:xfrm>
              <a:off x="1194475" y="2040550"/>
              <a:ext cx="2425" cy="3600"/>
            </a:xfrm>
            <a:custGeom>
              <a:rect b="b" l="l" r="r" t="t"/>
              <a:pathLst>
                <a:path extrusionOk="0" h="144" w="97">
                  <a:moveTo>
                    <a:pt x="84" y="1"/>
                  </a:moveTo>
                  <a:lnTo>
                    <a:pt x="1" y="48"/>
                  </a:lnTo>
                  <a:lnTo>
                    <a:pt x="25" y="144"/>
                  </a:lnTo>
                  <a:cubicBezTo>
                    <a:pt x="72" y="108"/>
                    <a:pt x="96" y="48"/>
                    <a:pt x="8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20"/>
            <p:cNvSpPr/>
            <p:nvPr/>
          </p:nvSpPr>
          <p:spPr>
            <a:xfrm>
              <a:off x="1083450" y="1741425"/>
              <a:ext cx="98250" cy="261650"/>
            </a:xfrm>
            <a:custGeom>
              <a:rect b="b" l="l" r="r" t="t"/>
              <a:pathLst>
                <a:path extrusionOk="0" h="10466" w="393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20"/>
            <p:cNvSpPr/>
            <p:nvPr/>
          </p:nvSpPr>
          <p:spPr>
            <a:xfrm>
              <a:off x="1113525" y="2178975"/>
              <a:ext cx="193200" cy="201825"/>
            </a:xfrm>
            <a:custGeom>
              <a:rect b="b" l="l" r="r" t="t"/>
              <a:pathLst>
                <a:path extrusionOk="0" h="8073" w="7728">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20"/>
            <p:cNvSpPr/>
            <p:nvPr/>
          </p:nvSpPr>
          <p:spPr>
            <a:xfrm>
              <a:off x="1187625" y="2041750"/>
              <a:ext cx="121175" cy="334600"/>
            </a:xfrm>
            <a:custGeom>
              <a:rect b="b" l="l" r="r" t="t"/>
              <a:pathLst>
                <a:path extrusionOk="0" h="13384" w="4847">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20"/>
            <p:cNvSpPr/>
            <p:nvPr/>
          </p:nvSpPr>
          <p:spPr>
            <a:xfrm>
              <a:off x="1188525" y="1816725"/>
              <a:ext cx="109275" cy="186650"/>
            </a:xfrm>
            <a:custGeom>
              <a:rect b="b" l="l" r="r" t="t"/>
              <a:pathLst>
                <a:path extrusionOk="0" h="7466" w="4371">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20"/>
            <p:cNvSpPr/>
            <p:nvPr/>
          </p:nvSpPr>
          <p:spPr>
            <a:xfrm>
              <a:off x="1113225" y="2036700"/>
              <a:ext cx="60750" cy="102100"/>
            </a:xfrm>
            <a:custGeom>
              <a:rect b="b" l="l" r="r" t="t"/>
              <a:pathLst>
                <a:path extrusionOk="0" h="4084" w="243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20"/>
            <p:cNvSpPr/>
            <p:nvPr/>
          </p:nvSpPr>
          <p:spPr>
            <a:xfrm>
              <a:off x="1299250" y="1820900"/>
              <a:ext cx="16700" cy="554550"/>
            </a:xfrm>
            <a:custGeom>
              <a:rect b="b" l="l" r="r" t="t"/>
              <a:pathLst>
                <a:path extrusionOk="0" h="22182" w="668">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20"/>
            <p:cNvSpPr/>
            <p:nvPr/>
          </p:nvSpPr>
          <p:spPr>
            <a:xfrm>
              <a:off x="1293600" y="1501500"/>
              <a:ext cx="11925" cy="289650"/>
            </a:xfrm>
            <a:custGeom>
              <a:rect b="b" l="l" r="r" t="t"/>
              <a:pathLst>
                <a:path extrusionOk="0" h="11586" w="477">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20"/>
            <p:cNvSpPr/>
            <p:nvPr/>
          </p:nvSpPr>
          <p:spPr>
            <a:xfrm>
              <a:off x="1418325" y="1523825"/>
              <a:ext cx="47050" cy="166425"/>
            </a:xfrm>
            <a:custGeom>
              <a:rect b="b" l="l" r="r" t="t"/>
              <a:pathLst>
                <a:path extrusionOk="0" h="6657" w="1882">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20"/>
            <p:cNvSpPr/>
            <p:nvPr/>
          </p:nvSpPr>
          <p:spPr>
            <a:xfrm>
              <a:off x="1083450" y="1458350"/>
              <a:ext cx="203625" cy="33050"/>
            </a:xfrm>
            <a:custGeom>
              <a:rect b="b" l="l" r="r" t="t"/>
              <a:pathLst>
                <a:path extrusionOk="0" h="1322" w="8145">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20"/>
            <p:cNvSpPr/>
            <p:nvPr/>
          </p:nvSpPr>
          <p:spPr>
            <a:xfrm>
              <a:off x="1291825" y="1342550"/>
              <a:ext cx="8050" cy="136050"/>
            </a:xfrm>
            <a:custGeom>
              <a:rect b="b" l="l" r="r" t="t"/>
              <a:pathLst>
                <a:path extrusionOk="0" h="5442" w="322">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20"/>
            <p:cNvSpPr/>
            <p:nvPr/>
          </p:nvSpPr>
          <p:spPr>
            <a:xfrm>
              <a:off x="1688000" y="1544675"/>
              <a:ext cx="25" cy="25"/>
            </a:xfrm>
            <a:custGeom>
              <a:rect b="b" l="l" r="r" t="t"/>
              <a:pathLst>
                <a:path extrusionOk="0" h="1" w="1">
                  <a:moveTo>
                    <a:pt x="0" y="0"/>
                  </a:move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20"/>
            <p:cNvSpPr/>
            <p:nvPr/>
          </p:nvSpPr>
          <p:spPr>
            <a:xfrm>
              <a:off x="1309675" y="1487525"/>
              <a:ext cx="94675" cy="19650"/>
            </a:xfrm>
            <a:custGeom>
              <a:rect b="b" l="l" r="r" t="t"/>
              <a:pathLst>
                <a:path extrusionOk="0" h="786" w="3787">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20"/>
            <p:cNvSpPr/>
            <p:nvPr/>
          </p:nvSpPr>
          <p:spPr>
            <a:xfrm>
              <a:off x="1687700" y="154585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20"/>
            <p:cNvSpPr/>
            <p:nvPr/>
          </p:nvSpPr>
          <p:spPr>
            <a:xfrm>
              <a:off x="1430825" y="1504475"/>
              <a:ext cx="247675" cy="41700"/>
            </a:xfrm>
            <a:custGeom>
              <a:rect b="b" l="l" r="r" t="t"/>
              <a:pathLst>
                <a:path extrusionOk="0" h="1668" w="9907">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20"/>
            <p:cNvSpPr/>
            <p:nvPr/>
          </p:nvSpPr>
          <p:spPr>
            <a:xfrm>
              <a:off x="1687100" y="1546450"/>
              <a:ext cx="25" cy="625"/>
            </a:xfrm>
            <a:custGeom>
              <a:rect b="b" l="l" r="r" t="t"/>
              <a:pathLst>
                <a:path extrusionOk="0" h="25" w="1">
                  <a:moveTo>
                    <a:pt x="1" y="24"/>
                  </a:moveTo>
                  <a:lnTo>
                    <a:pt x="1" y="24"/>
                  </a:lnTo>
                  <a:cubicBezTo>
                    <a:pt x="1" y="1"/>
                    <a:pt x="1" y="24"/>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20"/>
            <p:cNvSpPr/>
            <p:nvPr/>
          </p:nvSpPr>
          <p:spPr>
            <a:xfrm>
              <a:off x="1687700" y="154555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20"/>
            <p:cNvSpPr/>
            <p:nvPr/>
          </p:nvSpPr>
          <p:spPr>
            <a:xfrm>
              <a:off x="1476075" y="1544675"/>
              <a:ext cx="211050" cy="154800"/>
            </a:xfrm>
            <a:custGeom>
              <a:rect b="b" l="l" r="r" t="t"/>
              <a:pathLst>
                <a:path extrusionOk="0" h="6192" w="8442">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20"/>
            <p:cNvSpPr/>
            <p:nvPr/>
          </p:nvSpPr>
          <p:spPr>
            <a:xfrm>
              <a:off x="1688000" y="1544675"/>
              <a:ext cx="25" cy="325"/>
            </a:xfrm>
            <a:custGeom>
              <a:rect b="b" l="l" r="r" t="t"/>
              <a:pathLst>
                <a:path extrusionOk="0" h="13" w="1">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20"/>
            <p:cNvSpPr/>
            <p:nvPr/>
          </p:nvSpPr>
          <p:spPr>
            <a:xfrm>
              <a:off x="1681750" y="1319350"/>
              <a:ext cx="26225" cy="225050"/>
            </a:xfrm>
            <a:custGeom>
              <a:rect b="b" l="l" r="r" t="t"/>
              <a:pathLst>
                <a:path extrusionOk="0" h="9002" w="1049">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20"/>
            <p:cNvSpPr/>
            <p:nvPr/>
          </p:nvSpPr>
          <p:spPr>
            <a:xfrm>
              <a:off x="1687100" y="1546450"/>
              <a:ext cx="25" cy="625"/>
            </a:xfrm>
            <a:custGeom>
              <a:rect b="b" l="l" r="r" t="t"/>
              <a:pathLst>
                <a:path extrusionOk="0" h="25" w="1">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20"/>
            <p:cNvSpPr/>
            <p:nvPr/>
          </p:nvSpPr>
          <p:spPr>
            <a:xfrm>
              <a:off x="1684125" y="1547650"/>
              <a:ext cx="625" cy="25"/>
            </a:xfrm>
            <a:custGeom>
              <a:rect b="b" l="l" r="r" t="t"/>
              <a:pathLst>
                <a:path extrusionOk="0" h="1" w="25">
                  <a:moveTo>
                    <a:pt x="24" y="0"/>
                  </a:moveTo>
                  <a:lnTo>
                    <a:pt x="1" y="0"/>
                  </a:lnTo>
                  <a:lnTo>
                    <a:pt x="24" y="0"/>
                  </a:lnTo>
                  <a:cubicBezTo>
                    <a:pt x="12" y="0"/>
                    <a:pt x="24" y="0"/>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20"/>
            <p:cNvSpPr/>
            <p:nvPr/>
          </p:nvSpPr>
          <p:spPr>
            <a:xfrm>
              <a:off x="1687700" y="1545550"/>
              <a:ext cx="25" cy="325"/>
            </a:xfrm>
            <a:custGeom>
              <a:rect b="b" l="l" r="r" t="t"/>
              <a:pathLst>
                <a:path extrusionOk="0" h="13" w="1">
                  <a:moveTo>
                    <a:pt x="0" y="13"/>
                  </a:moveTo>
                  <a:lnTo>
                    <a:pt x="0" y="13"/>
                  </a:lnTo>
                  <a:lnTo>
                    <a:pt x="0" y="13"/>
                  </a:lnTo>
                  <a:cubicBezTo>
                    <a:pt x="0" y="1"/>
                    <a:pt x="0" y="1"/>
                    <a:pt x="0"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20"/>
            <p:cNvSpPr/>
            <p:nvPr/>
          </p:nvSpPr>
          <p:spPr>
            <a:xfrm>
              <a:off x="1684725" y="1547650"/>
              <a:ext cx="25" cy="25"/>
            </a:xfrm>
            <a:custGeom>
              <a:rect b="b" l="l" r="r" t="t"/>
              <a:pathLst>
                <a:path extrusionOk="0" h="1" w="1">
                  <a:moveTo>
                    <a:pt x="0" y="0"/>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20"/>
            <p:cNvSpPr/>
            <p:nvPr/>
          </p:nvSpPr>
          <p:spPr>
            <a:xfrm>
              <a:off x="1323375" y="1333625"/>
              <a:ext cx="364650" cy="214350"/>
            </a:xfrm>
            <a:custGeom>
              <a:rect b="b" l="l" r="r" t="t"/>
              <a:pathLst>
                <a:path extrusionOk="0" h="8574" w="14586">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20"/>
            <p:cNvSpPr/>
            <p:nvPr/>
          </p:nvSpPr>
          <p:spPr>
            <a:xfrm>
              <a:off x="1273950" y="1318750"/>
              <a:ext cx="60750" cy="26600"/>
            </a:xfrm>
            <a:custGeom>
              <a:rect b="b" l="l" r="r" t="t"/>
              <a:pathLst>
                <a:path extrusionOk="0" h="1064" w="243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20"/>
            <p:cNvSpPr/>
            <p:nvPr/>
          </p:nvSpPr>
          <p:spPr>
            <a:xfrm>
              <a:off x="1159350" y="2001350"/>
              <a:ext cx="50050" cy="42850"/>
            </a:xfrm>
            <a:custGeom>
              <a:rect b="b" l="l" r="r" t="t"/>
              <a:pathLst>
                <a:path extrusionOk="0" h="1714" w="2002">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20"/>
            <p:cNvSpPr/>
            <p:nvPr/>
          </p:nvSpPr>
          <p:spPr>
            <a:xfrm>
              <a:off x="1083450" y="2128475"/>
              <a:ext cx="44675" cy="61325"/>
            </a:xfrm>
            <a:custGeom>
              <a:rect b="b" l="l" r="r" t="t"/>
              <a:pathLst>
                <a:path extrusionOk="0" h="2453" w="1787">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20"/>
            <p:cNvSpPr/>
            <p:nvPr/>
          </p:nvSpPr>
          <p:spPr>
            <a:xfrm>
              <a:off x="1288250" y="1790575"/>
              <a:ext cx="32175" cy="31125"/>
            </a:xfrm>
            <a:custGeom>
              <a:rect b="b" l="l" r="r" t="t"/>
              <a:pathLst>
                <a:path extrusionOk="0" h="1245" w="1287">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20"/>
            <p:cNvSpPr/>
            <p:nvPr/>
          </p:nvSpPr>
          <p:spPr>
            <a:xfrm>
              <a:off x="1297475" y="2375200"/>
              <a:ext cx="32775" cy="30800"/>
            </a:xfrm>
            <a:custGeom>
              <a:rect b="b" l="l" r="r" t="t"/>
              <a:pathLst>
                <a:path extrusionOk="0" h="1232" w="1311">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20"/>
            <p:cNvSpPr/>
            <p:nvPr/>
          </p:nvSpPr>
          <p:spPr>
            <a:xfrm>
              <a:off x="1445100" y="1689025"/>
              <a:ext cx="39025" cy="34575"/>
            </a:xfrm>
            <a:custGeom>
              <a:rect b="b" l="l" r="r" t="t"/>
              <a:pathLst>
                <a:path extrusionOk="0" h="1383" w="1561">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20"/>
            <p:cNvSpPr/>
            <p:nvPr/>
          </p:nvSpPr>
          <p:spPr>
            <a:xfrm>
              <a:off x="1285875" y="1477700"/>
              <a:ext cx="24725" cy="24425"/>
            </a:xfrm>
            <a:custGeom>
              <a:rect b="b" l="l" r="r" t="t"/>
              <a:pathLst>
                <a:path extrusionOk="0" h="977" w="989">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20"/>
            <p:cNvSpPr/>
            <p:nvPr/>
          </p:nvSpPr>
          <p:spPr>
            <a:xfrm>
              <a:off x="1400175" y="1494100"/>
              <a:ext cx="32750" cy="31300"/>
            </a:xfrm>
            <a:custGeom>
              <a:rect b="b" l="l" r="r" t="t"/>
              <a:pathLst>
                <a:path extrusionOk="0" h="1252" w="131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2" name="Google Shape;2522;p20"/>
          <p:cNvGrpSpPr/>
          <p:nvPr/>
        </p:nvGrpSpPr>
        <p:grpSpPr>
          <a:xfrm flipH="1">
            <a:off x="7766704" y="16"/>
            <a:ext cx="1377452" cy="2398039"/>
            <a:chOff x="1083450" y="1318750"/>
            <a:chExt cx="624525" cy="1087250"/>
          </a:xfrm>
        </p:grpSpPr>
        <p:sp>
          <p:nvSpPr>
            <p:cNvPr id="2523" name="Google Shape;2523;p20"/>
            <p:cNvSpPr/>
            <p:nvPr/>
          </p:nvSpPr>
          <p:spPr>
            <a:xfrm>
              <a:off x="1083450" y="2340600"/>
              <a:ext cx="215525" cy="50325"/>
            </a:xfrm>
            <a:custGeom>
              <a:rect b="b" l="l" r="r" t="t"/>
              <a:pathLst>
                <a:path extrusionOk="0" h="2013" w="8621">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20"/>
            <p:cNvSpPr/>
            <p:nvPr/>
          </p:nvSpPr>
          <p:spPr>
            <a:xfrm>
              <a:off x="1083450" y="2130450"/>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20"/>
            <p:cNvSpPr/>
            <p:nvPr/>
          </p:nvSpPr>
          <p:spPr>
            <a:xfrm>
              <a:off x="1083450" y="1806900"/>
              <a:ext cx="20275" cy="7475"/>
            </a:xfrm>
            <a:custGeom>
              <a:rect b="b" l="l" r="r" t="t"/>
              <a:pathLst>
                <a:path extrusionOk="0" h="299" w="811">
                  <a:moveTo>
                    <a:pt x="703" y="0"/>
                  </a:moveTo>
                  <a:lnTo>
                    <a:pt x="1" y="24"/>
                  </a:lnTo>
                  <a:lnTo>
                    <a:pt x="1" y="298"/>
                  </a:lnTo>
                  <a:lnTo>
                    <a:pt x="810" y="274"/>
                  </a:lnTo>
                  <a:lnTo>
                    <a:pt x="7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20"/>
            <p:cNvSpPr/>
            <p:nvPr/>
          </p:nvSpPr>
          <p:spPr>
            <a:xfrm>
              <a:off x="1108150" y="1802425"/>
              <a:ext cx="180125" cy="11350"/>
            </a:xfrm>
            <a:custGeom>
              <a:rect b="b" l="l" r="r" t="t"/>
              <a:pathLst>
                <a:path extrusionOk="0" h="454" w="7205">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20"/>
            <p:cNvSpPr/>
            <p:nvPr/>
          </p:nvSpPr>
          <p:spPr>
            <a:xfrm>
              <a:off x="1194475" y="2040550"/>
              <a:ext cx="2425" cy="3600"/>
            </a:xfrm>
            <a:custGeom>
              <a:rect b="b" l="l" r="r" t="t"/>
              <a:pathLst>
                <a:path extrusionOk="0" h="144" w="97">
                  <a:moveTo>
                    <a:pt x="84" y="1"/>
                  </a:moveTo>
                  <a:lnTo>
                    <a:pt x="1" y="48"/>
                  </a:lnTo>
                  <a:lnTo>
                    <a:pt x="25" y="144"/>
                  </a:lnTo>
                  <a:cubicBezTo>
                    <a:pt x="72" y="108"/>
                    <a:pt x="96" y="48"/>
                    <a:pt x="8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20"/>
            <p:cNvSpPr/>
            <p:nvPr/>
          </p:nvSpPr>
          <p:spPr>
            <a:xfrm>
              <a:off x="1083450" y="1741425"/>
              <a:ext cx="98250" cy="261650"/>
            </a:xfrm>
            <a:custGeom>
              <a:rect b="b" l="l" r="r" t="t"/>
              <a:pathLst>
                <a:path extrusionOk="0" h="10466" w="393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20"/>
            <p:cNvSpPr/>
            <p:nvPr/>
          </p:nvSpPr>
          <p:spPr>
            <a:xfrm>
              <a:off x="1113525" y="2178975"/>
              <a:ext cx="193200" cy="201825"/>
            </a:xfrm>
            <a:custGeom>
              <a:rect b="b" l="l" r="r" t="t"/>
              <a:pathLst>
                <a:path extrusionOk="0" h="8073" w="7728">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20"/>
            <p:cNvSpPr/>
            <p:nvPr/>
          </p:nvSpPr>
          <p:spPr>
            <a:xfrm>
              <a:off x="1187625" y="2041750"/>
              <a:ext cx="121175" cy="334600"/>
            </a:xfrm>
            <a:custGeom>
              <a:rect b="b" l="l" r="r" t="t"/>
              <a:pathLst>
                <a:path extrusionOk="0" h="13384" w="4847">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20"/>
            <p:cNvSpPr/>
            <p:nvPr/>
          </p:nvSpPr>
          <p:spPr>
            <a:xfrm>
              <a:off x="1188525" y="1816725"/>
              <a:ext cx="109275" cy="186650"/>
            </a:xfrm>
            <a:custGeom>
              <a:rect b="b" l="l" r="r" t="t"/>
              <a:pathLst>
                <a:path extrusionOk="0" h="7466" w="4371">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20"/>
            <p:cNvSpPr/>
            <p:nvPr/>
          </p:nvSpPr>
          <p:spPr>
            <a:xfrm>
              <a:off x="1113225" y="2036700"/>
              <a:ext cx="60750" cy="102100"/>
            </a:xfrm>
            <a:custGeom>
              <a:rect b="b" l="l" r="r" t="t"/>
              <a:pathLst>
                <a:path extrusionOk="0" h="4084" w="243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20"/>
            <p:cNvSpPr/>
            <p:nvPr/>
          </p:nvSpPr>
          <p:spPr>
            <a:xfrm>
              <a:off x="1299250" y="1820900"/>
              <a:ext cx="16700" cy="554550"/>
            </a:xfrm>
            <a:custGeom>
              <a:rect b="b" l="l" r="r" t="t"/>
              <a:pathLst>
                <a:path extrusionOk="0" h="22182" w="668">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20"/>
            <p:cNvSpPr/>
            <p:nvPr/>
          </p:nvSpPr>
          <p:spPr>
            <a:xfrm>
              <a:off x="1293600" y="1501500"/>
              <a:ext cx="11925" cy="289650"/>
            </a:xfrm>
            <a:custGeom>
              <a:rect b="b" l="l" r="r" t="t"/>
              <a:pathLst>
                <a:path extrusionOk="0" h="11586" w="477">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20"/>
            <p:cNvSpPr/>
            <p:nvPr/>
          </p:nvSpPr>
          <p:spPr>
            <a:xfrm>
              <a:off x="1418325" y="1523825"/>
              <a:ext cx="47050" cy="166425"/>
            </a:xfrm>
            <a:custGeom>
              <a:rect b="b" l="l" r="r" t="t"/>
              <a:pathLst>
                <a:path extrusionOk="0" h="6657" w="1882">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20"/>
            <p:cNvSpPr/>
            <p:nvPr/>
          </p:nvSpPr>
          <p:spPr>
            <a:xfrm>
              <a:off x="1083450" y="1458350"/>
              <a:ext cx="203625" cy="33050"/>
            </a:xfrm>
            <a:custGeom>
              <a:rect b="b" l="l" r="r" t="t"/>
              <a:pathLst>
                <a:path extrusionOk="0" h="1322" w="8145">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20"/>
            <p:cNvSpPr/>
            <p:nvPr/>
          </p:nvSpPr>
          <p:spPr>
            <a:xfrm>
              <a:off x="1291825" y="1342550"/>
              <a:ext cx="8050" cy="136050"/>
            </a:xfrm>
            <a:custGeom>
              <a:rect b="b" l="l" r="r" t="t"/>
              <a:pathLst>
                <a:path extrusionOk="0" h="5442" w="322">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20"/>
            <p:cNvSpPr/>
            <p:nvPr/>
          </p:nvSpPr>
          <p:spPr>
            <a:xfrm>
              <a:off x="1688000" y="1544675"/>
              <a:ext cx="25" cy="25"/>
            </a:xfrm>
            <a:custGeom>
              <a:rect b="b" l="l" r="r" t="t"/>
              <a:pathLst>
                <a:path extrusionOk="0" h="1" w="1">
                  <a:moveTo>
                    <a:pt x="0" y="0"/>
                  </a:move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20"/>
            <p:cNvSpPr/>
            <p:nvPr/>
          </p:nvSpPr>
          <p:spPr>
            <a:xfrm>
              <a:off x="1309675" y="1487525"/>
              <a:ext cx="94675" cy="19650"/>
            </a:xfrm>
            <a:custGeom>
              <a:rect b="b" l="l" r="r" t="t"/>
              <a:pathLst>
                <a:path extrusionOk="0" h="786" w="3787">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20"/>
            <p:cNvSpPr/>
            <p:nvPr/>
          </p:nvSpPr>
          <p:spPr>
            <a:xfrm>
              <a:off x="1687700" y="154585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20"/>
            <p:cNvSpPr/>
            <p:nvPr/>
          </p:nvSpPr>
          <p:spPr>
            <a:xfrm>
              <a:off x="1430825" y="1504475"/>
              <a:ext cx="247675" cy="41700"/>
            </a:xfrm>
            <a:custGeom>
              <a:rect b="b" l="l" r="r" t="t"/>
              <a:pathLst>
                <a:path extrusionOk="0" h="1668" w="9907">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20"/>
            <p:cNvSpPr/>
            <p:nvPr/>
          </p:nvSpPr>
          <p:spPr>
            <a:xfrm>
              <a:off x="1687100" y="1546450"/>
              <a:ext cx="25" cy="625"/>
            </a:xfrm>
            <a:custGeom>
              <a:rect b="b" l="l" r="r" t="t"/>
              <a:pathLst>
                <a:path extrusionOk="0" h="25" w="1">
                  <a:moveTo>
                    <a:pt x="1" y="24"/>
                  </a:moveTo>
                  <a:lnTo>
                    <a:pt x="1" y="24"/>
                  </a:lnTo>
                  <a:cubicBezTo>
                    <a:pt x="1" y="1"/>
                    <a:pt x="1" y="24"/>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20"/>
            <p:cNvSpPr/>
            <p:nvPr/>
          </p:nvSpPr>
          <p:spPr>
            <a:xfrm>
              <a:off x="1687700" y="154555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20"/>
            <p:cNvSpPr/>
            <p:nvPr/>
          </p:nvSpPr>
          <p:spPr>
            <a:xfrm>
              <a:off x="1476075" y="1544675"/>
              <a:ext cx="211050" cy="154800"/>
            </a:xfrm>
            <a:custGeom>
              <a:rect b="b" l="l" r="r" t="t"/>
              <a:pathLst>
                <a:path extrusionOk="0" h="6192" w="8442">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20"/>
            <p:cNvSpPr/>
            <p:nvPr/>
          </p:nvSpPr>
          <p:spPr>
            <a:xfrm>
              <a:off x="1688000" y="1544675"/>
              <a:ext cx="25" cy="325"/>
            </a:xfrm>
            <a:custGeom>
              <a:rect b="b" l="l" r="r" t="t"/>
              <a:pathLst>
                <a:path extrusionOk="0" h="13" w="1">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20"/>
            <p:cNvSpPr/>
            <p:nvPr/>
          </p:nvSpPr>
          <p:spPr>
            <a:xfrm>
              <a:off x="1681750" y="1319350"/>
              <a:ext cx="26225" cy="225050"/>
            </a:xfrm>
            <a:custGeom>
              <a:rect b="b" l="l" r="r" t="t"/>
              <a:pathLst>
                <a:path extrusionOk="0" h="9002" w="1049">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20"/>
            <p:cNvSpPr/>
            <p:nvPr/>
          </p:nvSpPr>
          <p:spPr>
            <a:xfrm>
              <a:off x="1687100" y="1546450"/>
              <a:ext cx="25" cy="625"/>
            </a:xfrm>
            <a:custGeom>
              <a:rect b="b" l="l" r="r" t="t"/>
              <a:pathLst>
                <a:path extrusionOk="0" h="25" w="1">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20"/>
            <p:cNvSpPr/>
            <p:nvPr/>
          </p:nvSpPr>
          <p:spPr>
            <a:xfrm>
              <a:off x="1684125" y="1547650"/>
              <a:ext cx="625" cy="25"/>
            </a:xfrm>
            <a:custGeom>
              <a:rect b="b" l="l" r="r" t="t"/>
              <a:pathLst>
                <a:path extrusionOk="0" h="1" w="25">
                  <a:moveTo>
                    <a:pt x="24" y="0"/>
                  </a:moveTo>
                  <a:lnTo>
                    <a:pt x="1" y="0"/>
                  </a:lnTo>
                  <a:lnTo>
                    <a:pt x="24" y="0"/>
                  </a:lnTo>
                  <a:cubicBezTo>
                    <a:pt x="12" y="0"/>
                    <a:pt x="24" y="0"/>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20"/>
            <p:cNvSpPr/>
            <p:nvPr/>
          </p:nvSpPr>
          <p:spPr>
            <a:xfrm>
              <a:off x="1687700" y="1545550"/>
              <a:ext cx="25" cy="325"/>
            </a:xfrm>
            <a:custGeom>
              <a:rect b="b" l="l" r="r" t="t"/>
              <a:pathLst>
                <a:path extrusionOk="0" h="13" w="1">
                  <a:moveTo>
                    <a:pt x="0" y="13"/>
                  </a:moveTo>
                  <a:lnTo>
                    <a:pt x="0" y="13"/>
                  </a:lnTo>
                  <a:lnTo>
                    <a:pt x="0" y="13"/>
                  </a:lnTo>
                  <a:cubicBezTo>
                    <a:pt x="0" y="1"/>
                    <a:pt x="0" y="1"/>
                    <a:pt x="0"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20"/>
            <p:cNvSpPr/>
            <p:nvPr/>
          </p:nvSpPr>
          <p:spPr>
            <a:xfrm>
              <a:off x="1684725" y="1547650"/>
              <a:ext cx="25" cy="25"/>
            </a:xfrm>
            <a:custGeom>
              <a:rect b="b" l="l" r="r" t="t"/>
              <a:pathLst>
                <a:path extrusionOk="0" h="1" w="1">
                  <a:moveTo>
                    <a:pt x="0" y="0"/>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20"/>
            <p:cNvSpPr/>
            <p:nvPr/>
          </p:nvSpPr>
          <p:spPr>
            <a:xfrm>
              <a:off x="1323375" y="1333625"/>
              <a:ext cx="364650" cy="214350"/>
            </a:xfrm>
            <a:custGeom>
              <a:rect b="b" l="l" r="r" t="t"/>
              <a:pathLst>
                <a:path extrusionOk="0" h="8574" w="14586">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20"/>
            <p:cNvSpPr/>
            <p:nvPr/>
          </p:nvSpPr>
          <p:spPr>
            <a:xfrm>
              <a:off x="1273950" y="1318750"/>
              <a:ext cx="60750" cy="26600"/>
            </a:xfrm>
            <a:custGeom>
              <a:rect b="b" l="l" r="r" t="t"/>
              <a:pathLst>
                <a:path extrusionOk="0" h="1064" w="243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20"/>
            <p:cNvSpPr/>
            <p:nvPr/>
          </p:nvSpPr>
          <p:spPr>
            <a:xfrm>
              <a:off x="1159350" y="2001350"/>
              <a:ext cx="50050" cy="42850"/>
            </a:xfrm>
            <a:custGeom>
              <a:rect b="b" l="l" r="r" t="t"/>
              <a:pathLst>
                <a:path extrusionOk="0" h="1714" w="2002">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20"/>
            <p:cNvSpPr/>
            <p:nvPr/>
          </p:nvSpPr>
          <p:spPr>
            <a:xfrm>
              <a:off x="1083450" y="2128475"/>
              <a:ext cx="44675" cy="61325"/>
            </a:xfrm>
            <a:custGeom>
              <a:rect b="b" l="l" r="r" t="t"/>
              <a:pathLst>
                <a:path extrusionOk="0" h="2453" w="1787">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20"/>
            <p:cNvSpPr/>
            <p:nvPr/>
          </p:nvSpPr>
          <p:spPr>
            <a:xfrm>
              <a:off x="1288250" y="1790575"/>
              <a:ext cx="32175" cy="31125"/>
            </a:xfrm>
            <a:custGeom>
              <a:rect b="b" l="l" r="r" t="t"/>
              <a:pathLst>
                <a:path extrusionOk="0" h="1245" w="1287">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20"/>
            <p:cNvSpPr/>
            <p:nvPr/>
          </p:nvSpPr>
          <p:spPr>
            <a:xfrm>
              <a:off x="1297475" y="2375200"/>
              <a:ext cx="32775" cy="30800"/>
            </a:xfrm>
            <a:custGeom>
              <a:rect b="b" l="l" r="r" t="t"/>
              <a:pathLst>
                <a:path extrusionOk="0" h="1232" w="1311">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20"/>
            <p:cNvSpPr/>
            <p:nvPr/>
          </p:nvSpPr>
          <p:spPr>
            <a:xfrm>
              <a:off x="1445100" y="1689025"/>
              <a:ext cx="39025" cy="34575"/>
            </a:xfrm>
            <a:custGeom>
              <a:rect b="b" l="l" r="r" t="t"/>
              <a:pathLst>
                <a:path extrusionOk="0" h="1383" w="1561">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20"/>
            <p:cNvSpPr/>
            <p:nvPr/>
          </p:nvSpPr>
          <p:spPr>
            <a:xfrm>
              <a:off x="1285875" y="1477700"/>
              <a:ext cx="24725" cy="24425"/>
            </a:xfrm>
            <a:custGeom>
              <a:rect b="b" l="l" r="r" t="t"/>
              <a:pathLst>
                <a:path extrusionOk="0" h="977" w="989">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20"/>
            <p:cNvSpPr/>
            <p:nvPr/>
          </p:nvSpPr>
          <p:spPr>
            <a:xfrm>
              <a:off x="1400175" y="1494100"/>
              <a:ext cx="32750" cy="31300"/>
            </a:xfrm>
            <a:custGeom>
              <a:rect b="b" l="l" r="r" t="t"/>
              <a:pathLst>
                <a:path extrusionOk="0" h="1252" w="131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0" name="Google Shape;2560;p20"/>
          <p:cNvGrpSpPr/>
          <p:nvPr/>
        </p:nvGrpSpPr>
        <p:grpSpPr>
          <a:xfrm>
            <a:off x="31" y="4274145"/>
            <a:ext cx="3353245" cy="869408"/>
            <a:chOff x="2582150" y="3714800"/>
            <a:chExt cx="2689050" cy="697200"/>
          </a:xfrm>
        </p:grpSpPr>
        <p:sp>
          <p:nvSpPr>
            <p:cNvPr id="2561" name="Google Shape;2561;p20"/>
            <p:cNvSpPr/>
            <p:nvPr/>
          </p:nvSpPr>
          <p:spPr>
            <a:xfrm>
              <a:off x="3636750" y="4402150"/>
              <a:ext cx="25" cy="25"/>
            </a:xfrm>
            <a:custGeom>
              <a:rect b="b" l="l" r="r" t="t"/>
              <a:pathLst>
                <a:path extrusionOk="0" h="1" w="1">
                  <a:moveTo>
                    <a:pt x="1"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20"/>
            <p:cNvSpPr/>
            <p:nvPr/>
          </p:nvSpPr>
          <p:spPr>
            <a:xfrm>
              <a:off x="3640625" y="4406925"/>
              <a:ext cx="19375" cy="4475"/>
            </a:xfrm>
            <a:custGeom>
              <a:rect b="b" l="l" r="r" t="t"/>
              <a:pathLst>
                <a:path extrusionOk="0" h="179" w="775">
                  <a:moveTo>
                    <a:pt x="393" y="0"/>
                  </a:moveTo>
                  <a:lnTo>
                    <a:pt x="36" y="108"/>
                  </a:lnTo>
                  <a:lnTo>
                    <a:pt x="0" y="179"/>
                  </a:lnTo>
                  <a:lnTo>
                    <a:pt x="774" y="179"/>
                  </a:lnTo>
                  <a:lnTo>
                    <a:pt x="39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20"/>
            <p:cNvSpPr/>
            <p:nvPr/>
          </p:nvSpPr>
          <p:spPr>
            <a:xfrm>
              <a:off x="3634075" y="4403950"/>
              <a:ext cx="25" cy="625"/>
            </a:xfrm>
            <a:custGeom>
              <a:rect b="b" l="l" r="r" t="t"/>
              <a:pathLst>
                <a:path extrusionOk="0" h="25" w="1">
                  <a:moveTo>
                    <a:pt x="0" y="24"/>
                  </a:moveTo>
                  <a:lnTo>
                    <a:pt x="0" y="24"/>
                  </a:lnTo>
                  <a:lnTo>
                    <a:pt x="0" y="24"/>
                  </a:ln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20"/>
            <p:cNvSpPr/>
            <p:nvPr/>
          </p:nvSpPr>
          <p:spPr>
            <a:xfrm>
              <a:off x="3635275" y="4403050"/>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20"/>
            <p:cNvSpPr/>
            <p:nvPr/>
          </p:nvSpPr>
          <p:spPr>
            <a:xfrm>
              <a:off x="3746875" y="4334600"/>
              <a:ext cx="142325" cy="46150"/>
            </a:xfrm>
            <a:custGeom>
              <a:rect b="b" l="l" r="r" t="t"/>
              <a:pathLst>
                <a:path extrusionOk="0" h="1846" w="5693">
                  <a:moveTo>
                    <a:pt x="5418" y="0"/>
                  </a:moveTo>
                  <a:lnTo>
                    <a:pt x="1" y="1488"/>
                  </a:lnTo>
                  <a:lnTo>
                    <a:pt x="1" y="1846"/>
                  </a:lnTo>
                  <a:lnTo>
                    <a:pt x="5692" y="262"/>
                  </a:lnTo>
                  <a:lnTo>
                    <a:pt x="541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20"/>
            <p:cNvSpPr/>
            <p:nvPr/>
          </p:nvSpPr>
          <p:spPr>
            <a:xfrm>
              <a:off x="3891850" y="4256600"/>
              <a:ext cx="273575" cy="81875"/>
            </a:xfrm>
            <a:custGeom>
              <a:rect b="b" l="l" r="r" t="t"/>
              <a:pathLst>
                <a:path extrusionOk="0" h="3275" w="10943">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20"/>
            <p:cNvSpPr/>
            <p:nvPr/>
          </p:nvSpPr>
          <p:spPr>
            <a:xfrm>
              <a:off x="3634375" y="4403350"/>
              <a:ext cx="325" cy="325"/>
            </a:xfrm>
            <a:custGeom>
              <a:rect b="b" l="l" r="r" t="t"/>
              <a:pathLst>
                <a:path extrusionOk="0" h="13" w="13">
                  <a:moveTo>
                    <a:pt x="0" y="12"/>
                  </a:move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20"/>
            <p:cNvSpPr/>
            <p:nvPr/>
          </p:nvSpPr>
          <p:spPr>
            <a:xfrm>
              <a:off x="3635275" y="4402450"/>
              <a:ext cx="300" cy="625"/>
            </a:xfrm>
            <a:custGeom>
              <a:rect b="b" l="l" r="r" t="t"/>
              <a:pathLst>
                <a:path extrusionOk="0" h="25" w="12">
                  <a:moveTo>
                    <a:pt x="12" y="1"/>
                  </a:moveTo>
                  <a:cubicBezTo>
                    <a:pt x="12" y="1"/>
                    <a:pt x="0" y="25"/>
                    <a:pt x="12" y="1"/>
                  </a:cubicBezTo>
                  <a:lnTo>
                    <a:pt x="0" y="25"/>
                  </a:lnTo>
                  <a:lnTo>
                    <a:pt x="0" y="25"/>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20"/>
            <p:cNvSpPr/>
            <p:nvPr/>
          </p:nvSpPr>
          <p:spPr>
            <a:xfrm>
              <a:off x="3636750" y="4373575"/>
              <a:ext cx="101825" cy="35750"/>
            </a:xfrm>
            <a:custGeom>
              <a:rect b="b" l="l" r="r" t="t"/>
              <a:pathLst>
                <a:path extrusionOk="0" h="1430" w="4073">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20"/>
            <p:cNvSpPr/>
            <p:nvPr/>
          </p:nvSpPr>
          <p:spPr>
            <a:xfrm>
              <a:off x="3635850" y="4402150"/>
              <a:ext cx="925" cy="325"/>
            </a:xfrm>
            <a:custGeom>
              <a:rect b="b" l="l" r="r" t="t"/>
              <a:pathLst>
                <a:path extrusionOk="0" h="13" w="37">
                  <a:moveTo>
                    <a:pt x="37" y="1"/>
                  </a:moveTo>
                  <a:cubicBezTo>
                    <a:pt x="13" y="1"/>
                    <a:pt x="1" y="1"/>
                    <a:pt x="1" y="13"/>
                  </a:cubicBezTo>
                  <a:cubicBezTo>
                    <a:pt x="1" y="13"/>
                    <a:pt x="13" y="1"/>
                    <a:pt x="3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20"/>
            <p:cNvSpPr/>
            <p:nvPr/>
          </p:nvSpPr>
          <p:spPr>
            <a:xfrm>
              <a:off x="3634075" y="4403950"/>
              <a:ext cx="325" cy="925"/>
            </a:xfrm>
            <a:custGeom>
              <a:rect b="b" l="l" r="r" t="t"/>
              <a:pathLst>
                <a:path extrusionOk="0" h="37" w="13">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20"/>
            <p:cNvSpPr/>
            <p:nvPr/>
          </p:nvSpPr>
          <p:spPr>
            <a:xfrm>
              <a:off x="2599425" y="4199450"/>
              <a:ext cx="104800" cy="112250"/>
            </a:xfrm>
            <a:custGeom>
              <a:rect b="b" l="l" r="r" t="t"/>
              <a:pathLst>
                <a:path extrusionOk="0" h="4490" w="4192">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20"/>
            <p:cNvSpPr/>
            <p:nvPr/>
          </p:nvSpPr>
          <p:spPr>
            <a:xfrm>
              <a:off x="2778900" y="4187850"/>
              <a:ext cx="124150" cy="53600"/>
            </a:xfrm>
            <a:custGeom>
              <a:rect b="b" l="l" r="r" t="t"/>
              <a:pathLst>
                <a:path extrusionOk="0" h="2144" w="4966">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20"/>
            <p:cNvSpPr/>
            <p:nvPr/>
          </p:nvSpPr>
          <p:spPr>
            <a:xfrm>
              <a:off x="2905125" y="4188150"/>
              <a:ext cx="900" cy="625"/>
            </a:xfrm>
            <a:custGeom>
              <a:rect b="b" l="l" r="r" t="t"/>
              <a:pathLst>
                <a:path extrusionOk="0" h="25" w="36">
                  <a:moveTo>
                    <a:pt x="0" y="0"/>
                  </a:moveTo>
                  <a:cubicBezTo>
                    <a:pt x="12" y="0"/>
                    <a:pt x="12" y="24"/>
                    <a:pt x="36" y="24"/>
                  </a:cubicBezTo>
                  <a:cubicBezTo>
                    <a:pt x="12" y="24"/>
                    <a:pt x="12"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20"/>
            <p:cNvSpPr/>
            <p:nvPr/>
          </p:nvSpPr>
          <p:spPr>
            <a:xfrm>
              <a:off x="2903925" y="4187850"/>
              <a:ext cx="925" cy="25"/>
            </a:xfrm>
            <a:custGeom>
              <a:rect b="b" l="l" r="r" t="t"/>
              <a:pathLst>
                <a:path extrusionOk="0" h="1" w="37">
                  <a:moveTo>
                    <a:pt x="0" y="0"/>
                  </a:move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20"/>
            <p:cNvSpPr/>
            <p:nvPr/>
          </p:nvSpPr>
          <p:spPr>
            <a:xfrm>
              <a:off x="2903325" y="4187850"/>
              <a:ext cx="625" cy="25"/>
            </a:xfrm>
            <a:custGeom>
              <a:rect b="b" l="l" r="r" t="t"/>
              <a:pathLst>
                <a:path extrusionOk="0" h="1" w="25">
                  <a:moveTo>
                    <a:pt x="1" y="0"/>
                  </a:move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20"/>
            <p:cNvSpPr/>
            <p:nvPr/>
          </p:nvSpPr>
          <p:spPr>
            <a:xfrm>
              <a:off x="2906000" y="4188750"/>
              <a:ext cx="25" cy="25"/>
            </a:xfrm>
            <a:custGeom>
              <a:rect b="b" l="l" r="r" t="t"/>
              <a:pathLst>
                <a:path extrusionOk="0" h="1" w="1">
                  <a:moveTo>
                    <a:pt x="1" y="0"/>
                  </a:move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20"/>
            <p:cNvSpPr/>
            <p:nvPr/>
          </p:nvSpPr>
          <p:spPr>
            <a:xfrm>
              <a:off x="2898575" y="4188150"/>
              <a:ext cx="179200" cy="127725"/>
            </a:xfrm>
            <a:custGeom>
              <a:rect b="b" l="l" r="r" t="t"/>
              <a:pathLst>
                <a:path extrusionOk="0" h="5109" w="7168">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20"/>
            <p:cNvSpPr/>
            <p:nvPr/>
          </p:nvSpPr>
          <p:spPr>
            <a:xfrm>
              <a:off x="2605375" y="4242625"/>
              <a:ext cx="151825" cy="76225"/>
            </a:xfrm>
            <a:custGeom>
              <a:rect b="b" l="l" r="r" t="t"/>
              <a:pathLst>
                <a:path extrusionOk="0" h="3049" w="6073">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20"/>
            <p:cNvSpPr/>
            <p:nvPr/>
          </p:nvSpPr>
          <p:spPr>
            <a:xfrm>
              <a:off x="2768500" y="4252150"/>
              <a:ext cx="210450" cy="159250"/>
            </a:xfrm>
            <a:custGeom>
              <a:rect b="b" l="l" r="r" t="t"/>
              <a:pathLst>
                <a:path extrusionOk="0" h="6370" w="8418">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20"/>
            <p:cNvSpPr/>
            <p:nvPr/>
          </p:nvSpPr>
          <p:spPr>
            <a:xfrm>
              <a:off x="2694975" y="4191125"/>
              <a:ext cx="62225" cy="54200"/>
            </a:xfrm>
            <a:custGeom>
              <a:rect b="b" l="l" r="r" t="t"/>
              <a:pathLst>
                <a:path extrusionOk="0" h="2168" w="2489">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20"/>
            <p:cNvSpPr/>
            <p:nvPr/>
          </p:nvSpPr>
          <p:spPr>
            <a:xfrm>
              <a:off x="3016725" y="4319125"/>
              <a:ext cx="67000" cy="92275"/>
            </a:xfrm>
            <a:custGeom>
              <a:rect b="b" l="l" r="r" t="t"/>
              <a:pathLst>
                <a:path extrusionOk="0" h="3691" w="268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20"/>
            <p:cNvSpPr/>
            <p:nvPr/>
          </p:nvSpPr>
          <p:spPr>
            <a:xfrm>
              <a:off x="3084000" y="4036650"/>
              <a:ext cx="186075" cy="275050"/>
            </a:xfrm>
            <a:custGeom>
              <a:rect b="b" l="l" r="r" t="t"/>
              <a:pathLst>
                <a:path extrusionOk="0" h="11002" w="7443">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20"/>
            <p:cNvSpPr/>
            <p:nvPr/>
          </p:nvSpPr>
          <p:spPr>
            <a:xfrm>
              <a:off x="3088475" y="4311375"/>
              <a:ext cx="161950" cy="100025"/>
            </a:xfrm>
            <a:custGeom>
              <a:rect b="b" l="l" r="r" t="t"/>
              <a:pathLst>
                <a:path extrusionOk="0" h="4001" w="6478">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20"/>
            <p:cNvSpPr/>
            <p:nvPr/>
          </p:nvSpPr>
          <p:spPr>
            <a:xfrm>
              <a:off x="3271525" y="4040200"/>
              <a:ext cx="47350" cy="371200"/>
            </a:xfrm>
            <a:custGeom>
              <a:rect b="b" l="l" r="r" t="t"/>
              <a:pathLst>
                <a:path extrusionOk="0" h="14848" w="1894">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20"/>
            <p:cNvSpPr/>
            <p:nvPr/>
          </p:nvSpPr>
          <p:spPr>
            <a:xfrm>
              <a:off x="3632275" y="4401925"/>
              <a:ext cx="10750" cy="9475"/>
            </a:xfrm>
            <a:custGeom>
              <a:rect b="b" l="l" r="r" t="t"/>
              <a:pathLst>
                <a:path extrusionOk="0" h="379" w="43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20"/>
            <p:cNvSpPr/>
            <p:nvPr/>
          </p:nvSpPr>
          <p:spPr>
            <a:xfrm>
              <a:off x="3737350" y="4195300"/>
              <a:ext cx="14325" cy="216100"/>
            </a:xfrm>
            <a:custGeom>
              <a:rect b="b" l="l" r="r" t="t"/>
              <a:pathLst>
                <a:path extrusionOk="0" h="8644" w="573">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20"/>
            <p:cNvSpPr/>
            <p:nvPr/>
          </p:nvSpPr>
          <p:spPr>
            <a:xfrm>
              <a:off x="4021625" y="4264050"/>
              <a:ext cx="149750" cy="147350"/>
            </a:xfrm>
            <a:custGeom>
              <a:rect b="b" l="l" r="r" t="t"/>
              <a:pathLst>
                <a:path extrusionOk="0" h="5894" w="599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20"/>
            <p:cNvSpPr/>
            <p:nvPr/>
          </p:nvSpPr>
          <p:spPr>
            <a:xfrm>
              <a:off x="4484475" y="4346500"/>
              <a:ext cx="96475" cy="64900"/>
            </a:xfrm>
            <a:custGeom>
              <a:rect b="b" l="l" r="r" t="t"/>
              <a:pathLst>
                <a:path extrusionOk="0" h="2596" w="3859">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20"/>
            <p:cNvSpPr/>
            <p:nvPr/>
          </p:nvSpPr>
          <p:spPr>
            <a:xfrm>
              <a:off x="3743025" y="4194700"/>
              <a:ext cx="230700" cy="216425"/>
            </a:xfrm>
            <a:custGeom>
              <a:rect b="b" l="l" r="r" t="t"/>
              <a:pathLst>
                <a:path extrusionOk="0" h="8657" w="9228">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20"/>
            <p:cNvSpPr/>
            <p:nvPr/>
          </p:nvSpPr>
          <p:spPr>
            <a:xfrm>
              <a:off x="4185325" y="4269100"/>
              <a:ext cx="69975" cy="142300"/>
            </a:xfrm>
            <a:custGeom>
              <a:rect b="b" l="l" r="r" t="t"/>
              <a:pathLst>
                <a:path extrusionOk="0" h="5692" w="2799">
                  <a:moveTo>
                    <a:pt x="1" y="1"/>
                  </a:moveTo>
                  <a:lnTo>
                    <a:pt x="2430" y="5692"/>
                  </a:lnTo>
                  <a:lnTo>
                    <a:pt x="2799" y="5692"/>
                  </a:lnTo>
                  <a:lnTo>
                    <a:pt x="572" y="465"/>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20"/>
            <p:cNvSpPr/>
            <p:nvPr/>
          </p:nvSpPr>
          <p:spPr>
            <a:xfrm>
              <a:off x="4174625" y="4240475"/>
              <a:ext cx="9550" cy="5725"/>
            </a:xfrm>
            <a:custGeom>
              <a:rect b="b" l="l" r="r" t="t"/>
              <a:pathLst>
                <a:path extrusionOk="0" h="229" w="382">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20"/>
            <p:cNvSpPr/>
            <p:nvPr/>
          </p:nvSpPr>
          <p:spPr>
            <a:xfrm>
              <a:off x="4599075" y="4353050"/>
              <a:ext cx="37825" cy="58350"/>
            </a:xfrm>
            <a:custGeom>
              <a:rect b="b" l="l" r="r" t="t"/>
              <a:pathLst>
                <a:path extrusionOk="0" h="2334" w="1513">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20"/>
            <p:cNvSpPr/>
            <p:nvPr/>
          </p:nvSpPr>
          <p:spPr>
            <a:xfrm>
              <a:off x="4185025" y="4263750"/>
              <a:ext cx="182500" cy="147650"/>
            </a:xfrm>
            <a:custGeom>
              <a:rect b="b" l="l" r="r" t="t"/>
              <a:pathLst>
                <a:path extrusionOk="0" h="5906" w="730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20"/>
            <p:cNvSpPr/>
            <p:nvPr/>
          </p:nvSpPr>
          <p:spPr>
            <a:xfrm>
              <a:off x="4189800" y="4255125"/>
              <a:ext cx="386375" cy="83950"/>
            </a:xfrm>
            <a:custGeom>
              <a:rect b="b" l="l" r="r" t="t"/>
              <a:pathLst>
                <a:path extrusionOk="0" h="3358" w="15455">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20"/>
            <p:cNvSpPr/>
            <p:nvPr/>
          </p:nvSpPr>
          <p:spPr>
            <a:xfrm>
              <a:off x="4185925" y="3740775"/>
              <a:ext cx="804900" cy="513475"/>
            </a:xfrm>
            <a:custGeom>
              <a:rect b="b" l="l" r="r" t="t"/>
              <a:pathLst>
                <a:path extrusionOk="0" h="20539" w="32196">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20"/>
            <p:cNvSpPr/>
            <p:nvPr/>
          </p:nvSpPr>
          <p:spPr>
            <a:xfrm>
              <a:off x="4604725" y="4122375"/>
              <a:ext cx="224450" cy="207175"/>
            </a:xfrm>
            <a:custGeom>
              <a:rect b="b" l="l" r="r" t="t"/>
              <a:pathLst>
                <a:path extrusionOk="0" h="8287" w="8978">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20"/>
            <p:cNvSpPr/>
            <p:nvPr/>
          </p:nvSpPr>
          <p:spPr>
            <a:xfrm>
              <a:off x="4727950" y="4136950"/>
              <a:ext cx="125650" cy="274450"/>
            </a:xfrm>
            <a:custGeom>
              <a:rect b="b" l="l" r="r" t="t"/>
              <a:pathLst>
                <a:path extrusionOk="0" h="10978" w="5026">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20"/>
            <p:cNvSpPr/>
            <p:nvPr/>
          </p:nvSpPr>
          <p:spPr>
            <a:xfrm>
              <a:off x="4605925" y="4346200"/>
              <a:ext cx="86650" cy="65200"/>
            </a:xfrm>
            <a:custGeom>
              <a:rect b="b" l="l" r="r" t="t"/>
              <a:pathLst>
                <a:path extrusionOk="0" h="2608" w="3466">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20"/>
            <p:cNvSpPr/>
            <p:nvPr/>
          </p:nvSpPr>
          <p:spPr>
            <a:xfrm>
              <a:off x="5016400" y="4244400"/>
              <a:ext cx="9250" cy="167000"/>
            </a:xfrm>
            <a:custGeom>
              <a:rect b="b" l="l" r="r" t="t"/>
              <a:pathLst>
                <a:path extrusionOk="0" h="6680" w="37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20"/>
            <p:cNvSpPr/>
            <p:nvPr/>
          </p:nvSpPr>
          <p:spPr>
            <a:xfrm>
              <a:off x="5021450" y="4188150"/>
              <a:ext cx="3300" cy="3900"/>
            </a:xfrm>
            <a:custGeom>
              <a:rect b="b" l="l" r="r" t="t"/>
              <a:pathLst>
                <a:path extrusionOk="0" h="156" w="132">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20"/>
            <p:cNvSpPr/>
            <p:nvPr/>
          </p:nvSpPr>
          <p:spPr>
            <a:xfrm>
              <a:off x="4864275" y="3750900"/>
              <a:ext cx="138450" cy="315225"/>
            </a:xfrm>
            <a:custGeom>
              <a:rect b="b" l="l" r="r" t="t"/>
              <a:pathLst>
                <a:path extrusionOk="0" h="12609" w="5538">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20"/>
            <p:cNvSpPr/>
            <p:nvPr/>
          </p:nvSpPr>
          <p:spPr>
            <a:xfrm>
              <a:off x="5003300" y="3753275"/>
              <a:ext cx="18175" cy="439050"/>
            </a:xfrm>
            <a:custGeom>
              <a:rect b="b" l="l" r="r" t="t"/>
              <a:pathLst>
                <a:path extrusionOk="0" h="17562" w="727">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20"/>
            <p:cNvSpPr/>
            <p:nvPr/>
          </p:nvSpPr>
          <p:spPr>
            <a:xfrm>
              <a:off x="4886325" y="4112250"/>
              <a:ext cx="111625" cy="96750"/>
            </a:xfrm>
            <a:custGeom>
              <a:rect b="b" l="l" r="r" t="t"/>
              <a:pathLst>
                <a:path extrusionOk="0" h="3870" w="4465">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20"/>
            <p:cNvSpPr/>
            <p:nvPr/>
          </p:nvSpPr>
          <p:spPr>
            <a:xfrm>
              <a:off x="5032450" y="4235775"/>
              <a:ext cx="207800" cy="173550"/>
            </a:xfrm>
            <a:custGeom>
              <a:rect b="b" l="l" r="r" t="t"/>
              <a:pathLst>
                <a:path extrusionOk="0" h="6942" w="8312">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20"/>
            <p:cNvSpPr/>
            <p:nvPr/>
          </p:nvSpPr>
          <p:spPr>
            <a:xfrm>
              <a:off x="5006875" y="3750000"/>
              <a:ext cx="242600" cy="651600"/>
            </a:xfrm>
            <a:custGeom>
              <a:rect b="b" l="l" r="r" t="t"/>
              <a:pathLst>
                <a:path extrusionOk="0" h="26064" w="9704">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20"/>
            <p:cNvSpPr/>
            <p:nvPr/>
          </p:nvSpPr>
          <p:spPr>
            <a:xfrm>
              <a:off x="4991100" y="4191000"/>
              <a:ext cx="56575" cy="53975"/>
            </a:xfrm>
            <a:custGeom>
              <a:rect b="b" l="l" r="r" t="t"/>
              <a:pathLst>
                <a:path extrusionOk="0" h="2159" w="2263">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20"/>
            <p:cNvSpPr/>
            <p:nvPr/>
          </p:nvSpPr>
          <p:spPr>
            <a:xfrm>
              <a:off x="4815775" y="4062050"/>
              <a:ext cx="78000" cy="76425"/>
            </a:xfrm>
            <a:custGeom>
              <a:rect b="b" l="l" r="r" t="t"/>
              <a:pathLst>
                <a:path extrusionOk="0" h="3057" w="312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20"/>
            <p:cNvSpPr/>
            <p:nvPr/>
          </p:nvSpPr>
          <p:spPr>
            <a:xfrm>
              <a:off x="2997100" y="4406875"/>
              <a:ext cx="25600" cy="5125"/>
            </a:xfrm>
            <a:custGeom>
              <a:rect b="b" l="l" r="r" t="t"/>
              <a:pathLst>
                <a:path extrusionOk="0" h="205" w="1024">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20"/>
            <p:cNvSpPr/>
            <p:nvPr/>
          </p:nvSpPr>
          <p:spPr>
            <a:xfrm>
              <a:off x="2698250" y="4188575"/>
              <a:ext cx="14300" cy="13925"/>
            </a:xfrm>
            <a:custGeom>
              <a:rect b="b" l="l" r="r" t="t"/>
              <a:pathLst>
                <a:path extrusionOk="0" h="557" w="572">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20"/>
            <p:cNvSpPr/>
            <p:nvPr/>
          </p:nvSpPr>
          <p:spPr>
            <a:xfrm>
              <a:off x="3732600" y="4168050"/>
              <a:ext cx="29200" cy="27800"/>
            </a:xfrm>
            <a:custGeom>
              <a:rect b="b" l="l" r="r" t="t"/>
              <a:pathLst>
                <a:path extrusionOk="0" h="1112" w="1168">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20"/>
            <p:cNvSpPr/>
            <p:nvPr/>
          </p:nvSpPr>
          <p:spPr>
            <a:xfrm>
              <a:off x="4574675" y="4319825"/>
              <a:ext cx="37825" cy="38250"/>
            </a:xfrm>
            <a:custGeom>
              <a:rect b="b" l="l" r="r" t="t"/>
              <a:pathLst>
                <a:path extrusionOk="0" h="1530" w="1513">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20"/>
            <p:cNvSpPr/>
            <p:nvPr/>
          </p:nvSpPr>
          <p:spPr>
            <a:xfrm>
              <a:off x="4163600" y="4245300"/>
              <a:ext cx="27400" cy="26400"/>
            </a:xfrm>
            <a:custGeom>
              <a:rect b="b" l="l" r="r" t="t"/>
              <a:pathLst>
                <a:path extrusionOk="0" h="1056" w="1096">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20"/>
            <p:cNvSpPr/>
            <p:nvPr/>
          </p:nvSpPr>
          <p:spPr>
            <a:xfrm>
              <a:off x="2754800" y="4228775"/>
              <a:ext cx="27100" cy="27250"/>
            </a:xfrm>
            <a:custGeom>
              <a:rect b="b" l="l" r="r" t="t"/>
              <a:pathLst>
                <a:path extrusionOk="0" h="1090" w="1084">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20"/>
            <p:cNvSpPr/>
            <p:nvPr/>
          </p:nvSpPr>
          <p:spPr>
            <a:xfrm>
              <a:off x="2582150" y="4308350"/>
              <a:ext cx="28000" cy="27250"/>
            </a:xfrm>
            <a:custGeom>
              <a:rect b="b" l="l" r="r" t="t"/>
              <a:pathLst>
                <a:path extrusionOk="0" h="1090" w="112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20"/>
            <p:cNvSpPr/>
            <p:nvPr/>
          </p:nvSpPr>
          <p:spPr>
            <a:xfrm>
              <a:off x="3259325" y="4015150"/>
              <a:ext cx="28300" cy="26950"/>
            </a:xfrm>
            <a:custGeom>
              <a:rect b="b" l="l" r="r" t="t"/>
              <a:pathLst>
                <a:path extrusionOk="0" h="1078" w="1132">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20"/>
            <p:cNvSpPr/>
            <p:nvPr/>
          </p:nvSpPr>
          <p:spPr>
            <a:xfrm>
              <a:off x="5234575" y="4397850"/>
              <a:ext cx="36625" cy="13550"/>
            </a:xfrm>
            <a:custGeom>
              <a:rect b="b" l="l" r="r" t="t"/>
              <a:pathLst>
                <a:path extrusionOk="0" h="542" w="1465">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20"/>
            <p:cNvSpPr/>
            <p:nvPr/>
          </p:nvSpPr>
          <p:spPr>
            <a:xfrm>
              <a:off x="4984250" y="3714800"/>
              <a:ext cx="39600" cy="38200"/>
            </a:xfrm>
            <a:custGeom>
              <a:rect b="b" l="l" r="r" t="t"/>
              <a:pathLst>
                <a:path extrusionOk="0" h="1528" w="1584">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20"/>
            <p:cNvSpPr/>
            <p:nvPr/>
          </p:nvSpPr>
          <p:spPr>
            <a:xfrm>
              <a:off x="3074475" y="4307150"/>
              <a:ext cx="15500" cy="15550"/>
            </a:xfrm>
            <a:custGeom>
              <a:rect b="b" l="l" r="r" t="t"/>
              <a:pathLst>
                <a:path extrusionOk="0" h="622" w="62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20"/>
            <p:cNvSpPr/>
            <p:nvPr/>
          </p:nvSpPr>
          <p:spPr>
            <a:xfrm>
              <a:off x="3911200" y="4344925"/>
              <a:ext cx="16375" cy="15575"/>
            </a:xfrm>
            <a:custGeom>
              <a:rect b="b" l="l" r="r" t="t"/>
              <a:pathLst>
                <a:path extrusionOk="0" h="623" w="655">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1" name="Google Shape;2621;p20"/>
          <p:cNvGrpSpPr/>
          <p:nvPr/>
        </p:nvGrpSpPr>
        <p:grpSpPr>
          <a:xfrm flipH="1">
            <a:off x="5790906" y="4274145"/>
            <a:ext cx="3353245" cy="869408"/>
            <a:chOff x="2582150" y="3714800"/>
            <a:chExt cx="2689050" cy="697200"/>
          </a:xfrm>
        </p:grpSpPr>
        <p:sp>
          <p:nvSpPr>
            <p:cNvPr id="2622" name="Google Shape;2622;p20"/>
            <p:cNvSpPr/>
            <p:nvPr/>
          </p:nvSpPr>
          <p:spPr>
            <a:xfrm>
              <a:off x="3636750" y="4402150"/>
              <a:ext cx="25" cy="25"/>
            </a:xfrm>
            <a:custGeom>
              <a:rect b="b" l="l" r="r" t="t"/>
              <a:pathLst>
                <a:path extrusionOk="0" h="1" w="1">
                  <a:moveTo>
                    <a:pt x="1"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20"/>
            <p:cNvSpPr/>
            <p:nvPr/>
          </p:nvSpPr>
          <p:spPr>
            <a:xfrm>
              <a:off x="3640625" y="4406925"/>
              <a:ext cx="19375" cy="4475"/>
            </a:xfrm>
            <a:custGeom>
              <a:rect b="b" l="l" r="r" t="t"/>
              <a:pathLst>
                <a:path extrusionOk="0" h="179" w="775">
                  <a:moveTo>
                    <a:pt x="393" y="0"/>
                  </a:moveTo>
                  <a:lnTo>
                    <a:pt x="36" y="108"/>
                  </a:lnTo>
                  <a:lnTo>
                    <a:pt x="0" y="179"/>
                  </a:lnTo>
                  <a:lnTo>
                    <a:pt x="774" y="179"/>
                  </a:lnTo>
                  <a:lnTo>
                    <a:pt x="39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20"/>
            <p:cNvSpPr/>
            <p:nvPr/>
          </p:nvSpPr>
          <p:spPr>
            <a:xfrm>
              <a:off x="3634075" y="4403950"/>
              <a:ext cx="25" cy="625"/>
            </a:xfrm>
            <a:custGeom>
              <a:rect b="b" l="l" r="r" t="t"/>
              <a:pathLst>
                <a:path extrusionOk="0" h="25" w="1">
                  <a:moveTo>
                    <a:pt x="0" y="24"/>
                  </a:moveTo>
                  <a:lnTo>
                    <a:pt x="0" y="24"/>
                  </a:lnTo>
                  <a:lnTo>
                    <a:pt x="0" y="24"/>
                  </a:ln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20"/>
            <p:cNvSpPr/>
            <p:nvPr/>
          </p:nvSpPr>
          <p:spPr>
            <a:xfrm>
              <a:off x="3635275" y="4403050"/>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20"/>
            <p:cNvSpPr/>
            <p:nvPr/>
          </p:nvSpPr>
          <p:spPr>
            <a:xfrm>
              <a:off x="3746875" y="4334600"/>
              <a:ext cx="142325" cy="46150"/>
            </a:xfrm>
            <a:custGeom>
              <a:rect b="b" l="l" r="r" t="t"/>
              <a:pathLst>
                <a:path extrusionOk="0" h="1846" w="5693">
                  <a:moveTo>
                    <a:pt x="5418" y="0"/>
                  </a:moveTo>
                  <a:lnTo>
                    <a:pt x="1" y="1488"/>
                  </a:lnTo>
                  <a:lnTo>
                    <a:pt x="1" y="1846"/>
                  </a:lnTo>
                  <a:lnTo>
                    <a:pt x="5692" y="262"/>
                  </a:lnTo>
                  <a:lnTo>
                    <a:pt x="541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20"/>
            <p:cNvSpPr/>
            <p:nvPr/>
          </p:nvSpPr>
          <p:spPr>
            <a:xfrm>
              <a:off x="3891850" y="4256600"/>
              <a:ext cx="273575" cy="81875"/>
            </a:xfrm>
            <a:custGeom>
              <a:rect b="b" l="l" r="r" t="t"/>
              <a:pathLst>
                <a:path extrusionOk="0" h="3275" w="10943">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20"/>
            <p:cNvSpPr/>
            <p:nvPr/>
          </p:nvSpPr>
          <p:spPr>
            <a:xfrm>
              <a:off x="3634375" y="4403350"/>
              <a:ext cx="325" cy="325"/>
            </a:xfrm>
            <a:custGeom>
              <a:rect b="b" l="l" r="r" t="t"/>
              <a:pathLst>
                <a:path extrusionOk="0" h="13" w="13">
                  <a:moveTo>
                    <a:pt x="0" y="12"/>
                  </a:move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20"/>
            <p:cNvSpPr/>
            <p:nvPr/>
          </p:nvSpPr>
          <p:spPr>
            <a:xfrm>
              <a:off x="3635275" y="4402450"/>
              <a:ext cx="300" cy="625"/>
            </a:xfrm>
            <a:custGeom>
              <a:rect b="b" l="l" r="r" t="t"/>
              <a:pathLst>
                <a:path extrusionOk="0" h="25" w="12">
                  <a:moveTo>
                    <a:pt x="12" y="1"/>
                  </a:moveTo>
                  <a:cubicBezTo>
                    <a:pt x="12" y="1"/>
                    <a:pt x="0" y="25"/>
                    <a:pt x="12" y="1"/>
                  </a:cubicBezTo>
                  <a:lnTo>
                    <a:pt x="0" y="25"/>
                  </a:lnTo>
                  <a:lnTo>
                    <a:pt x="0" y="25"/>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20"/>
            <p:cNvSpPr/>
            <p:nvPr/>
          </p:nvSpPr>
          <p:spPr>
            <a:xfrm>
              <a:off x="3636750" y="4373575"/>
              <a:ext cx="101825" cy="35750"/>
            </a:xfrm>
            <a:custGeom>
              <a:rect b="b" l="l" r="r" t="t"/>
              <a:pathLst>
                <a:path extrusionOk="0" h="1430" w="4073">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20"/>
            <p:cNvSpPr/>
            <p:nvPr/>
          </p:nvSpPr>
          <p:spPr>
            <a:xfrm>
              <a:off x="3635850" y="4402150"/>
              <a:ext cx="925" cy="325"/>
            </a:xfrm>
            <a:custGeom>
              <a:rect b="b" l="l" r="r" t="t"/>
              <a:pathLst>
                <a:path extrusionOk="0" h="13" w="37">
                  <a:moveTo>
                    <a:pt x="37" y="1"/>
                  </a:moveTo>
                  <a:cubicBezTo>
                    <a:pt x="13" y="1"/>
                    <a:pt x="1" y="1"/>
                    <a:pt x="1" y="13"/>
                  </a:cubicBezTo>
                  <a:cubicBezTo>
                    <a:pt x="1" y="13"/>
                    <a:pt x="13" y="1"/>
                    <a:pt x="3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20"/>
            <p:cNvSpPr/>
            <p:nvPr/>
          </p:nvSpPr>
          <p:spPr>
            <a:xfrm>
              <a:off x="3634075" y="4403950"/>
              <a:ext cx="325" cy="925"/>
            </a:xfrm>
            <a:custGeom>
              <a:rect b="b" l="l" r="r" t="t"/>
              <a:pathLst>
                <a:path extrusionOk="0" h="37" w="13">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20"/>
            <p:cNvSpPr/>
            <p:nvPr/>
          </p:nvSpPr>
          <p:spPr>
            <a:xfrm>
              <a:off x="2599425" y="4199450"/>
              <a:ext cx="104800" cy="112250"/>
            </a:xfrm>
            <a:custGeom>
              <a:rect b="b" l="l" r="r" t="t"/>
              <a:pathLst>
                <a:path extrusionOk="0" h="4490" w="4192">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20"/>
            <p:cNvSpPr/>
            <p:nvPr/>
          </p:nvSpPr>
          <p:spPr>
            <a:xfrm>
              <a:off x="2778900" y="4187850"/>
              <a:ext cx="124150" cy="53600"/>
            </a:xfrm>
            <a:custGeom>
              <a:rect b="b" l="l" r="r" t="t"/>
              <a:pathLst>
                <a:path extrusionOk="0" h="2144" w="4966">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20"/>
            <p:cNvSpPr/>
            <p:nvPr/>
          </p:nvSpPr>
          <p:spPr>
            <a:xfrm>
              <a:off x="2905125" y="4188150"/>
              <a:ext cx="900" cy="625"/>
            </a:xfrm>
            <a:custGeom>
              <a:rect b="b" l="l" r="r" t="t"/>
              <a:pathLst>
                <a:path extrusionOk="0" h="25" w="36">
                  <a:moveTo>
                    <a:pt x="0" y="0"/>
                  </a:moveTo>
                  <a:cubicBezTo>
                    <a:pt x="12" y="0"/>
                    <a:pt x="12" y="24"/>
                    <a:pt x="36" y="24"/>
                  </a:cubicBezTo>
                  <a:cubicBezTo>
                    <a:pt x="12" y="24"/>
                    <a:pt x="12"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20"/>
            <p:cNvSpPr/>
            <p:nvPr/>
          </p:nvSpPr>
          <p:spPr>
            <a:xfrm>
              <a:off x="2903925" y="4187850"/>
              <a:ext cx="925" cy="25"/>
            </a:xfrm>
            <a:custGeom>
              <a:rect b="b" l="l" r="r" t="t"/>
              <a:pathLst>
                <a:path extrusionOk="0" h="1" w="37">
                  <a:moveTo>
                    <a:pt x="0" y="0"/>
                  </a:move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20"/>
            <p:cNvSpPr/>
            <p:nvPr/>
          </p:nvSpPr>
          <p:spPr>
            <a:xfrm>
              <a:off x="2903325" y="4187850"/>
              <a:ext cx="625" cy="25"/>
            </a:xfrm>
            <a:custGeom>
              <a:rect b="b" l="l" r="r" t="t"/>
              <a:pathLst>
                <a:path extrusionOk="0" h="1" w="25">
                  <a:moveTo>
                    <a:pt x="1" y="0"/>
                  </a:move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20"/>
            <p:cNvSpPr/>
            <p:nvPr/>
          </p:nvSpPr>
          <p:spPr>
            <a:xfrm>
              <a:off x="2906000" y="4188750"/>
              <a:ext cx="25" cy="25"/>
            </a:xfrm>
            <a:custGeom>
              <a:rect b="b" l="l" r="r" t="t"/>
              <a:pathLst>
                <a:path extrusionOk="0" h="1" w="1">
                  <a:moveTo>
                    <a:pt x="1" y="0"/>
                  </a:move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20"/>
            <p:cNvSpPr/>
            <p:nvPr/>
          </p:nvSpPr>
          <p:spPr>
            <a:xfrm>
              <a:off x="2898575" y="4188150"/>
              <a:ext cx="179200" cy="127725"/>
            </a:xfrm>
            <a:custGeom>
              <a:rect b="b" l="l" r="r" t="t"/>
              <a:pathLst>
                <a:path extrusionOk="0" h="5109" w="7168">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20"/>
            <p:cNvSpPr/>
            <p:nvPr/>
          </p:nvSpPr>
          <p:spPr>
            <a:xfrm>
              <a:off x="2605375" y="4242625"/>
              <a:ext cx="151825" cy="76225"/>
            </a:xfrm>
            <a:custGeom>
              <a:rect b="b" l="l" r="r" t="t"/>
              <a:pathLst>
                <a:path extrusionOk="0" h="3049" w="6073">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20"/>
            <p:cNvSpPr/>
            <p:nvPr/>
          </p:nvSpPr>
          <p:spPr>
            <a:xfrm>
              <a:off x="2768500" y="4252150"/>
              <a:ext cx="210450" cy="159250"/>
            </a:xfrm>
            <a:custGeom>
              <a:rect b="b" l="l" r="r" t="t"/>
              <a:pathLst>
                <a:path extrusionOk="0" h="6370" w="8418">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20"/>
            <p:cNvSpPr/>
            <p:nvPr/>
          </p:nvSpPr>
          <p:spPr>
            <a:xfrm>
              <a:off x="2694975" y="4191125"/>
              <a:ext cx="62225" cy="54200"/>
            </a:xfrm>
            <a:custGeom>
              <a:rect b="b" l="l" r="r" t="t"/>
              <a:pathLst>
                <a:path extrusionOk="0" h="2168" w="2489">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20"/>
            <p:cNvSpPr/>
            <p:nvPr/>
          </p:nvSpPr>
          <p:spPr>
            <a:xfrm>
              <a:off x="3016725" y="4319125"/>
              <a:ext cx="67000" cy="92275"/>
            </a:xfrm>
            <a:custGeom>
              <a:rect b="b" l="l" r="r" t="t"/>
              <a:pathLst>
                <a:path extrusionOk="0" h="3691" w="268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20"/>
            <p:cNvSpPr/>
            <p:nvPr/>
          </p:nvSpPr>
          <p:spPr>
            <a:xfrm>
              <a:off x="3084000" y="4036650"/>
              <a:ext cx="186075" cy="275050"/>
            </a:xfrm>
            <a:custGeom>
              <a:rect b="b" l="l" r="r" t="t"/>
              <a:pathLst>
                <a:path extrusionOk="0" h="11002" w="7443">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20"/>
            <p:cNvSpPr/>
            <p:nvPr/>
          </p:nvSpPr>
          <p:spPr>
            <a:xfrm>
              <a:off x="3088475" y="4311375"/>
              <a:ext cx="161950" cy="100025"/>
            </a:xfrm>
            <a:custGeom>
              <a:rect b="b" l="l" r="r" t="t"/>
              <a:pathLst>
                <a:path extrusionOk="0" h="4001" w="6478">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20"/>
            <p:cNvSpPr/>
            <p:nvPr/>
          </p:nvSpPr>
          <p:spPr>
            <a:xfrm>
              <a:off x="3271525" y="4040200"/>
              <a:ext cx="47350" cy="371200"/>
            </a:xfrm>
            <a:custGeom>
              <a:rect b="b" l="l" r="r" t="t"/>
              <a:pathLst>
                <a:path extrusionOk="0" h="14848" w="1894">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20"/>
            <p:cNvSpPr/>
            <p:nvPr/>
          </p:nvSpPr>
          <p:spPr>
            <a:xfrm>
              <a:off x="3632275" y="4401925"/>
              <a:ext cx="10750" cy="9475"/>
            </a:xfrm>
            <a:custGeom>
              <a:rect b="b" l="l" r="r" t="t"/>
              <a:pathLst>
                <a:path extrusionOk="0" h="379" w="43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20"/>
            <p:cNvSpPr/>
            <p:nvPr/>
          </p:nvSpPr>
          <p:spPr>
            <a:xfrm>
              <a:off x="3737350" y="4195300"/>
              <a:ext cx="14325" cy="216100"/>
            </a:xfrm>
            <a:custGeom>
              <a:rect b="b" l="l" r="r" t="t"/>
              <a:pathLst>
                <a:path extrusionOk="0" h="8644" w="573">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20"/>
            <p:cNvSpPr/>
            <p:nvPr/>
          </p:nvSpPr>
          <p:spPr>
            <a:xfrm>
              <a:off x="4021625" y="4264050"/>
              <a:ext cx="149750" cy="147350"/>
            </a:xfrm>
            <a:custGeom>
              <a:rect b="b" l="l" r="r" t="t"/>
              <a:pathLst>
                <a:path extrusionOk="0" h="5894" w="599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20"/>
            <p:cNvSpPr/>
            <p:nvPr/>
          </p:nvSpPr>
          <p:spPr>
            <a:xfrm>
              <a:off x="4484475" y="4346500"/>
              <a:ext cx="96475" cy="64900"/>
            </a:xfrm>
            <a:custGeom>
              <a:rect b="b" l="l" r="r" t="t"/>
              <a:pathLst>
                <a:path extrusionOk="0" h="2596" w="3859">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20"/>
            <p:cNvSpPr/>
            <p:nvPr/>
          </p:nvSpPr>
          <p:spPr>
            <a:xfrm>
              <a:off x="3743025" y="4194700"/>
              <a:ext cx="230700" cy="216425"/>
            </a:xfrm>
            <a:custGeom>
              <a:rect b="b" l="l" r="r" t="t"/>
              <a:pathLst>
                <a:path extrusionOk="0" h="8657" w="9228">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20"/>
            <p:cNvSpPr/>
            <p:nvPr/>
          </p:nvSpPr>
          <p:spPr>
            <a:xfrm>
              <a:off x="4185325" y="4269100"/>
              <a:ext cx="69975" cy="142300"/>
            </a:xfrm>
            <a:custGeom>
              <a:rect b="b" l="l" r="r" t="t"/>
              <a:pathLst>
                <a:path extrusionOk="0" h="5692" w="2799">
                  <a:moveTo>
                    <a:pt x="1" y="1"/>
                  </a:moveTo>
                  <a:lnTo>
                    <a:pt x="2430" y="5692"/>
                  </a:lnTo>
                  <a:lnTo>
                    <a:pt x="2799" y="5692"/>
                  </a:lnTo>
                  <a:lnTo>
                    <a:pt x="572" y="465"/>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20"/>
            <p:cNvSpPr/>
            <p:nvPr/>
          </p:nvSpPr>
          <p:spPr>
            <a:xfrm>
              <a:off x="4174625" y="4240475"/>
              <a:ext cx="9550" cy="5725"/>
            </a:xfrm>
            <a:custGeom>
              <a:rect b="b" l="l" r="r" t="t"/>
              <a:pathLst>
                <a:path extrusionOk="0" h="229" w="382">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20"/>
            <p:cNvSpPr/>
            <p:nvPr/>
          </p:nvSpPr>
          <p:spPr>
            <a:xfrm>
              <a:off x="4599075" y="4353050"/>
              <a:ext cx="37825" cy="58350"/>
            </a:xfrm>
            <a:custGeom>
              <a:rect b="b" l="l" r="r" t="t"/>
              <a:pathLst>
                <a:path extrusionOk="0" h="2334" w="1513">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20"/>
            <p:cNvSpPr/>
            <p:nvPr/>
          </p:nvSpPr>
          <p:spPr>
            <a:xfrm>
              <a:off x="4185025" y="4263750"/>
              <a:ext cx="182500" cy="147650"/>
            </a:xfrm>
            <a:custGeom>
              <a:rect b="b" l="l" r="r" t="t"/>
              <a:pathLst>
                <a:path extrusionOk="0" h="5906" w="730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20"/>
            <p:cNvSpPr/>
            <p:nvPr/>
          </p:nvSpPr>
          <p:spPr>
            <a:xfrm>
              <a:off x="4189800" y="4255125"/>
              <a:ext cx="386375" cy="83950"/>
            </a:xfrm>
            <a:custGeom>
              <a:rect b="b" l="l" r="r" t="t"/>
              <a:pathLst>
                <a:path extrusionOk="0" h="3358" w="15455">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20"/>
            <p:cNvSpPr/>
            <p:nvPr/>
          </p:nvSpPr>
          <p:spPr>
            <a:xfrm>
              <a:off x="4185925" y="3740775"/>
              <a:ext cx="804900" cy="513475"/>
            </a:xfrm>
            <a:custGeom>
              <a:rect b="b" l="l" r="r" t="t"/>
              <a:pathLst>
                <a:path extrusionOk="0" h="20539" w="32196">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20"/>
            <p:cNvSpPr/>
            <p:nvPr/>
          </p:nvSpPr>
          <p:spPr>
            <a:xfrm>
              <a:off x="4604725" y="4122375"/>
              <a:ext cx="224450" cy="207175"/>
            </a:xfrm>
            <a:custGeom>
              <a:rect b="b" l="l" r="r" t="t"/>
              <a:pathLst>
                <a:path extrusionOk="0" h="8287" w="8978">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20"/>
            <p:cNvSpPr/>
            <p:nvPr/>
          </p:nvSpPr>
          <p:spPr>
            <a:xfrm>
              <a:off x="4727950" y="4136950"/>
              <a:ext cx="125650" cy="274450"/>
            </a:xfrm>
            <a:custGeom>
              <a:rect b="b" l="l" r="r" t="t"/>
              <a:pathLst>
                <a:path extrusionOk="0" h="10978" w="5026">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20"/>
            <p:cNvSpPr/>
            <p:nvPr/>
          </p:nvSpPr>
          <p:spPr>
            <a:xfrm>
              <a:off x="4605925" y="4346200"/>
              <a:ext cx="86650" cy="65200"/>
            </a:xfrm>
            <a:custGeom>
              <a:rect b="b" l="l" r="r" t="t"/>
              <a:pathLst>
                <a:path extrusionOk="0" h="2608" w="3466">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20"/>
            <p:cNvSpPr/>
            <p:nvPr/>
          </p:nvSpPr>
          <p:spPr>
            <a:xfrm>
              <a:off x="5016400" y="4244400"/>
              <a:ext cx="9250" cy="167000"/>
            </a:xfrm>
            <a:custGeom>
              <a:rect b="b" l="l" r="r" t="t"/>
              <a:pathLst>
                <a:path extrusionOk="0" h="6680" w="37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20"/>
            <p:cNvSpPr/>
            <p:nvPr/>
          </p:nvSpPr>
          <p:spPr>
            <a:xfrm>
              <a:off x="5021450" y="4188150"/>
              <a:ext cx="3300" cy="3900"/>
            </a:xfrm>
            <a:custGeom>
              <a:rect b="b" l="l" r="r" t="t"/>
              <a:pathLst>
                <a:path extrusionOk="0" h="156" w="132">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20"/>
            <p:cNvSpPr/>
            <p:nvPr/>
          </p:nvSpPr>
          <p:spPr>
            <a:xfrm>
              <a:off x="4864275" y="3750900"/>
              <a:ext cx="138450" cy="315225"/>
            </a:xfrm>
            <a:custGeom>
              <a:rect b="b" l="l" r="r" t="t"/>
              <a:pathLst>
                <a:path extrusionOk="0" h="12609" w="5538">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20"/>
            <p:cNvSpPr/>
            <p:nvPr/>
          </p:nvSpPr>
          <p:spPr>
            <a:xfrm>
              <a:off x="5003300" y="3753275"/>
              <a:ext cx="18175" cy="439050"/>
            </a:xfrm>
            <a:custGeom>
              <a:rect b="b" l="l" r="r" t="t"/>
              <a:pathLst>
                <a:path extrusionOk="0" h="17562" w="727">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20"/>
            <p:cNvSpPr/>
            <p:nvPr/>
          </p:nvSpPr>
          <p:spPr>
            <a:xfrm>
              <a:off x="4886325" y="4112250"/>
              <a:ext cx="111625" cy="96750"/>
            </a:xfrm>
            <a:custGeom>
              <a:rect b="b" l="l" r="r" t="t"/>
              <a:pathLst>
                <a:path extrusionOk="0" h="3870" w="4465">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20"/>
            <p:cNvSpPr/>
            <p:nvPr/>
          </p:nvSpPr>
          <p:spPr>
            <a:xfrm>
              <a:off x="5032450" y="4235775"/>
              <a:ext cx="207800" cy="173550"/>
            </a:xfrm>
            <a:custGeom>
              <a:rect b="b" l="l" r="r" t="t"/>
              <a:pathLst>
                <a:path extrusionOk="0" h="6942" w="8312">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20"/>
            <p:cNvSpPr/>
            <p:nvPr/>
          </p:nvSpPr>
          <p:spPr>
            <a:xfrm>
              <a:off x="5006875" y="3750000"/>
              <a:ext cx="242600" cy="651600"/>
            </a:xfrm>
            <a:custGeom>
              <a:rect b="b" l="l" r="r" t="t"/>
              <a:pathLst>
                <a:path extrusionOk="0" h="26064" w="9704">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20"/>
            <p:cNvSpPr/>
            <p:nvPr/>
          </p:nvSpPr>
          <p:spPr>
            <a:xfrm>
              <a:off x="4991100" y="4191000"/>
              <a:ext cx="56575" cy="53975"/>
            </a:xfrm>
            <a:custGeom>
              <a:rect b="b" l="l" r="r" t="t"/>
              <a:pathLst>
                <a:path extrusionOk="0" h="2159" w="2263">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20"/>
            <p:cNvSpPr/>
            <p:nvPr/>
          </p:nvSpPr>
          <p:spPr>
            <a:xfrm>
              <a:off x="4815775" y="4062050"/>
              <a:ext cx="78000" cy="76425"/>
            </a:xfrm>
            <a:custGeom>
              <a:rect b="b" l="l" r="r" t="t"/>
              <a:pathLst>
                <a:path extrusionOk="0" h="3057" w="312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20"/>
            <p:cNvSpPr/>
            <p:nvPr/>
          </p:nvSpPr>
          <p:spPr>
            <a:xfrm>
              <a:off x="2997100" y="4406875"/>
              <a:ext cx="25600" cy="5125"/>
            </a:xfrm>
            <a:custGeom>
              <a:rect b="b" l="l" r="r" t="t"/>
              <a:pathLst>
                <a:path extrusionOk="0" h="205" w="1024">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20"/>
            <p:cNvSpPr/>
            <p:nvPr/>
          </p:nvSpPr>
          <p:spPr>
            <a:xfrm>
              <a:off x="2698250" y="4188575"/>
              <a:ext cx="14300" cy="13925"/>
            </a:xfrm>
            <a:custGeom>
              <a:rect b="b" l="l" r="r" t="t"/>
              <a:pathLst>
                <a:path extrusionOk="0" h="557" w="572">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20"/>
            <p:cNvSpPr/>
            <p:nvPr/>
          </p:nvSpPr>
          <p:spPr>
            <a:xfrm>
              <a:off x="3732600" y="4168050"/>
              <a:ext cx="29200" cy="27800"/>
            </a:xfrm>
            <a:custGeom>
              <a:rect b="b" l="l" r="r" t="t"/>
              <a:pathLst>
                <a:path extrusionOk="0" h="1112" w="1168">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20"/>
            <p:cNvSpPr/>
            <p:nvPr/>
          </p:nvSpPr>
          <p:spPr>
            <a:xfrm>
              <a:off x="4574675" y="4319825"/>
              <a:ext cx="37825" cy="38250"/>
            </a:xfrm>
            <a:custGeom>
              <a:rect b="b" l="l" r="r" t="t"/>
              <a:pathLst>
                <a:path extrusionOk="0" h="1530" w="1513">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20"/>
            <p:cNvSpPr/>
            <p:nvPr/>
          </p:nvSpPr>
          <p:spPr>
            <a:xfrm>
              <a:off x="4163600" y="4245300"/>
              <a:ext cx="27400" cy="26400"/>
            </a:xfrm>
            <a:custGeom>
              <a:rect b="b" l="l" r="r" t="t"/>
              <a:pathLst>
                <a:path extrusionOk="0" h="1056" w="1096">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20"/>
            <p:cNvSpPr/>
            <p:nvPr/>
          </p:nvSpPr>
          <p:spPr>
            <a:xfrm>
              <a:off x="2754800" y="4228775"/>
              <a:ext cx="27100" cy="27250"/>
            </a:xfrm>
            <a:custGeom>
              <a:rect b="b" l="l" r="r" t="t"/>
              <a:pathLst>
                <a:path extrusionOk="0" h="1090" w="1084">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20"/>
            <p:cNvSpPr/>
            <p:nvPr/>
          </p:nvSpPr>
          <p:spPr>
            <a:xfrm>
              <a:off x="2582150" y="4308350"/>
              <a:ext cx="28000" cy="27250"/>
            </a:xfrm>
            <a:custGeom>
              <a:rect b="b" l="l" r="r" t="t"/>
              <a:pathLst>
                <a:path extrusionOk="0" h="1090" w="112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20"/>
            <p:cNvSpPr/>
            <p:nvPr/>
          </p:nvSpPr>
          <p:spPr>
            <a:xfrm>
              <a:off x="3259325" y="4015150"/>
              <a:ext cx="28300" cy="26950"/>
            </a:xfrm>
            <a:custGeom>
              <a:rect b="b" l="l" r="r" t="t"/>
              <a:pathLst>
                <a:path extrusionOk="0" h="1078" w="1132">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20"/>
            <p:cNvSpPr/>
            <p:nvPr/>
          </p:nvSpPr>
          <p:spPr>
            <a:xfrm>
              <a:off x="5234575" y="4397850"/>
              <a:ext cx="36625" cy="13550"/>
            </a:xfrm>
            <a:custGeom>
              <a:rect b="b" l="l" r="r" t="t"/>
              <a:pathLst>
                <a:path extrusionOk="0" h="542" w="1465">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20"/>
            <p:cNvSpPr/>
            <p:nvPr/>
          </p:nvSpPr>
          <p:spPr>
            <a:xfrm>
              <a:off x="4984250" y="3714800"/>
              <a:ext cx="39600" cy="38200"/>
            </a:xfrm>
            <a:custGeom>
              <a:rect b="b" l="l" r="r" t="t"/>
              <a:pathLst>
                <a:path extrusionOk="0" h="1528" w="1584">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20"/>
            <p:cNvSpPr/>
            <p:nvPr/>
          </p:nvSpPr>
          <p:spPr>
            <a:xfrm>
              <a:off x="3074475" y="4307150"/>
              <a:ext cx="15500" cy="15550"/>
            </a:xfrm>
            <a:custGeom>
              <a:rect b="b" l="l" r="r" t="t"/>
              <a:pathLst>
                <a:path extrusionOk="0" h="622" w="62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20"/>
            <p:cNvSpPr/>
            <p:nvPr/>
          </p:nvSpPr>
          <p:spPr>
            <a:xfrm>
              <a:off x="3911200" y="4344925"/>
              <a:ext cx="16375" cy="15575"/>
            </a:xfrm>
            <a:custGeom>
              <a:rect b="b" l="l" r="r" t="t"/>
              <a:pathLst>
                <a:path extrusionOk="0" h="623" w="655">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2" name="Google Shape;2682;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83" name="Google Shape;2683;p20"/>
          <p:cNvSpPr txBox="1"/>
          <p:nvPr>
            <p:ph idx="2" type="title"/>
          </p:nvPr>
        </p:nvSpPr>
        <p:spPr>
          <a:xfrm>
            <a:off x="844350" y="2622275"/>
            <a:ext cx="23619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84" name="Google Shape;2684;p20"/>
          <p:cNvSpPr txBox="1"/>
          <p:nvPr>
            <p:ph idx="1" type="subTitle"/>
          </p:nvPr>
        </p:nvSpPr>
        <p:spPr>
          <a:xfrm>
            <a:off x="844300" y="2947400"/>
            <a:ext cx="23619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2685" name="Google Shape;2685;p20"/>
          <p:cNvSpPr txBox="1"/>
          <p:nvPr>
            <p:ph idx="3" type="title"/>
          </p:nvPr>
        </p:nvSpPr>
        <p:spPr>
          <a:xfrm>
            <a:off x="3391125" y="2622275"/>
            <a:ext cx="23619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86" name="Google Shape;2686;p20"/>
          <p:cNvSpPr txBox="1"/>
          <p:nvPr>
            <p:ph idx="4" type="subTitle"/>
          </p:nvPr>
        </p:nvSpPr>
        <p:spPr>
          <a:xfrm>
            <a:off x="3391052" y="2947400"/>
            <a:ext cx="23619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2687" name="Google Shape;2687;p20"/>
          <p:cNvSpPr txBox="1"/>
          <p:nvPr>
            <p:ph idx="5" type="title"/>
          </p:nvPr>
        </p:nvSpPr>
        <p:spPr>
          <a:xfrm>
            <a:off x="5937850" y="2622275"/>
            <a:ext cx="23619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88" name="Google Shape;2688;p20"/>
          <p:cNvSpPr txBox="1"/>
          <p:nvPr>
            <p:ph idx="6" type="subTitle"/>
          </p:nvPr>
        </p:nvSpPr>
        <p:spPr>
          <a:xfrm>
            <a:off x="5937804" y="2947400"/>
            <a:ext cx="23619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6" name="Shape 176"/>
        <p:cNvGrpSpPr/>
        <p:nvPr/>
      </p:nvGrpSpPr>
      <p:grpSpPr>
        <a:xfrm>
          <a:off x="0" y="0"/>
          <a:ext cx="0" cy="0"/>
          <a:chOff x="0" y="0"/>
          <a:chExt cx="0" cy="0"/>
        </a:xfrm>
      </p:grpSpPr>
      <p:grpSp>
        <p:nvGrpSpPr>
          <p:cNvPr id="177" name="Google Shape;177;p3"/>
          <p:cNvGrpSpPr/>
          <p:nvPr/>
        </p:nvGrpSpPr>
        <p:grpSpPr>
          <a:xfrm>
            <a:off x="4738143" y="3686402"/>
            <a:ext cx="4405850" cy="1428689"/>
            <a:chOff x="800100" y="2815500"/>
            <a:chExt cx="1339775" cy="434450"/>
          </a:xfrm>
        </p:grpSpPr>
        <p:sp>
          <p:nvSpPr>
            <p:cNvPr id="178" name="Google Shape;178;p3"/>
            <p:cNvSpPr/>
            <p:nvPr/>
          </p:nvSpPr>
          <p:spPr>
            <a:xfrm>
              <a:off x="1376350" y="3185050"/>
              <a:ext cx="122650" cy="64600"/>
            </a:xfrm>
            <a:custGeom>
              <a:rect b="b" l="l" r="r" t="t"/>
              <a:pathLst>
                <a:path extrusionOk="0" h="2584" w="4906">
                  <a:moveTo>
                    <a:pt x="4775" y="0"/>
                  </a:moveTo>
                  <a:lnTo>
                    <a:pt x="1" y="2489"/>
                  </a:lnTo>
                  <a:lnTo>
                    <a:pt x="1" y="2584"/>
                  </a:lnTo>
                  <a:lnTo>
                    <a:pt x="393" y="2584"/>
                  </a:lnTo>
                  <a:lnTo>
                    <a:pt x="4906" y="238"/>
                  </a:lnTo>
                  <a:cubicBezTo>
                    <a:pt x="4834" y="179"/>
                    <a:pt x="4787" y="96"/>
                    <a:pt x="477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p:nvPr/>
          </p:nvSpPr>
          <p:spPr>
            <a:xfrm>
              <a:off x="800100" y="2952275"/>
              <a:ext cx="104775" cy="297100"/>
            </a:xfrm>
            <a:custGeom>
              <a:rect b="b" l="l" r="r" t="t"/>
              <a:pathLst>
                <a:path extrusionOk="0" h="11884" w="4191">
                  <a:moveTo>
                    <a:pt x="3929" y="1"/>
                  </a:moveTo>
                  <a:lnTo>
                    <a:pt x="0" y="11883"/>
                  </a:lnTo>
                  <a:lnTo>
                    <a:pt x="274" y="11883"/>
                  </a:lnTo>
                  <a:lnTo>
                    <a:pt x="4191" y="24"/>
                  </a:lnTo>
                  <a:lnTo>
                    <a:pt x="4191" y="24"/>
                  </a:lnTo>
                  <a:cubicBezTo>
                    <a:pt x="4167" y="48"/>
                    <a:pt x="4131" y="60"/>
                    <a:pt x="4108" y="60"/>
                  </a:cubicBezTo>
                  <a:cubicBezTo>
                    <a:pt x="4096" y="62"/>
                    <a:pt x="4086" y="63"/>
                    <a:pt x="4075" y="63"/>
                  </a:cubicBezTo>
                  <a:cubicBezTo>
                    <a:pt x="4009" y="63"/>
                    <a:pt x="3960" y="32"/>
                    <a:pt x="392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
            <p:cNvSpPr/>
            <p:nvPr/>
          </p:nvSpPr>
          <p:spPr>
            <a:xfrm>
              <a:off x="904875" y="2946325"/>
              <a:ext cx="142600" cy="33075"/>
            </a:xfrm>
            <a:custGeom>
              <a:rect b="b" l="l" r="r" t="t"/>
              <a:pathLst>
                <a:path extrusionOk="0" h="1323" w="5704">
                  <a:moveTo>
                    <a:pt x="71" y="1"/>
                  </a:moveTo>
                  <a:cubicBezTo>
                    <a:pt x="71" y="12"/>
                    <a:pt x="95" y="24"/>
                    <a:pt x="95" y="36"/>
                  </a:cubicBezTo>
                  <a:cubicBezTo>
                    <a:pt x="107" y="131"/>
                    <a:pt x="60" y="203"/>
                    <a:pt x="0" y="251"/>
                  </a:cubicBezTo>
                  <a:lnTo>
                    <a:pt x="5632" y="1322"/>
                  </a:lnTo>
                  <a:cubicBezTo>
                    <a:pt x="5632" y="1215"/>
                    <a:pt x="5655" y="1132"/>
                    <a:pt x="5703" y="1060"/>
                  </a:cubicBezTo>
                  <a:lnTo>
                    <a:pt x="7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a:off x="1048625" y="3121050"/>
              <a:ext cx="184275" cy="128900"/>
            </a:xfrm>
            <a:custGeom>
              <a:rect b="b" l="l" r="r" t="t"/>
              <a:pathLst>
                <a:path extrusionOk="0" h="5156" w="7371">
                  <a:moveTo>
                    <a:pt x="7240" y="0"/>
                  </a:moveTo>
                  <a:lnTo>
                    <a:pt x="1" y="5156"/>
                  </a:lnTo>
                  <a:lnTo>
                    <a:pt x="477" y="5156"/>
                  </a:lnTo>
                  <a:lnTo>
                    <a:pt x="7371" y="262"/>
                  </a:lnTo>
                  <a:cubicBezTo>
                    <a:pt x="7359" y="215"/>
                    <a:pt x="7359" y="203"/>
                    <a:pt x="7359" y="179"/>
                  </a:cubicBezTo>
                  <a:cubicBezTo>
                    <a:pt x="7299" y="155"/>
                    <a:pt x="7240" y="72"/>
                    <a:pt x="724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a:off x="1033150" y="2989475"/>
              <a:ext cx="25925" cy="257800"/>
            </a:xfrm>
            <a:custGeom>
              <a:rect b="b" l="l" r="r" t="t"/>
              <a:pathLst>
                <a:path extrusionOk="0" h="10312" w="1037">
                  <a:moveTo>
                    <a:pt x="751" y="1"/>
                  </a:moveTo>
                  <a:lnTo>
                    <a:pt x="1" y="10300"/>
                  </a:lnTo>
                  <a:lnTo>
                    <a:pt x="24" y="10300"/>
                  </a:lnTo>
                  <a:cubicBezTo>
                    <a:pt x="49" y="10296"/>
                    <a:pt x="73" y="10295"/>
                    <a:pt x="98" y="10295"/>
                  </a:cubicBezTo>
                  <a:cubicBezTo>
                    <a:pt x="158" y="10295"/>
                    <a:pt x="219" y="10303"/>
                    <a:pt x="286" y="10312"/>
                  </a:cubicBezTo>
                  <a:lnTo>
                    <a:pt x="1036" y="49"/>
                  </a:lnTo>
                  <a:lnTo>
                    <a:pt x="1013" y="49"/>
                  </a:lnTo>
                  <a:cubicBezTo>
                    <a:pt x="917" y="49"/>
                    <a:pt x="822" y="25"/>
                    <a:pt x="75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a:off x="1053400" y="2846600"/>
              <a:ext cx="15500" cy="122375"/>
            </a:xfrm>
            <a:custGeom>
              <a:rect b="b" l="l" r="r" t="t"/>
              <a:pathLst>
                <a:path extrusionOk="0" h="4895" w="620">
                  <a:moveTo>
                    <a:pt x="357" y="1"/>
                  </a:moveTo>
                  <a:lnTo>
                    <a:pt x="0" y="4894"/>
                  </a:lnTo>
                  <a:cubicBezTo>
                    <a:pt x="24" y="4882"/>
                    <a:pt x="48" y="4882"/>
                    <a:pt x="72" y="4882"/>
                  </a:cubicBezTo>
                  <a:cubicBezTo>
                    <a:pt x="89" y="4879"/>
                    <a:pt x="108" y="4878"/>
                    <a:pt x="126" y="4878"/>
                  </a:cubicBezTo>
                  <a:cubicBezTo>
                    <a:pt x="172" y="4878"/>
                    <a:pt x="220" y="4886"/>
                    <a:pt x="262" y="4894"/>
                  </a:cubicBezTo>
                  <a:lnTo>
                    <a:pt x="619" y="1"/>
                  </a:lnTo>
                  <a:cubicBezTo>
                    <a:pt x="607" y="1"/>
                    <a:pt x="596" y="1"/>
                    <a:pt x="584" y="13"/>
                  </a:cubicBezTo>
                  <a:cubicBezTo>
                    <a:pt x="549" y="18"/>
                    <a:pt x="515" y="21"/>
                    <a:pt x="482" y="21"/>
                  </a:cubicBezTo>
                  <a:cubicBezTo>
                    <a:pt x="435" y="21"/>
                    <a:pt x="392" y="15"/>
                    <a:pt x="35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a:off x="1066500" y="2977275"/>
              <a:ext cx="92300" cy="25925"/>
            </a:xfrm>
            <a:custGeom>
              <a:rect b="b" l="l" r="r" t="t"/>
              <a:pathLst>
                <a:path extrusionOk="0" h="1037" w="3692">
                  <a:moveTo>
                    <a:pt x="24" y="1"/>
                  </a:moveTo>
                  <a:lnTo>
                    <a:pt x="24" y="25"/>
                  </a:lnTo>
                  <a:cubicBezTo>
                    <a:pt x="36" y="120"/>
                    <a:pt x="24" y="203"/>
                    <a:pt x="0" y="275"/>
                  </a:cubicBezTo>
                  <a:lnTo>
                    <a:pt x="3655" y="1037"/>
                  </a:lnTo>
                  <a:lnTo>
                    <a:pt x="3655" y="1013"/>
                  </a:lnTo>
                  <a:cubicBezTo>
                    <a:pt x="3643" y="918"/>
                    <a:pt x="3643" y="834"/>
                    <a:pt x="3691" y="751"/>
                  </a:cubicBezTo>
                  <a:lnTo>
                    <a:pt x="2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a:off x="1237650" y="3057050"/>
              <a:ext cx="96150" cy="61950"/>
            </a:xfrm>
            <a:custGeom>
              <a:rect b="b" l="l" r="r" t="t"/>
              <a:pathLst>
                <a:path extrusionOk="0" h="2478" w="3846">
                  <a:moveTo>
                    <a:pt x="3715" y="1"/>
                  </a:moveTo>
                  <a:lnTo>
                    <a:pt x="0" y="2263"/>
                  </a:lnTo>
                  <a:cubicBezTo>
                    <a:pt x="84" y="2287"/>
                    <a:pt x="179" y="2370"/>
                    <a:pt x="191" y="2477"/>
                  </a:cubicBezTo>
                  <a:lnTo>
                    <a:pt x="3846" y="239"/>
                  </a:lnTo>
                  <a:cubicBezTo>
                    <a:pt x="3786" y="167"/>
                    <a:pt x="3751" y="96"/>
                    <a:pt x="371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
            <p:cNvSpPr/>
            <p:nvPr/>
          </p:nvSpPr>
          <p:spPr>
            <a:xfrm>
              <a:off x="1071550" y="2841850"/>
              <a:ext cx="93775" cy="152425"/>
            </a:xfrm>
            <a:custGeom>
              <a:rect b="b" l="l" r="r" t="t"/>
              <a:pathLst>
                <a:path extrusionOk="0" h="6097" w="3751">
                  <a:moveTo>
                    <a:pt x="227" y="0"/>
                  </a:moveTo>
                  <a:cubicBezTo>
                    <a:pt x="167" y="60"/>
                    <a:pt x="96" y="119"/>
                    <a:pt x="1" y="143"/>
                  </a:cubicBezTo>
                  <a:lnTo>
                    <a:pt x="3525" y="6096"/>
                  </a:lnTo>
                  <a:cubicBezTo>
                    <a:pt x="3584" y="6025"/>
                    <a:pt x="3668" y="5965"/>
                    <a:pt x="3751" y="5930"/>
                  </a:cubicBezTo>
                  <a:lnTo>
                    <a:pt x="22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a:off x="1169475" y="3008825"/>
              <a:ext cx="65525" cy="109275"/>
            </a:xfrm>
            <a:custGeom>
              <a:rect b="b" l="l" r="r" t="t"/>
              <a:pathLst>
                <a:path extrusionOk="0" h="4371" w="2621">
                  <a:moveTo>
                    <a:pt x="251" y="1"/>
                  </a:moveTo>
                  <a:cubicBezTo>
                    <a:pt x="191" y="60"/>
                    <a:pt x="108" y="84"/>
                    <a:pt x="13" y="108"/>
                  </a:cubicBezTo>
                  <a:lnTo>
                    <a:pt x="1" y="108"/>
                  </a:lnTo>
                  <a:lnTo>
                    <a:pt x="2406" y="4370"/>
                  </a:lnTo>
                  <a:cubicBezTo>
                    <a:pt x="2441" y="4287"/>
                    <a:pt x="2513" y="4216"/>
                    <a:pt x="2620" y="4192"/>
                  </a:cubicBezTo>
                  <a:lnTo>
                    <a:pt x="25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
            <p:cNvSpPr/>
            <p:nvPr/>
          </p:nvSpPr>
          <p:spPr>
            <a:xfrm>
              <a:off x="1232575" y="3125225"/>
              <a:ext cx="48550" cy="124150"/>
            </a:xfrm>
            <a:custGeom>
              <a:rect b="b" l="l" r="r" t="t"/>
              <a:pathLst>
                <a:path extrusionOk="0" h="4966" w="1942">
                  <a:moveTo>
                    <a:pt x="275" y="0"/>
                  </a:moveTo>
                  <a:cubicBezTo>
                    <a:pt x="239" y="12"/>
                    <a:pt x="215" y="36"/>
                    <a:pt x="167" y="48"/>
                  </a:cubicBezTo>
                  <a:cubicBezTo>
                    <a:pt x="108" y="48"/>
                    <a:pt x="48" y="36"/>
                    <a:pt x="1" y="12"/>
                  </a:cubicBezTo>
                  <a:lnTo>
                    <a:pt x="1" y="72"/>
                  </a:lnTo>
                  <a:lnTo>
                    <a:pt x="1656" y="4965"/>
                  </a:lnTo>
                  <a:lnTo>
                    <a:pt x="1942" y="4965"/>
                  </a:ln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a:off x="1356400" y="3074925"/>
              <a:ext cx="20275" cy="174450"/>
            </a:xfrm>
            <a:custGeom>
              <a:rect b="b" l="l" r="r" t="t"/>
              <a:pathLst>
                <a:path extrusionOk="0" h="6978" w="811">
                  <a:moveTo>
                    <a:pt x="275" y="0"/>
                  </a:moveTo>
                  <a:cubicBezTo>
                    <a:pt x="273" y="0"/>
                    <a:pt x="272" y="0"/>
                    <a:pt x="271" y="1"/>
                  </a:cubicBezTo>
                  <a:lnTo>
                    <a:pt x="271" y="1"/>
                  </a:lnTo>
                  <a:cubicBezTo>
                    <a:pt x="166" y="24"/>
                    <a:pt x="83" y="24"/>
                    <a:pt x="1" y="24"/>
                  </a:cubicBezTo>
                  <a:lnTo>
                    <a:pt x="548" y="6977"/>
                  </a:lnTo>
                  <a:lnTo>
                    <a:pt x="810" y="6977"/>
                  </a:lnTo>
                  <a:lnTo>
                    <a:pt x="810" y="6894"/>
                  </a:ln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a:off x="1378125" y="3063600"/>
              <a:ext cx="123575" cy="114025"/>
            </a:xfrm>
            <a:custGeom>
              <a:rect b="b" l="l" r="r" t="t"/>
              <a:pathLst>
                <a:path extrusionOk="0" h="4561" w="4943">
                  <a:moveTo>
                    <a:pt x="191" y="1"/>
                  </a:moveTo>
                  <a:cubicBezTo>
                    <a:pt x="132" y="72"/>
                    <a:pt x="60" y="143"/>
                    <a:pt x="1" y="191"/>
                  </a:cubicBezTo>
                  <a:lnTo>
                    <a:pt x="4752" y="4561"/>
                  </a:lnTo>
                  <a:cubicBezTo>
                    <a:pt x="4799" y="4477"/>
                    <a:pt x="4847" y="4418"/>
                    <a:pt x="4942" y="4370"/>
                  </a:cubicBezTo>
                  <a:lnTo>
                    <a:pt x="19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
            <p:cNvSpPr/>
            <p:nvPr/>
          </p:nvSpPr>
          <p:spPr>
            <a:xfrm>
              <a:off x="1512075" y="3187125"/>
              <a:ext cx="68200" cy="62250"/>
            </a:xfrm>
            <a:custGeom>
              <a:rect b="b" l="l" r="r" t="t"/>
              <a:pathLst>
                <a:path extrusionOk="0" h="2490" w="2728">
                  <a:moveTo>
                    <a:pt x="179" y="1"/>
                  </a:moveTo>
                  <a:cubicBezTo>
                    <a:pt x="156" y="84"/>
                    <a:pt x="72" y="155"/>
                    <a:pt x="1" y="203"/>
                  </a:cubicBezTo>
                  <a:lnTo>
                    <a:pt x="2453" y="2489"/>
                  </a:lnTo>
                  <a:lnTo>
                    <a:pt x="2620" y="2489"/>
                  </a:lnTo>
                  <a:lnTo>
                    <a:pt x="2727" y="2382"/>
                  </a:lnTo>
                  <a:lnTo>
                    <a:pt x="17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
            <p:cNvSpPr/>
            <p:nvPr/>
          </p:nvSpPr>
          <p:spPr>
            <a:xfrm>
              <a:off x="1516850" y="3091575"/>
              <a:ext cx="207475" cy="93200"/>
            </a:xfrm>
            <a:custGeom>
              <a:rect b="b" l="l" r="r" t="t"/>
              <a:pathLst>
                <a:path extrusionOk="0" h="3728" w="8299">
                  <a:moveTo>
                    <a:pt x="8299" y="1"/>
                  </a:moveTo>
                  <a:lnTo>
                    <a:pt x="0" y="3454"/>
                  </a:lnTo>
                  <a:cubicBezTo>
                    <a:pt x="24" y="3501"/>
                    <a:pt x="36" y="3537"/>
                    <a:pt x="48" y="3573"/>
                  </a:cubicBezTo>
                  <a:cubicBezTo>
                    <a:pt x="36" y="3632"/>
                    <a:pt x="24" y="3680"/>
                    <a:pt x="24" y="3727"/>
                  </a:cubicBezTo>
                  <a:cubicBezTo>
                    <a:pt x="36" y="3727"/>
                    <a:pt x="48" y="3727"/>
                    <a:pt x="84" y="3715"/>
                  </a:cubicBezTo>
                  <a:lnTo>
                    <a:pt x="7846" y="477"/>
                  </a:lnTo>
                  <a:lnTo>
                    <a:pt x="829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
            <p:cNvSpPr/>
            <p:nvPr/>
          </p:nvSpPr>
          <p:spPr>
            <a:xfrm>
              <a:off x="1920175" y="3218375"/>
              <a:ext cx="54200" cy="31275"/>
            </a:xfrm>
            <a:custGeom>
              <a:rect b="b" l="l" r="r" t="t"/>
              <a:pathLst>
                <a:path extrusionOk="0" h="1251" w="2168">
                  <a:moveTo>
                    <a:pt x="215" y="1"/>
                  </a:moveTo>
                  <a:lnTo>
                    <a:pt x="167" y="25"/>
                  </a:lnTo>
                  <a:cubicBezTo>
                    <a:pt x="155" y="48"/>
                    <a:pt x="119" y="84"/>
                    <a:pt x="95" y="96"/>
                  </a:cubicBezTo>
                  <a:lnTo>
                    <a:pt x="0" y="191"/>
                  </a:lnTo>
                  <a:lnTo>
                    <a:pt x="1655" y="1251"/>
                  </a:lnTo>
                  <a:lnTo>
                    <a:pt x="2167" y="1251"/>
                  </a:lnTo>
                  <a:lnTo>
                    <a:pt x="21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
            <p:cNvSpPr/>
            <p:nvPr/>
          </p:nvSpPr>
          <p:spPr>
            <a:xfrm>
              <a:off x="1726700" y="3093675"/>
              <a:ext cx="96450" cy="65500"/>
            </a:xfrm>
            <a:custGeom>
              <a:rect b="b" l="l" r="r" t="t"/>
              <a:pathLst>
                <a:path extrusionOk="0" h="2620" w="3858">
                  <a:moveTo>
                    <a:pt x="179" y="0"/>
                  </a:moveTo>
                  <a:lnTo>
                    <a:pt x="0" y="202"/>
                  </a:lnTo>
                  <a:lnTo>
                    <a:pt x="3751" y="2619"/>
                  </a:lnTo>
                  <a:lnTo>
                    <a:pt x="3858" y="2346"/>
                  </a:ln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
            <p:cNvSpPr/>
            <p:nvPr/>
          </p:nvSpPr>
          <p:spPr>
            <a:xfrm>
              <a:off x="1826400" y="3156175"/>
              <a:ext cx="88425" cy="62825"/>
            </a:xfrm>
            <a:custGeom>
              <a:rect b="b" l="l" r="r" t="t"/>
              <a:pathLst>
                <a:path extrusionOk="0" h="2513" w="3537">
                  <a:moveTo>
                    <a:pt x="108" y="0"/>
                  </a:moveTo>
                  <a:lnTo>
                    <a:pt x="1" y="262"/>
                  </a:lnTo>
                  <a:lnTo>
                    <a:pt x="3513" y="2513"/>
                  </a:lnTo>
                  <a:cubicBezTo>
                    <a:pt x="3501" y="2489"/>
                    <a:pt x="3489" y="2441"/>
                    <a:pt x="3477" y="2405"/>
                  </a:cubicBezTo>
                  <a:cubicBezTo>
                    <a:pt x="3454" y="2334"/>
                    <a:pt x="3489" y="2263"/>
                    <a:pt x="3537" y="2203"/>
                  </a:cubicBezTo>
                  <a:lnTo>
                    <a:pt x="10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
            <p:cNvSpPr/>
            <p:nvPr/>
          </p:nvSpPr>
          <p:spPr>
            <a:xfrm>
              <a:off x="1577875" y="2880550"/>
              <a:ext cx="344700" cy="368825"/>
            </a:xfrm>
            <a:custGeom>
              <a:rect b="b" l="l" r="r" t="t"/>
              <a:pathLst>
                <a:path extrusionOk="0" h="14753" w="13788">
                  <a:moveTo>
                    <a:pt x="13668" y="0"/>
                  </a:moveTo>
                  <a:lnTo>
                    <a:pt x="5834" y="8466"/>
                  </a:lnTo>
                  <a:lnTo>
                    <a:pt x="5394" y="8942"/>
                  </a:lnTo>
                  <a:lnTo>
                    <a:pt x="107" y="14645"/>
                  </a:lnTo>
                  <a:lnTo>
                    <a:pt x="0" y="14752"/>
                  </a:lnTo>
                  <a:lnTo>
                    <a:pt x="381" y="14752"/>
                  </a:lnTo>
                  <a:lnTo>
                    <a:pt x="5953" y="8727"/>
                  </a:lnTo>
                  <a:lnTo>
                    <a:pt x="6156" y="8525"/>
                  </a:lnTo>
                  <a:lnTo>
                    <a:pt x="13692" y="357"/>
                  </a:lnTo>
                  <a:lnTo>
                    <a:pt x="13787" y="119"/>
                  </a:lnTo>
                  <a:cubicBezTo>
                    <a:pt x="13740" y="84"/>
                    <a:pt x="13692" y="36"/>
                    <a:pt x="136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
            <p:cNvSpPr/>
            <p:nvPr/>
          </p:nvSpPr>
          <p:spPr>
            <a:xfrm>
              <a:off x="1787125" y="2882925"/>
              <a:ext cx="142000" cy="366450"/>
            </a:xfrm>
            <a:custGeom>
              <a:rect b="b" l="l" r="r" t="t"/>
              <a:pathLst>
                <a:path extrusionOk="0" h="14658" w="5680">
                  <a:moveTo>
                    <a:pt x="5417" y="0"/>
                  </a:moveTo>
                  <a:lnTo>
                    <a:pt x="5322" y="239"/>
                  </a:lnTo>
                  <a:lnTo>
                    <a:pt x="1441" y="10776"/>
                  </a:lnTo>
                  <a:lnTo>
                    <a:pt x="1334" y="11049"/>
                  </a:lnTo>
                  <a:lnTo>
                    <a:pt x="0" y="14657"/>
                  </a:lnTo>
                  <a:lnTo>
                    <a:pt x="298" y="14657"/>
                  </a:lnTo>
                  <a:lnTo>
                    <a:pt x="1572" y="11192"/>
                  </a:lnTo>
                  <a:lnTo>
                    <a:pt x="1679" y="10930"/>
                  </a:lnTo>
                  <a:lnTo>
                    <a:pt x="5679" y="72"/>
                  </a:lnTo>
                  <a:cubicBezTo>
                    <a:pt x="5584" y="72"/>
                    <a:pt x="5489" y="60"/>
                    <a:pt x="541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
            <p:cNvSpPr/>
            <p:nvPr/>
          </p:nvSpPr>
          <p:spPr>
            <a:xfrm>
              <a:off x="1937125" y="2875175"/>
              <a:ext cx="202450" cy="98250"/>
            </a:xfrm>
            <a:custGeom>
              <a:rect b="b" l="l" r="r" t="t"/>
              <a:pathLst>
                <a:path extrusionOk="0" h="3930" w="8098">
                  <a:moveTo>
                    <a:pt x="96" y="1"/>
                  </a:moveTo>
                  <a:cubicBezTo>
                    <a:pt x="84" y="96"/>
                    <a:pt x="60" y="180"/>
                    <a:pt x="1" y="251"/>
                  </a:cubicBezTo>
                  <a:lnTo>
                    <a:pt x="8097" y="3930"/>
                  </a:lnTo>
                  <a:lnTo>
                    <a:pt x="8097" y="3632"/>
                  </a:lnTo>
                  <a:lnTo>
                    <a:pt x="9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
            <p:cNvSpPr/>
            <p:nvPr/>
          </p:nvSpPr>
          <p:spPr>
            <a:xfrm>
              <a:off x="2088050" y="3163325"/>
              <a:ext cx="43175" cy="86050"/>
            </a:xfrm>
            <a:custGeom>
              <a:rect b="b" l="l" r="r" t="t"/>
              <a:pathLst>
                <a:path extrusionOk="0" h="3442" w="1727">
                  <a:moveTo>
                    <a:pt x="1560" y="0"/>
                  </a:moveTo>
                  <a:lnTo>
                    <a:pt x="0" y="3441"/>
                  </a:lnTo>
                  <a:lnTo>
                    <a:pt x="298" y="3441"/>
                  </a:lnTo>
                  <a:lnTo>
                    <a:pt x="1727" y="322"/>
                  </a:lnTo>
                  <a:lnTo>
                    <a:pt x="156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
            <p:cNvSpPr/>
            <p:nvPr/>
          </p:nvSpPr>
          <p:spPr>
            <a:xfrm>
              <a:off x="2130900" y="3136825"/>
              <a:ext cx="8675" cy="26525"/>
            </a:xfrm>
            <a:custGeom>
              <a:rect b="b" l="l" r="r" t="t"/>
              <a:pathLst>
                <a:path extrusionOk="0" h="1061" w="347">
                  <a:moveTo>
                    <a:pt x="346" y="0"/>
                  </a:moveTo>
                  <a:lnTo>
                    <a:pt x="1" y="739"/>
                  </a:lnTo>
                  <a:lnTo>
                    <a:pt x="168" y="1060"/>
                  </a:lnTo>
                  <a:lnTo>
                    <a:pt x="346" y="655"/>
                  </a:lnTo>
                  <a:lnTo>
                    <a:pt x="3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
            <p:cNvSpPr/>
            <p:nvPr/>
          </p:nvSpPr>
          <p:spPr>
            <a:xfrm>
              <a:off x="1923750" y="3070450"/>
              <a:ext cx="155700" cy="148550"/>
            </a:xfrm>
            <a:custGeom>
              <a:rect b="b" l="l" r="r" t="t"/>
              <a:pathLst>
                <a:path extrusionOk="0" h="5942" w="6228">
                  <a:moveTo>
                    <a:pt x="6037" y="0"/>
                  </a:moveTo>
                  <a:lnTo>
                    <a:pt x="3596" y="2263"/>
                  </a:lnTo>
                  <a:cubicBezTo>
                    <a:pt x="3608" y="2298"/>
                    <a:pt x="3632" y="2346"/>
                    <a:pt x="3643" y="2370"/>
                  </a:cubicBezTo>
                  <a:cubicBezTo>
                    <a:pt x="3667" y="2501"/>
                    <a:pt x="3572" y="2644"/>
                    <a:pt x="3429" y="2655"/>
                  </a:cubicBezTo>
                  <a:cubicBezTo>
                    <a:pt x="3417" y="2658"/>
                    <a:pt x="3405" y="2659"/>
                    <a:pt x="3392" y="2659"/>
                  </a:cubicBezTo>
                  <a:cubicBezTo>
                    <a:pt x="3334" y="2659"/>
                    <a:pt x="3278" y="2635"/>
                    <a:pt x="3239" y="2596"/>
                  </a:cubicBezTo>
                  <a:lnTo>
                    <a:pt x="0" y="5620"/>
                  </a:lnTo>
                  <a:cubicBezTo>
                    <a:pt x="36" y="5656"/>
                    <a:pt x="72" y="5703"/>
                    <a:pt x="83" y="5763"/>
                  </a:cubicBezTo>
                  <a:cubicBezTo>
                    <a:pt x="95" y="5834"/>
                    <a:pt x="83" y="5894"/>
                    <a:pt x="36" y="5942"/>
                  </a:cubicBezTo>
                  <a:lnTo>
                    <a:pt x="83" y="5918"/>
                  </a:lnTo>
                  <a:lnTo>
                    <a:pt x="6227" y="215"/>
                  </a:lnTo>
                  <a:cubicBezTo>
                    <a:pt x="6144" y="155"/>
                    <a:pt x="6072" y="96"/>
                    <a:pt x="603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
            <p:cNvSpPr/>
            <p:nvPr/>
          </p:nvSpPr>
          <p:spPr>
            <a:xfrm>
              <a:off x="1881475" y="3218975"/>
              <a:ext cx="41100" cy="30100"/>
            </a:xfrm>
            <a:custGeom>
              <a:rect b="b" l="l" r="r" t="t"/>
              <a:pathLst>
                <a:path extrusionOk="0" h="1204" w="1644">
                  <a:moveTo>
                    <a:pt x="1643" y="60"/>
                  </a:moveTo>
                  <a:lnTo>
                    <a:pt x="1613" y="87"/>
                  </a:lnTo>
                  <a:lnTo>
                    <a:pt x="1613" y="87"/>
                  </a:lnTo>
                  <a:cubicBezTo>
                    <a:pt x="1622" y="80"/>
                    <a:pt x="1632" y="71"/>
                    <a:pt x="1643" y="60"/>
                  </a:cubicBezTo>
                  <a:close/>
                  <a:moveTo>
                    <a:pt x="1310" y="1"/>
                  </a:moveTo>
                  <a:lnTo>
                    <a:pt x="0" y="1203"/>
                  </a:lnTo>
                  <a:lnTo>
                    <a:pt x="405" y="1203"/>
                  </a:lnTo>
                  <a:lnTo>
                    <a:pt x="1548" y="143"/>
                  </a:lnTo>
                  <a:lnTo>
                    <a:pt x="1613" y="87"/>
                  </a:lnTo>
                  <a:lnTo>
                    <a:pt x="1613" y="87"/>
                  </a:lnTo>
                  <a:cubicBezTo>
                    <a:pt x="1592" y="102"/>
                    <a:pt x="1573" y="108"/>
                    <a:pt x="1548" y="108"/>
                  </a:cubicBezTo>
                  <a:cubicBezTo>
                    <a:pt x="1540" y="109"/>
                    <a:pt x="1531" y="110"/>
                    <a:pt x="1522" y="110"/>
                  </a:cubicBezTo>
                  <a:cubicBezTo>
                    <a:pt x="1446" y="110"/>
                    <a:pt x="1363" y="65"/>
                    <a:pt x="131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
            <p:cNvSpPr/>
            <p:nvPr/>
          </p:nvSpPr>
          <p:spPr>
            <a:xfrm>
              <a:off x="2085975" y="3074925"/>
              <a:ext cx="53900" cy="112825"/>
            </a:xfrm>
            <a:custGeom>
              <a:rect b="b" l="l" r="r" t="t"/>
              <a:pathLst>
                <a:path extrusionOk="0" h="4513" w="2156">
                  <a:moveTo>
                    <a:pt x="250" y="0"/>
                  </a:moveTo>
                  <a:cubicBezTo>
                    <a:pt x="191" y="48"/>
                    <a:pt x="119" y="83"/>
                    <a:pt x="36" y="95"/>
                  </a:cubicBezTo>
                  <a:lnTo>
                    <a:pt x="0" y="95"/>
                  </a:lnTo>
                  <a:lnTo>
                    <a:pt x="1679" y="3536"/>
                  </a:lnTo>
                  <a:lnTo>
                    <a:pt x="1822" y="3846"/>
                  </a:lnTo>
                  <a:lnTo>
                    <a:pt x="2155" y="4512"/>
                  </a:lnTo>
                  <a:lnTo>
                    <a:pt x="2155" y="3893"/>
                  </a:lnTo>
                  <a:lnTo>
                    <a:pt x="1965" y="3536"/>
                  </a:lnTo>
                  <a:lnTo>
                    <a:pt x="1810" y="3215"/>
                  </a:lnTo>
                  <a:lnTo>
                    <a:pt x="25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
            <p:cNvSpPr/>
            <p:nvPr/>
          </p:nvSpPr>
          <p:spPr>
            <a:xfrm>
              <a:off x="2128225" y="3239825"/>
              <a:ext cx="11350" cy="9550"/>
            </a:xfrm>
            <a:custGeom>
              <a:rect b="b" l="l" r="r" t="t"/>
              <a:pathLst>
                <a:path extrusionOk="0" h="382" w="454">
                  <a:moveTo>
                    <a:pt x="453" y="0"/>
                  </a:moveTo>
                  <a:lnTo>
                    <a:pt x="1" y="381"/>
                  </a:lnTo>
                  <a:lnTo>
                    <a:pt x="417" y="381"/>
                  </a:lnTo>
                  <a:lnTo>
                    <a:pt x="453" y="357"/>
                  </a:lnTo>
                  <a:lnTo>
                    <a:pt x="45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
            <p:cNvSpPr/>
            <p:nvPr/>
          </p:nvSpPr>
          <p:spPr>
            <a:xfrm>
              <a:off x="1326050" y="3014475"/>
              <a:ext cx="64325" cy="61350"/>
            </a:xfrm>
            <a:custGeom>
              <a:rect b="b" l="l" r="r" t="t"/>
              <a:pathLst>
                <a:path extrusionOk="0" h="2454" w="2573">
                  <a:moveTo>
                    <a:pt x="1305" y="1"/>
                  </a:moveTo>
                  <a:cubicBezTo>
                    <a:pt x="1248" y="1"/>
                    <a:pt x="1190" y="5"/>
                    <a:pt x="1131" y="13"/>
                  </a:cubicBezTo>
                  <a:cubicBezTo>
                    <a:pt x="465" y="96"/>
                    <a:pt x="0" y="727"/>
                    <a:pt x="96" y="1394"/>
                  </a:cubicBezTo>
                  <a:cubicBezTo>
                    <a:pt x="108" y="1513"/>
                    <a:pt x="131" y="1620"/>
                    <a:pt x="179" y="1727"/>
                  </a:cubicBezTo>
                  <a:cubicBezTo>
                    <a:pt x="227" y="1811"/>
                    <a:pt x="274" y="1882"/>
                    <a:pt x="310" y="1966"/>
                  </a:cubicBezTo>
                  <a:cubicBezTo>
                    <a:pt x="524" y="2239"/>
                    <a:pt x="846" y="2418"/>
                    <a:pt x="1203" y="2454"/>
                  </a:cubicBezTo>
                  <a:cubicBezTo>
                    <a:pt x="1298" y="2454"/>
                    <a:pt x="1381" y="2442"/>
                    <a:pt x="1477" y="2442"/>
                  </a:cubicBezTo>
                  <a:cubicBezTo>
                    <a:pt x="1715" y="2406"/>
                    <a:pt x="1917" y="2299"/>
                    <a:pt x="2084" y="2168"/>
                  </a:cubicBezTo>
                  <a:cubicBezTo>
                    <a:pt x="2155" y="2108"/>
                    <a:pt x="2215" y="2049"/>
                    <a:pt x="2274" y="1977"/>
                  </a:cubicBezTo>
                  <a:cubicBezTo>
                    <a:pt x="2477" y="1727"/>
                    <a:pt x="2572" y="1394"/>
                    <a:pt x="2513" y="1049"/>
                  </a:cubicBezTo>
                  <a:cubicBezTo>
                    <a:pt x="2437" y="440"/>
                    <a:pt x="1904" y="1"/>
                    <a:pt x="130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
            <p:cNvSpPr/>
            <p:nvPr/>
          </p:nvSpPr>
          <p:spPr>
            <a:xfrm>
              <a:off x="1048925" y="2815500"/>
              <a:ext cx="33075" cy="31625"/>
            </a:xfrm>
            <a:custGeom>
              <a:rect b="b" l="l" r="r" t="t"/>
              <a:pathLst>
                <a:path extrusionOk="0" h="1265" w="1323">
                  <a:moveTo>
                    <a:pt x="669" y="1"/>
                  </a:moveTo>
                  <a:cubicBezTo>
                    <a:pt x="641" y="1"/>
                    <a:pt x="613" y="3"/>
                    <a:pt x="584" y="7"/>
                  </a:cubicBezTo>
                  <a:cubicBezTo>
                    <a:pt x="239" y="66"/>
                    <a:pt x="1" y="376"/>
                    <a:pt x="48" y="721"/>
                  </a:cubicBezTo>
                  <a:cubicBezTo>
                    <a:pt x="84" y="983"/>
                    <a:pt x="286" y="1197"/>
                    <a:pt x="536" y="1245"/>
                  </a:cubicBezTo>
                  <a:cubicBezTo>
                    <a:pt x="571" y="1259"/>
                    <a:pt x="610" y="1265"/>
                    <a:pt x="656" y="1265"/>
                  </a:cubicBezTo>
                  <a:cubicBezTo>
                    <a:pt x="688" y="1265"/>
                    <a:pt x="723" y="1262"/>
                    <a:pt x="763" y="1257"/>
                  </a:cubicBezTo>
                  <a:cubicBezTo>
                    <a:pt x="775" y="1257"/>
                    <a:pt x="786" y="1257"/>
                    <a:pt x="798" y="1245"/>
                  </a:cubicBezTo>
                  <a:cubicBezTo>
                    <a:pt x="834" y="1233"/>
                    <a:pt x="882" y="1233"/>
                    <a:pt x="906" y="1209"/>
                  </a:cubicBezTo>
                  <a:cubicBezTo>
                    <a:pt x="1001" y="1185"/>
                    <a:pt x="1072" y="1126"/>
                    <a:pt x="1132" y="1066"/>
                  </a:cubicBezTo>
                  <a:cubicBezTo>
                    <a:pt x="1251" y="935"/>
                    <a:pt x="1322" y="733"/>
                    <a:pt x="1298" y="542"/>
                  </a:cubicBezTo>
                  <a:cubicBezTo>
                    <a:pt x="1244" y="227"/>
                    <a:pt x="971" y="1"/>
                    <a:pt x="66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
            <p:cNvSpPr/>
            <p:nvPr/>
          </p:nvSpPr>
          <p:spPr>
            <a:xfrm>
              <a:off x="1026600" y="3246400"/>
              <a:ext cx="18475" cy="2975"/>
            </a:xfrm>
            <a:custGeom>
              <a:rect b="b" l="l" r="r" t="t"/>
              <a:pathLst>
                <a:path extrusionOk="0" h="119" w="739">
                  <a:moveTo>
                    <a:pt x="348" y="1"/>
                  </a:moveTo>
                  <a:cubicBezTo>
                    <a:pt x="321" y="1"/>
                    <a:pt x="292" y="4"/>
                    <a:pt x="263" y="11"/>
                  </a:cubicBezTo>
                  <a:cubicBezTo>
                    <a:pt x="167" y="35"/>
                    <a:pt x="72" y="70"/>
                    <a:pt x="1" y="118"/>
                  </a:cubicBezTo>
                  <a:lnTo>
                    <a:pt x="739" y="118"/>
                  </a:lnTo>
                  <a:cubicBezTo>
                    <a:pt x="679" y="82"/>
                    <a:pt x="608" y="47"/>
                    <a:pt x="536" y="23"/>
                  </a:cubicBezTo>
                  <a:cubicBezTo>
                    <a:pt x="471" y="15"/>
                    <a:pt x="411" y="1"/>
                    <a:pt x="34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
            <p:cNvSpPr/>
            <p:nvPr/>
          </p:nvSpPr>
          <p:spPr>
            <a:xfrm>
              <a:off x="895625" y="2943300"/>
              <a:ext cx="11950" cy="10575"/>
            </a:xfrm>
            <a:custGeom>
              <a:rect b="b" l="l" r="r" t="t"/>
              <a:pathLst>
                <a:path extrusionOk="0" h="423" w="478">
                  <a:moveTo>
                    <a:pt x="236" y="1"/>
                  </a:moveTo>
                  <a:cubicBezTo>
                    <a:pt x="225" y="1"/>
                    <a:pt x="214" y="1"/>
                    <a:pt x="203" y="2"/>
                  </a:cubicBezTo>
                  <a:cubicBezTo>
                    <a:pt x="84" y="14"/>
                    <a:pt x="1" y="133"/>
                    <a:pt x="25" y="252"/>
                  </a:cubicBezTo>
                  <a:cubicBezTo>
                    <a:pt x="49" y="300"/>
                    <a:pt x="60" y="348"/>
                    <a:pt x="84" y="372"/>
                  </a:cubicBezTo>
                  <a:cubicBezTo>
                    <a:pt x="133" y="401"/>
                    <a:pt x="182" y="422"/>
                    <a:pt x="244" y="422"/>
                  </a:cubicBezTo>
                  <a:cubicBezTo>
                    <a:pt x="258" y="422"/>
                    <a:pt x="272" y="421"/>
                    <a:pt x="287" y="419"/>
                  </a:cubicBezTo>
                  <a:cubicBezTo>
                    <a:pt x="310" y="419"/>
                    <a:pt x="346" y="395"/>
                    <a:pt x="370" y="383"/>
                  </a:cubicBezTo>
                  <a:cubicBezTo>
                    <a:pt x="441" y="336"/>
                    <a:pt x="477" y="264"/>
                    <a:pt x="465" y="181"/>
                  </a:cubicBezTo>
                  <a:cubicBezTo>
                    <a:pt x="465" y="157"/>
                    <a:pt x="441" y="145"/>
                    <a:pt x="441" y="133"/>
                  </a:cubicBezTo>
                  <a:cubicBezTo>
                    <a:pt x="420" y="48"/>
                    <a:pt x="331" y="1"/>
                    <a:pt x="2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
            <p:cNvSpPr/>
            <p:nvPr/>
          </p:nvSpPr>
          <p:spPr>
            <a:xfrm>
              <a:off x="1156975" y="2989650"/>
              <a:ext cx="22950" cy="21900"/>
            </a:xfrm>
            <a:custGeom>
              <a:rect b="b" l="l" r="r" t="t"/>
              <a:pathLst>
                <a:path extrusionOk="0" h="876" w="918">
                  <a:moveTo>
                    <a:pt x="458" y="1"/>
                  </a:moveTo>
                  <a:cubicBezTo>
                    <a:pt x="437" y="1"/>
                    <a:pt x="415" y="3"/>
                    <a:pt x="394" y="6"/>
                  </a:cubicBezTo>
                  <a:cubicBezTo>
                    <a:pt x="370" y="6"/>
                    <a:pt x="346" y="18"/>
                    <a:pt x="322" y="18"/>
                  </a:cubicBezTo>
                  <a:cubicBezTo>
                    <a:pt x="227" y="53"/>
                    <a:pt x="155" y="113"/>
                    <a:pt x="96" y="184"/>
                  </a:cubicBezTo>
                  <a:cubicBezTo>
                    <a:pt x="84" y="220"/>
                    <a:pt x="72" y="232"/>
                    <a:pt x="48" y="256"/>
                  </a:cubicBezTo>
                  <a:cubicBezTo>
                    <a:pt x="24" y="339"/>
                    <a:pt x="1" y="411"/>
                    <a:pt x="24" y="494"/>
                  </a:cubicBezTo>
                  <a:lnTo>
                    <a:pt x="24" y="530"/>
                  </a:lnTo>
                  <a:cubicBezTo>
                    <a:pt x="70" y="725"/>
                    <a:pt x="249" y="876"/>
                    <a:pt x="464" y="876"/>
                  </a:cubicBezTo>
                  <a:cubicBezTo>
                    <a:pt x="472" y="876"/>
                    <a:pt x="481" y="875"/>
                    <a:pt x="489" y="875"/>
                  </a:cubicBezTo>
                  <a:lnTo>
                    <a:pt x="501" y="875"/>
                  </a:lnTo>
                  <a:cubicBezTo>
                    <a:pt x="620" y="851"/>
                    <a:pt x="691" y="827"/>
                    <a:pt x="751" y="768"/>
                  </a:cubicBezTo>
                  <a:cubicBezTo>
                    <a:pt x="858" y="673"/>
                    <a:pt x="917" y="530"/>
                    <a:pt x="882" y="375"/>
                  </a:cubicBezTo>
                  <a:cubicBezTo>
                    <a:pt x="860" y="158"/>
                    <a:pt x="671" y="1"/>
                    <a:pt x="45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
            <p:cNvSpPr/>
            <p:nvPr/>
          </p:nvSpPr>
          <p:spPr>
            <a:xfrm>
              <a:off x="2073450" y="3055500"/>
              <a:ext cx="22950" cy="21425"/>
            </a:xfrm>
            <a:custGeom>
              <a:rect b="b" l="l" r="r" t="t"/>
              <a:pathLst>
                <a:path extrusionOk="0" h="857" w="918">
                  <a:moveTo>
                    <a:pt x="454" y="1"/>
                  </a:moveTo>
                  <a:cubicBezTo>
                    <a:pt x="438" y="1"/>
                    <a:pt x="422" y="1"/>
                    <a:pt x="406" y="3"/>
                  </a:cubicBezTo>
                  <a:cubicBezTo>
                    <a:pt x="168" y="51"/>
                    <a:pt x="1" y="277"/>
                    <a:pt x="37" y="491"/>
                  </a:cubicBezTo>
                  <a:cubicBezTo>
                    <a:pt x="37" y="527"/>
                    <a:pt x="49" y="551"/>
                    <a:pt x="60" y="587"/>
                  </a:cubicBezTo>
                  <a:cubicBezTo>
                    <a:pt x="96" y="670"/>
                    <a:pt x="156" y="753"/>
                    <a:pt x="239" y="789"/>
                  </a:cubicBezTo>
                  <a:cubicBezTo>
                    <a:pt x="304" y="826"/>
                    <a:pt x="369" y="856"/>
                    <a:pt x="440" y="856"/>
                  </a:cubicBezTo>
                  <a:cubicBezTo>
                    <a:pt x="460" y="856"/>
                    <a:pt x="480" y="854"/>
                    <a:pt x="501" y="848"/>
                  </a:cubicBezTo>
                  <a:lnTo>
                    <a:pt x="537" y="848"/>
                  </a:lnTo>
                  <a:cubicBezTo>
                    <a:pt x="545" y="850"/>
                    <a:pt x="553" y="851"/>
                    <a:pt x="561" y="851"/>
                  </a:cubicBezTo>
                  <a:cubicBezTo>
                    <a:pt x="618" y="851"/>
                    <a:pt x="687" y="818"/>
                    <a:pt x="739" y="777"/>
                  </a:cubicBezTo>
                  <a:cubicBezTo>
                    <a:pt x="858" y="694"/>
                    <a:pt x="918" y="539"/>
                    <a:pt x="894" y="372"/>
                  </a:cubicBezTo>
                  <a:cubicBezTo>
                    <a:pt x="872" y="150"/>
                    <a:pt x="674" y="1"/>
                    <a:pt x="45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
            <p:cNvSpPr/>
            <p:nvPr/>
          </p:nvSpPr>
          <p:spPr>
            <a:xfrm>
              <a:off x="1916900" y="2863525"/>
              <a:ext cx="22350" cy="21800"/>
            </a:xfrm>
            <a:custGeom>
              <a:rect b="b" l="l" r="r" t="t"/>
              <a:pathLst>
                <a:path extrusionOk="0" h="872" w="894">
                  <a:moveTo>
                    <a:pt x="453" y="0"/>
                  </a:moveTo>
                  <a:cubicBezTo>
                    <a:pt x="437" y="0"/>
                    <a:pt x="421" y="1"/>
                    <a:pt x="405" y="3"/>
                  </a:cubicBezTo>
                  <a:cubicBezTo>
                    <a:pt x="167" y="50"/>
                    <a:pt x="0" y="276"/>
                    <a:pt x="36" y="491"/>
                  </a:cubicBezTo>
                  <a:cubicBezTo>
                    <a:pt x="48" y="550"/>
                    <a:pt x="60" y="610"/>
                    <a:pt x="84" y="669"/>
                  </a:cubicBezTo>
                  <a:cubicBezTo>
                    <a:pt x="131" y="717"/>
                    <a:pt x="179" y="765"/>
                    <a:pt x="226" y="800"/>
                  </a:cubicBezTo>
                  <a:cubicBezTo>
                    <a:pt x="298" y="836"/>
                    <a:pt x="393" y="872"/>
                    <a:pt x="488" y="872"/>
                  </a:cubicBezTo>
                  <a:lnTo>
                    <a:pt x="536" y="872"/>
                  </a:lnTo>
                  <a:cubicBezTo>
                    <a:pt x="643" y="848"/>
                    <a:pt x="727" y="812"/>
                    <a:pt x="786" y="741"/>
                  </a:cubicBezTo>
                  <a:cubicBezTo>
                    <a:pt x="846" y="657"/>
                    <a:pt x="893" y="586"/>
                    <a:pt x="893" y="479"/>
                  </a:cubicBezTo>
                  <a:lnTo>
                    <a:pt x="893" y="372"/>
                  </a:lnTo>
                  <a:cubicBezTo>
                    <a:pt x="871" y="150"/>
                    <a:pt x="673" y="0"/>
                    <a:pt x="45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
            <p:cNvSpPr/>
            <p:nvPr/>
          </p:nvSpPr>
          <p:spPr>
            <a:xfrm>
              <a:off x="1495125" y="3172075"/>
              <a:ext cx="22625" cy="21700"/>
            </a:xfrm>
            <a:custGeom>
              <a:rect b="b" l="l" r="r" t="t"/>
              <a:pathLst>
                <a:path extrusionOk="0" h="868" w="905">
                  <a:moveTo>
                    <a:pt x="456" y="0"/>
                  </a:moveTo>
                  <a:cubicBezTo>
                    <a:pt x="431" y="0"/>
                    <a:pt x="406" y="3"/>
                    <a:pt x="381" y="7"/>
                  </a:cubicBezTo>
                  <a:cubicBezTo>
                    <a:pt x="333" y="7"/>
                    <a:pt x="286" y="31"/>
                    <a:pt x="250" y="43"/>
                  </a:cubicBezTo>
                  <a:cubicBezTo>
                    <a:pt x="155" y="91"/>
                    <a:pt x="95" y="162"/>
                    <a:pt x="60" y="234"/>
                  </a:cubicBezTo>
                  <a:cubicBezTo>
                    <a:pt x="24" y="317"/>
                    <a:pt x="0" y="400"/>
                    <a:pt x="12" y="495"/>
                  </a:cubicBezTo>
                  <a:lnTo>
                    <a:pt x="12" y="519"/>
                  </a:lnTo>
                  <a:cubicBezTo>
                    <a:pt x="24" y="615"/>
                    <a:pt x="72" y="698"/>
                    <a:pt x="143" y="757"/>
                  </a:cubicBezTo>
                  <a:cubicBezTo>
                    <a:pt x="223" y="838"/>
                    <a:pt x="330" y="867"/>
                    <a:pt x="440" y="867"/>
                  </a:cubicBezTo>
                  <a:cubicBezTo>
                    <a:pt x="460" y="867"/>
                    <a:pt x="480" y="866"/>
                    <a:pt x="500" y="865"/>
                  </a:cubicBezTo>
                  <a:cubicBezTo>
                    <a:pt x="560" y="865"/>
                    <a:pt x="607" y="841"/>
                    <a:pt x="667" y="805"/>
                  </a:cubicBezTo>
                  <a:cubicBezTo>
                    <a:pt x="774" y="757"/>
                    <a:pt x="834" y="686"/>
                    <a:pt x="857" y="603"/>
                  </a:cubicBezTo>
                  <a:cubicBezTo>
                    <a:pt x="869" y="567"/>
                    <a:pt x="869" y="543"/>
                    <a:pt x="893" y="507"/>
                  </a:cubicBezTo>
                  <a:cubicBezTo>
                    <a:pt x="905" y="460"/>
                    <a:pt x="905" y="412"/>
                    <a:pt x="893" y="365"/>
                  </a:cubicBezTo>
                  <a:cubicBezTo>
                    <a:pt x="893" y="317"/>
                    <a:pt x="869" y="269"/>
                    <a:pt x="845" y="245"/>
                  </a:cubicBezTo>
                  <a:cubicBezTo>
                    <a:pt x="783" y="100"/>
                    <a:pt x="622" y="0"/>
                    <a:pt x="45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
            <p:cNvSpPr/>
            <p:nvPr/>
          </p:nvSpPr>
          <p:spPr>
            <a:xfrm>
              <a:off x="1045650" y="2968400"/>
              <a:ext cx="21750" cy="21700"/>
            </a:xfrm>
            <a:custGeom>
              <a:rect b="b" l="l" r="r" t="t"/>
              <a:pathLst>
                <a:path extrusionOk="0" h="868" w="870">
                  <a:moveTo>
                    <a:pt x="436" y="0"/>
                  </a:moveTo>
                  <a:cubicBezTo>
                    <a:pt x="414" y="0"/>
                    <a:pt x="392" y="3"/>
                    <a:pt x="370" y="10"/>
                  </a:cubicBezTo>
                  <a:cubicBezTo>
                    <a:pt x="334" y="10"/>
                    <a:pt x="322" y="22"/>
                    <a:pt x="298" y="22"/>
                  </a:cubicBezTo>
                  <a:cubicBezTo>
                    <a:pt x="203" y="46"/>
                    <a:pt x="132" y="106"/>
                    <a:pt x="72" y="189"/>
                  </a:cubicBezTo>
                  <a:cubicBezTo>
                    <a:pt x="13" y="261"/>
                    <a:pt x="1" y="344"/>
                    <a:pt x="1" y="451"/>
                  </a:cubicBezTo>
                  <a:lnTo>
                    <a:pt x="1" y="499"/>
                  </a:lnTo>
                  <a:cubicBezTo>
                    <a:pt x="13" y="642"/>
                    <a:pt x="120" y="761"/>
                    <a:pt x="239" y="820"/>
                  </a:cubicBezTo>
                  <a:cubicBezTo>
                    <a:pt x="310" y="856"/>
                    <a:pt x="394" y="868"/>
                    <a:pt x="489" y="868"/>
                  </a:cubicBezTo>
                  <a:lnTo>
                    <a:pt x="501" y="868"/>
                  </a:lnTo>
                  <a:cubicBezTo>
                    <a:pt x="644" y="844"/>
                    <a:pt x="775" y="749"/>
                    <a:pt x="810" y="618"/>
                  </a:cubicBezTo>
                  <a:cubicBezTo>
                    <a:pt x="858" y="546"/>
                    <a:pt x="870" y="475"/>
                    <a:pt x="858" y="380"/>
                  </a:cubicBezTo>
                  <a:lnTo>
                    <a:pt x="858" y="344"/>
                  </a:lnTo>
                  <a:cubicBezTo>
                    <a:pt x="834" y="201"/>
                    <a:pt x="715" y="82"/>
                    <a:pt x="572" y="22"/>
                  </a:cubicBezTo>
                  <a:cubicBezTo>
                    <a:pt x="531" y="14"/>
                    <a:pt x="484" y="0"/>
                    <a:pt x="43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
            <p:cNvSpPr/>
            <p:nvPr/>
          </p:nvSpPr>
          <p:spPr>
            <a:xfrm>
              <a:off x="1912725" y="3209100"/>
              <a:ext cx="13425" cy="12625"/>
            </a:xfrm>
            <a:custGeom>
              <a:rect b="b" l="l" r="r" t="t"/>
              <a:pathLst>
                <a:path extrusionOk="0" h="505" w="537">
                  <a:moveTo>
                    <a:pt x="263" y="0"/>
                  </a:moveTo>
                  <a:cubicBezTo>
                    <a:pt x="252" y="0"/>
                    <a:pt x="240" y="1"/>
                    <a:pt x="227" y="3"/>
                  </a:cubicBezTo>
                  <a:cubicBezTo>
                    <a:pt x="167" y="3"/>
                    <a:pt x="108" y="38"/>
                    <a:pt x="84" y="86"/>
                  </a:cubicBezTo>
                  <a:cubicBezTo>
                    <a:pt x="36" y="146"/>
                    <a:pt x="1" y="217"/>
                    <a:pt x="24" y="288"/>
                  </a:cubicBezTo>
                  <a:cubicBezTo>
                    <a:pt x="24" y="336"/>
                    <a:pt x="36" y="360"/>
                    <a:pt x="60" y="396"/>
                  </a:cubicBezTo>
                  <a:lnTo>
                    <a:pt x="60" y="408"/>
                  </a:lnTo>
                  <a:cubicBezTo>
                    <a:pt x="113" y="461"/>
                    <a:pt x="186" y="505"/>
                    <a:pt x="269" y="505"/>
                  </a:cubicBezTo>
                  <a:cubicBezTo>
                    <a:pt x="278" y="505"/>
                    <a:pt x="288" y="504"/>
                    <a:pt x="298" y="503"/>
                  </a:cubicBezTo>
                  <a:cubicBezTo>
                    <a:pt x="334" y="503"/>
                    <a:pt x="382" y="479"/>
                    <a:pt x="405" y="467"/>
                  </a:cubicBezTo>
                  <a:cubicBezTo>
                    <a:pt x="441" y="455"/>
                    <a:pt x="465" y="419"/>
                    <a:pt x="477" y="396"/>
                  </a:cubicBezTo>
                  <a:cubicBezTo>
                    <a:pt x="513" y="348"/>
                    <a:pt x="536" y="277"/>
                    <a:pt x="524" y="217"/>
                  </a:cubicBezTo>
                  <a:cubicBezTo>
                    <a:pt x="513" y="157"/>
                    <a:pt x="477" y="98"/>
                    <a:pt x="441" y="62"/>
                  </a:cubicBezTo>
                  <a:cubicBezTo>
                    <a:pt x="390" y="31"/>
                    <a:pt x="338" y="0"/>
                    <a:pt x="26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
            <p:cNvSpPr/>
            <p:nvPr/>
          </p:nvSpPr>
          <p:spPr>
            <a:xfrm>
              <a:off x="2001725" y="3124475"/>
              <a:ext cx="13725" cy="12675"/>
            </a:xfrm>
            <a:custGeom>
              <a:rect b="b" l="l" r="r" t="t"/>
              <a:pathLst>
                <a:path extrusionOk="0" h="507" w="549">
                  <a:moveTo>
                    <a:pt x="287" y="0"/>
                  </a:moveTo>
                  <a:cubicBezTo>
                    <a:pt x="271" y="0"/>
                    <a:pt x="255" y="2"/>
                    <a:pt x="239" y="6"/>
                  </a:cubicBezTo>
                  <a:cubicBezTo>
                    <a:pt x="108" y="30"/>
                    <a:pt x="1" y="161"/>
                    <a:pt x="36" y="280"/>
                  </a:cubicBezTo>
                  <a:cubicBezTo>
                    <a:pt x="48" y="340"/>
                    <a:pt x="72" y="399"/>
                    <a:pt x="120" y="447"/>
                  </a:cubicBezTo>
                  <a:cubicBezTo>
                    <a:pt x="167" y="494"/>
                    <a:pt x="239" y="506"/>
                    <a:pt x="310" y="506"/>
                  </a:cubicBezTo>
                  <a:cubicBezTo>
                    <a:pt x="453" y="483"/>
                    <a:pt x="548" y="364"/>
                    <a:pt x="524" y="221"/>
                  </a:cubicBezTo>
                  <a:cubicBezTo>
                    <a:pt x="524" y="185"/>
                    <a:pt x="513" y="149"/>
                    <a:pt x="477" y="125"/>
                  </a:cubicBezTo>
                  <a:cubicBezTo>
                    <a:pt x="437" y="46"/>
                    <a:pt x="365" y="0"/>
                    <a:pt x="28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
            <p:cNvSpPr/>
            <p:nvPr/>
          </p:nvSpPr>
          <p:spPr>
            <a:xfrm>
              <a:off x="1487375" y="3210250"/>
              <a:ext cx="14025" cy="12500"/>
            </a:xfrm>
            <a:custGeom>
              <a:rect b="b" l="l" r="r" t="t"/>
              <a:pathLst>
                <a:path extrusionOk="0" h="500" w="561">
                  <a:moveTo>
                    <a:pt x="291" y="1"/>
                  </a:moveTo>
                  <a:cubicBezTo>
                    <a:pt x="277" y="1"/>
                    <a:pt x="264" y="2"/>
                    <a:pt x="251" y="4"/>
                  </a:cubicBezTo>
                  <a:cubicBezTo>
                    <a:pt x="108" y="40"/>
                    <a:pt x="1" y="159"/>
                    <a:pt x="36" y="290"/>
                  </a:cubicBezTo>
                  <a:cubicBezTo>
                    <a:pt x="67" y="404"/>
                    <a:pt x="161" y="499"/>
                    <a:pt x="271" y="499"/>
                  </a:cubicBezTo>
                  <a:cubicBezTo>
                    <a:pt x="288" y="499"/>
                    <a:pt x="305" y="497"/>
                    <a:pt x="322" y="492"/>
                  </a:cubicBezTo>
                  <a:cubicBezTo>
                    <a:pt x="453" y="469"/>
                    <a:pt x="560" y="350"/>
                    <a:pt x="524" y="219"/>
                  </a:cubicBezTo>
                  <a:cubicBezTo>
                    <a:pt x="503" y="91"/>
                    <a:pt x="405" y="1"/>
                    <a:pt x="29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
            <p:cNvSpPr/>
            <p:nvPr/>
          </p:nvSpPr>
          <p:spPr>
            <a:xfrm>
              <a:off x="1315625" y="3080850"/>
              <a:ext cx="13725" cy="12425"/>
            </a:xfrm>
            <a:custGeom>
              <a:rect b="b" l="l" r="r" t="t"/>
              <a:pathLst>
                <a:path extrusionOk="0" h="497" w="549">
                  <a:moveTo>
                    <a:pt x="261" y="0"/>
                  </a:moveTo>
                  <a:cubicBezTo>
                    <a:pt x="254" y="0"/>
                    <a:pt x="246" y="0"/>
                    <a:pt x="239" y="1"/>
                  </a:cubicBezTo>
                  <a:cubicBezTo>
                    <a:pt x="108" y="37"/>
                    <a:pt x="1" y="168"/>
                    <a:pt x="36" y="287"/>
                  </a:cubicBezTo>
                  <a:cubicBezTo>
                    <a:pt x="57" y="401"/>
                    <a:pt x="149" y="496"/>
                    <a:pt x="259" y="496"/>
                  </a:cubicBezTo>
                  <a:cubicBezTo>
                    <a:pt x="276" y="496"/>
                    <a:pt x="293" y="494"/>
                    <a:pt x="310" y="489"/>
                  </a:cubicBezTo>
                  <a:cubicBezTo>
                    <a:pt x="441" y="465"/>
                    <a:pt x="548" y="346"/>
                    <a:pt x="525" y="215"/>
                  </a:cubicBezTo>
                  <a:cubicBezTo>
                    <a:pt x="513" y="92"/>
                    <a:pt x="385" y="0"/>
                    <a:pt x="26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
            <p:cNvSpPr/>
            <p:nvPr/>
          </p:nvSpPr>
          <p:spPr>
            <a:xfrm>
              <a:off x="1229600" y="3113600"/>
              <a:ext cx="13125" cy="12650"/>
            </a:xfrm>
            <a:custGeom>
              <a:rect b="b" l="l" r="r" t="t"/>
              <a:pathLst>
                <a:path extrusionOk="0" h="506" w="525">
                  <a:moveTo>
                    <a:pt x="227" y="1"/>
                  </a:moveTo>
                  <a:cubicBezTo>
                    <a:pt x="120" y="25"/>
                    <a:pt x="48" y="96"/>
                    <a:pt x="25" y="179"/>
                  </a:cubicBezTo>
                  <a:cubicBezTo>
                    <a:pt x="1" y="215"/>
                    <a:pt x="1" y="263"/>
                    <a:pt x="25" y="287"/>
                  </a:cubicBezTo>
                  <a:cubicBezTo>
                    <a:pt x="36" y="382"/>
                    <a:pt x="84" y="441"/>
                    <a:pt x="144" y="465"/>
                  </a:cubicBezTo>
                  <a:cubicBezTo>
                    <a:pt x="170" y="492"/>
                    <a:pt x="211" y="505"/>
                    <a:pt x="254" y="505"/>
                  </a:cubicBezTo>
                  <a:cubicBezTo>
                    <a:pt x="269" y="505"/>
                    <a:pt x="283" y="504"/>
                    <a:pt x="298" y="501"/>
                  </a:cubicBezTo>
                  <a:cubicBezTo>
                    <a:pt x="346" y="501"/>
                    <a:pt x="382" y="477"/>
                    <a:pt x="406" y="453"/>
                  </a:cubicBezTo>
                  <a:cubicBezTo>
                    <a:pt x="477" y="406"/>
                    <a:pt x="525" y="298"/>
                    <a:pt x="513" y="215"/>
                  </a:cubicBezTo>
                  <a:lnTo>
                    <a:pt x="513" y="203"/>
                  </a:lnTo>
                  <a:cubicBezTo>
                    <a:pt x="477" y="108"/>
                    <a:pt x="406" y="37"/>
                    <a:pt x="32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
            <p:cNvSpPr/>
            <p:nvPr/>
          </p:nvSpPr>
          <p:spPr>
            <a:xfrm>
              <a:off x="1729075" y="3062625"/>
              <a:ext cx="13725" cy="12475"/>
            </a:xfrm>
            <a:custGeom>
              <a:rect b="b" l="l" r="r" t="t"/>
              <a:pathLst>
                <a:path extrusionOk="0" h="499" w="549">
                  <a:moveTo>
                    <a:pt x="279" y="0"/>
                  </a:moveTo>
                  <a:cubicBezTo>
                    <a:pt x="265" y="0"/>
                    <a:pt x="252" y="1"/>
                    <a:pt x="239" y="4"/>
                  </a:cubicBezTo>
                  <a:cubicBezTo>
                    <a:pt x="108" y="16"/>
                    <a:pt x="0" y="159"/>
                    <a:pt x="24" y="290"/>
                  </a:cubicBezTo>
                  <a:cubicBezTo>
                    <a:pt x="55" y="403"/>
                    <a:pt x="149" y="499"/>
                    <a:pt x="259" y="499"/>
                  </a:cubicBezTo>
                  <a:cubicBezTo>
                    <a:pt x="276" y="499"/>
                    <a:pt x="293" y="497"/>
                    <a:pt x="310" y="492"/>
                  </a:cubicBezTo>
                  <a:cubicBezTo>
                    <a:pt x="441" y="468"/>
                    <a:pt x="548" y="349"/>
                    <a:pt x="524" y="218"/>
                  </a:cubicBezTo>
                  <a:cubicBezTo>
                    <a:pt x="492" y="90"/>
                    <a:pt x="393" y="0"/>
                    <a:pt x="27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3"/>
          <p:cNvGrpSpPr/>
          <p:nvPr/>
        </p:nvGrpSpPr>
        <p:grpSpPr>
          <a:xfrm rot="10800000">
            <a:off x="2256394" y="-6"/>
            <a:ext cx="5510401" cy="1428702"/>
            <a:chOff x="2582150" y="3714800"/>
            <a:chExt cx="2689050" cy="697200"/>
          </a:xfrm>
        </p:grpSpPr>
        <p:sp>
          <p:nvSpPr>
            <p:cNvPr id="221" name="Google Shape;221;p3"/>
            <p:cNvSpPr/>
            <p:nvPr/>
          </p:nvSpPr>
          <p:spPr>
            <a:xfrm>
              <a:off x="3636750" y="4402150"/>
              <a:ext cx="25" cy="25"/>
            </a:xfrm>
            <a:custGeom>
              <a:rect b="b" l="l" r="r" t="t"/>
              <a:pathLst>
                <a:path extrusionOk="0" h="1" w="1">
                  <a:moveTo>
                    <a:pt x="1"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
            <p:cNvSpPr/>
            <p:nvPr/>
          </p:nvSpPr>
          <p:spPr>
            <a:xfrm>
              <a:off x="3640625" y="4406925"/>
              <a:ext cx="19375" cy="4475"/>
            </a:xfrm>
            <a:custGeom>
              <a:rect b="b" l="l" r="r" t="t"/>
              <a:pathLst>
                <a:path extrusionOk="0" h="179" w="775">
                  <a:moveTo>
                    <a:pt x="393" y="0"/>
                  </a:moveTo>
                  <a:lnTo>
                    <a:pt x="36" y="108"/>
                  </a:lnTo>
                  <a:lnTo>
                    <a:pt x="0" y="179"/>
                  </a:lnTo>
                  <a:lnTo>
                    <a:pt x="774" y="179"/>
                  </a:lnTo>
                  <a:lnTo>
                    <a:pt x="39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
            <p:cNvSpPr/>
            <p:nvPr/>
          </p:nvSpPr>
          <p:spPr>
            <a:xfrm>
              <a:off x="3634075" y="4403950"/>
              <a:ext cx="25" cy="625"/>
            </a:xfrm>
            <a:custGeom>
              <a:rect b="b" l="l" r="r" t="t"/>
              <a:pathLst>
                <a:path extrusionOk="0" h="25" w="1">
                  <a:moveTo>
                    <a:pt x="0" y="24"/>
                  </a:moveTo>
                  <a:lnTo>
                    <a:pt x="0" y="24"/>
                  </a:lnTo>
                  <a:lnTo>
                    <a:pt x="0" y="24"/>
                  </a:ln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
            <p:cNvSpPr/>
            <p:nvPr/>
          </p:nvSpPr>
          <p:spPr>
            <a:xfrm>
              <a:off x="3635275" y="4403050"/>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
            <p:cNvSpPr/>
            <p:nvPr/>
          </p:nvSpPr>
          <p:spPr>
            <a:xfrm>
              <a:off x="3746875" y="4334600"/>
              <a:ext cx="142325" cy="46150"/>
            </a:xfrm>
            <a:custGeom>
              <a:rect b="b" l="l" r="r" t="t"/>
              <a:pathLst>
                <a:path extrusionOk="0" h="1846" w="5693">
                  <a:moveTo>
                    <a:pt x="5418" y="0"/>
                  </a:moveTo>
                  <a:lnTo>
                    <a:pt x="1" y="1488"/>
                  </a:lnTo>
                  <a:lnTo>
                    <a:pt x="1" y="1846"/>
                  </a:lnTo>
                  <a:lnTo>
                    <a:pt x="5692" y="262"/>
                  </a:lnTo>
                  <a:lnTo>
                    <a:pt x="541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
            <p:cNvSpPr/>
            <p:nvPr/>
          </p:nvSpPr>
          <p:spPr>
            <a:xfrm>
              <a:off x="3891850" y="4256600"/>
              <a:ext cx="273575" cy="81875"/>
            </a:xfrm>
            <a:custGeom>
              <a:rect b="b" l="l" r="r" t="t"/>
              <a:pathLst>
                <a:path extrusionOk="0" h="3275" w="10943">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
            <p:cNvSpPr/>
            <p:nvPr/>
          </p:nvSpPr>
          <p:spPr>
            <a:xfrm>
              <a:off x="3634375" y="4403350"/>
              <a:ext cx="325" cy="325"/>
            </a:xfrm>
            <a:custGeom>
              <a:rect b="b" l="l" r="r" t="t"/>
              <a:pathLst>
                <a:path extrusionOk="0" h="13" w="13">
                  <a:moveTo>
                    <a:pt x="0" y="12"/>
                  </a:move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
            <p:cNvSpPr/>
            <p:nvPr/>
          </p:nvSpPr>
          <p:spPr>
            <a:xfrm>
              <a:off x="3635275" y="4402450"/>
              <a:ext cx="300" cy="625"/>
            </a:xfrm>
            <a:custGeom>
              <a:rect b="b" l="l" r="r" t="t"/>
              <a:pathLst>
                <a:path extrusionOk="0" h="25" w="12">
                  <a:moveTo>
                    <a:pt x="12" y="1"/>
                  </a:moveTo>
                  <a:cubicBezTo>
                    <a:pt x="12" y="1"/>
                    <a:pt x="0" y="25"/>
                    <a:pt x="12" y="1"/>
                  </a:cubicBezTo>
                  <a:lnTo>
                    <a:pt x="0" y="25"/>
                  </a:lnTo>
                  <a:lnTo>
                    <a:pt x="0" y="25"/>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
            <p:cNvSpPr/>
            <p:nvPr/>
          </p:nvSpPr>
          <p:spPr>
            <a:xfrm>
              <a:off x="3636750" y="4373575"/>
              <a:ext cx="101825" cy="35750"/>
            </a:xfrm>
            <a:custGeom>
              <a:rect b="b" l="l" r="r" t="t"/>
              <a:pathLst>
                <a:path extrusionOk="0" h="1430" w="4073">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
            <p:cNvSpPr/>
            <p:nvPr/>
          </p:nvSpPr>
          <p:spPr>
            <a:xfrm>
              <a:off x="3635850" y="4402150"/>
              <a:ext cx="925" cy="325"/>
            </a:xfrm>
            <a:custGeom>
              <a:rect b="b" l="l" r="r" t="t"/>
              <a:pathLst>
                <a:path extrusionOk="0" h="13" w="37">
                  <a:moveTo>
                    <a:pt x="37" y="1"/>
                  </a:moveTo>
                  <a:cubicBezTo>
                    <a:pt x="13" y="1"/>
                    <a:pt x="1" y="1"/>
                    <a:pt x="1" y="13"/>
                  </a:cubicBezTo>
                  <a:cubicBezTo>
                    <a:pt x="1" y="13"/>
                    <a:pt x="13" y="1"/>
                    <a:pt x="3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
            <p:cNvSpPr/>
            <p:nvPr/>
          </p:nvSpPr>
          <p:spPr>
            <a:xfrm>
              <a:off x="3634075" y="4403950"/>
              <a:ext cx="325" cy="925"/>
            </a:xfrm>
            <a:custGeom>
              <a:rect b="b" l="l" r="r" t="t"/>
              <a:pathLst>
                <a:path extrusionOk="0" h="37" w="13">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
            <p:cNvSpPr/>
            <p:nvPr/>
          </p:nvSpPr>
          <p:spPr>
            <a:xfrm>
              <a:off x="2599425" y="4199450"/>
              <a:ext cx="104800" cy="112250"/>
            </a:xfrm>
            <a:custGeom>
              <a:rect b="b" l="l" r="r" t="t"/>
              <a:pathLst>
                <a:path extrusionOk="0" h="4490" w="4192">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
            <p:cNvSpPr/>
            <p:nvPr/>
          </p:nvSpPr>
          <p:spPr>
            <a:xfrm>
              <a:off x="2778900" y="4187850"/>
              <a:ext cx="124150" cy="53600"/>
            </a:xfrm>
            <a:custGeom>
              <a:rect b="b" l="l" r="r" t="t"/>
              <a:pathLst>
                <a:path extrusionOk="0" h="2144" w="4966">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
            <p:cNvSpPr/>
            <p:nvPr/>
          </p:nvSpPr>
          <p:spPr>
            <a:xfrm>
              <a:off x="2905125" y="4188150"/>
              <a:ext cx="900" cy="625"/>
            </a:xfrm>
            <a:custGeom>
              <a:rect b="b" l="l" r="r" t="t"/>
              <a:pathLst>
                <a:path extrusionOk="0" h="25" w="36">
                  <a:moveTo>
                    <a:pt x="0" y="0"/>
                  </a:moveTo>
                  <a:cubicBezTo>
                    <a:pt x="12" y="0"/>
                    <a:pt x="12" y="24"/>
                    <a:pt x="36" y="24"/>
                  </a:cubicBezTo>
                  <a:cubicBezTo>
                    <a:pt x="12" y="24"/>
                    <a:pt x="12"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
            <p:cNvSpPr/>
            <p:nvPr/>
          </p:nvSpPr>
          <p:spPr>
            <a:xfrm>
              <a:off x="2903925" y="4187850"/>
              <a:ext cx="925" cy="25"/>
            </a:xfrm>
            <a:custGeom>
              <a:rect b="b" l="l" r="r" t="t"/>
              <a:pathLst>
                <a:path extrusionOk="0" h="1" w="37">
                  <a:moveTo>
                    <a:pt x="0" y="0"/>
                  </a:move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
            <p:cNvSpPr/>
            <p:nvPr/>
          </p:nvSpPr>
          <p:spPr>
            <a:xfrm>
              <a:off x="2903325" y="4187850"/>
              <a:ext cx="625" cy="25"/>
            </a:xfrm>
            <a:custGeom>
              <a:rect b="b" l="l" r="r" t="t"/>
              <a:pathLst>
                <a:path extrusionOk="0" h="1" w="25">
                  <a:moveTo>
                    <a:pt x="1" y="0"/>
                  </a:move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
            <p:cNvSpPr/>
            <p:nvPr/>
          </p:nvSpPr>
          <p:spPr>
            <a:xfrm>
              <a:off x="2906000" y="4188750"/>
              <a:ext cx="25" cy="25"/>
            </a:xfrm>
            <a:custGeom>
              <a:rect b="b" l="l" r="r" t="t"/>
              <a:pathLst>
                <a:path extrusionOk="0" h="1" w="1">
                  <a:moveTo>
                    <a:pt x="1" y="0"/>
                  </a:move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
            <p:cNvSpPr/>
            <p:nvPr/>
          </p:nvSpPr>
          <p:spPr>
            <a:xfrm>
              <a:off x="2898575" y="4188150"/>
              <a:ext cx="179200" cy="127725"/>
            </a:xfrm>
            <a:custGeom>
              <a:rect b="b" l="l" r="r" t="t"/>
              <a:pathLst>
                <a:path extrusionOk="0" h="5109" w="7168">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
            <p:cNvSpPr/>
            <p:nvPr/>
          </p:nvSpPr>
          <p:spPr>
            <a:xfrm>
              <a:off x="2605375" y="4242625"/>
              <a:ext cx="151825" cy="76225"/>
            </a:xfrm>
            <a:custGeom>
              <a:rect b="b" l="l" r="r" t="t"/>
              <a:pathLst>
                <a:path extrusionOk="0" h="3049" w="6073">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
            <p:cNvSpPr/>
            <p:nvPr/>
          </p:nvSpPr>
          <p:spPr>
            <a:xfrm>
              <a:off x="2768500" y="4252150"/>
              <a:ext cx="210450" cy="159250"/>
            </a:xfrm>
            <a:custGeom>
              <a:rect b="b" l="l" r="r" t="t"/>
              <a:pathLst>
                <a:path extrusionOk="0" h="6370" w="8418">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
            <p:cNvSpPr/>
            <p:nvPr/>
          </p:nvSpPr>
          <p:spPr>
            <a:xfrm>
              <a:off x="2694975" y="4191125"/>
              <a:ext cx="62225" cy="54200"/>
            </a:xfrm>
            <a:custGeom>
              <a:rect b="b" l="l" r="r" t="t"/>
              <a:pathLst>
                <a:path extrusionOk="0" h="2168" w="2489">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
            <p:cNvSpPr/>
            <p:nvPr/>
          </p:nvSpPr>
          <p:spPr>
            <a:xfrm>
              <a:off x="3016725" y="4319125"/>
              <a:ext cx="67000" cy="92275"/>
            </a:xfrm>
            <a:custGeom>
              <a:rect b="b" l="l" r="r" t="t"/>
              <a:pathLst>
                <a:path extrusionOk="0" h="3691" w="268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
            <p:cNvSpPr/>
            <p:nvPr/>
          </p:nvSpPr>
          <p:spPr>
            <a:xfrm>
              <a:off x="3084000" y="4036650"/>
              <a:ext cx="186075" cy="275050"/>
            </a:xfrm>
            <a:custGeom>
              <a:rect b="b" l="l" r="r" t="t"/>
              <a:pathLst>
                <a:path extrusionOk="0" h="11002" w="7443">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
            <p:cNvSpPr/>
            <p:nvPr/>
          </p:nvSpPr>
          <p:spPr>
            <a:xfrm>
              <a:off x="3088475" y="4311375"/>
              <a:ext cx="161950" cy="100025"/>
            </a:xfrm>
            <a:custGeom>
              <a:rect b="b" l="l" r="r" t="t"/>
              <a:pathLst>
                <a:path extrusionOk="0" h="4001" w="6478">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
            <p:cNvSpPr/>
            <p:nvPr/>
          </p:nvSpPr>
          <p:spPr>
            <a:xfrm>
              <a:off x="3271525" y="4040200"/>
              <a:ext cx="47350" cy="371200"/>
            </a:xfrm>
            <a:custGeom>
              <a:rect b="b" l="l" r="r" t="t"/>
              <a:pathLst>
                <a:path extrusionOk="0" h="14848" w="1894">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
            <p:cNvSpPr/>
            <p:nvPr/>
          </p:nvSpPr>
          <p:spPr>
            <a:xfrm>
              <a:off x="3632275" y="4401925"/>
              <a:ext cx="10750" cy="9475"/>
            </a:xfrm>
            <a:custGeom>
              <a:rect b="b" l="l" r="r" t="t"/>
              <a:pathLst>
                <a:path extrusionOk="0" h="379" w="43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
            <p:cNvSpPr/>
            <p:nvPr/>
          </p:nvSpPr>
          <p:spPr>
            <a:xfrm>
              <a:off x="3737350" y="4195300"/>
              <a:ext cx="14325" cy="216100"/>
            </a:xfrm>
            <a:custGeom>
              <a:rect b="b" l="l" r="r" t="t"/>
              <a:pathLst>
                <a:path extrusionOk="0" h="8644" w="573">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
            <p:cNvSpPr/>
            <p:nvPr/>
          </p:nvSpPr>
          <p:spPr>
            <a:xfrm>
              <a:off x="4021625" y="4264050"/>
              <a:ext cx="149750" cy="147350"/>
            </a:xfrm>
            <a:custGeom>
              <a:rect b="b" l="l" r="r" t="t"/>
              <a:pathLst>
                <a:path extrusionOk="0" h="5894" w="599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
            <p:cNvSpPr/>
            <p:nvPr/>
          </p:nvSpPr>
          <p:spPr>
            <a:xfrm>
              <a:off x="4484475" y="4346500"/>
              <a:ext cx="96475" cy="64900"/>
            </a:xfrm>
            <a:custGeom>
              <a:rect b="b" l="l" r="r" t="t"/>
              <a:pathLst>
                <a:path extrusionOk="0" h="2596" w="3859">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
            <p:cNvSpPr/>
            <p:nvPr/>
          </p:nvSpPr>
          <p:spPr>
            <a:xfrm>
              <a:off x="3743025" y="4194700"/>
              <a:ext cx="230700" cy="216425"/>
            </a:xfrm>
            <a:custGeom>
              <a:rect b="b" l="l" r="r" t="t"/>
              <a:pathLst>
                <a:path extrusionOk="0" h="8657" w="9228">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
            <p:cNvSpPr/>
            <p:nvPr/>
          </p:nvSpPr>
          <p:spPr>
            <a:xfrm>
              <a:off x="4185325" y="4269100"/>
              <a:ext cx="69975" cy="142300"/>
            </a:xfrm>
            <a:custGeom>
              <a:rect b="b" l="l" r="r" t="t"/>
              <a:pathLst>
                <a:path extrusionOk="0" h="5692" w="2799">
                  <a:moveTo>
                    <a:pt x="1" y="1"/>
                  </a:moveTo>
                  <a:lnTo>
                    <a:pt x="2430" y="5692"/>
                  </a:lnTo>
                  <a:lnTo>
                    <a:pt x="2799" y="5692"/>
                  </a:lnTo>
                  <a:lnTo>
                    <a:pt x="572" y="465"/>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
            <p:cNvSpPr/>
            <p:nvPr/>
          </p:nvSpPr>
          <p:spPr>
            <a:xfrm>
              <a:off x="4174625" y="4240475"/>
              <a:ext cx="9550" cy="5725"/>
            </a:xfrm>
            <a:custGeom>
              <a:rect b="b" l="l" r="r" t="t"/>
              <a:pathLst>
                <a:path extrusionOk="0" h="229" w="382">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
            <p:cNvSpPr/>
            <p:nvPr/>
          </p:nvSpPr>
          <p:spPr>
            <a:xfrm>
              <a:off x="4599075" y="4353050"/>
              <a:ext cx="37825" cy="58350"/>
            </a:xfrm>
            <a:custGeom>
              <a:rect b="b" l="l" r="r" t="t"/>
              <a:pathLst>
                <a:path extrusionOk="0" h="2334" w="1513">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
            <p:cNvSpPr/>
            <p:nvPr/>
          </p:nvSpPr>
          <p:spPr>
            <a:xfrm>
              <a:off x="4185025" y="4263750"/>
              <a:ext cx="182500" cy="147650"/>
            </a:xfrm>
            <a:custGeom>
              <a:rect b="b" l="l" r="r" t="t"/>
              <a:pathLst>
                <a:path extrusionOk="0" h="5906" w="730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
            <p:cNvSpPr/>
            <p:nvPr/>
          </p:nvSpPr>
          <p:spPr>
            <a:xfrm>
              <a:off x="4189800" y="4255125"/>
              <a:ext cx="386375" cy="83950"/>
            </a:xfrm>
            <a:custGeom>
              <a:rect b="b" l="l" r="r" t="t"/>
              <a:pathLst>
                <a:path extrusionOk="0" h="3358" w="15455">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
            <p:cNvSpPr/>
            <p:nvPr/>
          </p:nvSpPr>
          <p:spPr>
            <a:xfrm>
              <a:off x="4185925" y="3740775"/>
              <a:ext cx="804900" cy="513475"/>
            </a:xfrm>
            <a:custGeom>
              <a:rect b="b" l="l" r="r" t="t"/>
              <a:pathLst>
                <a:path extrusionOk="0" h="20539" w="32196">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
            <p:cNvSpPr/>
            <p:nvPr/>
          </p:nvSpPr>
          <p:spPr>
            <a:xfrm>
              <a:off x="4604725" y="4122375"/>
              <a:ext cx="224450" cy="207175"/>
            </a:xfrm>
            <a:custGeom>
              <a:rect b="b" l="l" r="r" t="t"/>
              <a:pathLst>
                <a:path extrusionOk="0" h="8287" w="8978">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
            <p:cNvSpPr/>
            <p:nvPr/>
          </p:nvSpPr>
          <p:spPr>
            <a:xfrm>
              <a:off x="4727950" y="4136950"/>
              <a:ext cx="125650" cy="274450"/>
            </a:xfrm>
            <a:custGeom>
              <a:rect b="b" l="l" r="r" t="t"/>
              <a:pathLst>
                <a:path extrusionOk="0" h="10978" w="5026">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
            <p:cNvSpPr/>
            <p:nvPr/>
          </p:nvSpPr>
          <p:spPr>
            <a:xfrm>
              <a:off x="4605925" y="4346200"/>
              <a:ext cx="86650" cy="65200"/>
            </a:xfrm>
            <a:custGeom>
              <a:rect b="b" l="l" r="r" t="t"/>
              <a:pathLst>
                <a:path extrusionOk="0" h="2608" w="3466">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
            <p:cNvSpPr/>
            <p:nvPr/>
          </p:nvSpPr>
          <p:spPr>
            <a:xfrm>
              <a:off x="5016400" y="4244400"/>
              <a:ext cx="9250" cy="167000"/>
            </a:xfrm>
            <a:custGeom>
              <a:rect b="b" l="l" r="r" t="t"/>
              <a:pathLst>
                <a:path extrusionOk="0" h="6680" w="37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
            <p:cNvSpPr/>
            <p:nvPr/>
          </p:nvSpPr>
          <p:spPr>
            <a:xfrm>
              <a:off x="5021450" y="4188150"/>
              <a:ext cx="3300" cy="3900"/>
            </a:xfrm>
            <a:custGeom>
              <a:rect b="b" l="l" r="r" t="t"/>
              <a:pathLst>
                <a:path extrusionOk="0" h="156" w="132">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
            <p:cNvSpPr/>
            <p:nvPr/>
          </p:nvSpPr>
          <p:spPr>
            <a:xfrm>
              <a:off x="4864275" y="3750900"/>
              <a:ext cx="138450" cy="315225"/>
            </a:xfrm>
            <a:custGeom>
              <a:rect b="b" l="l" r="r" t="t"/>
              <a:pathLst>
                <a:path extrusionOk="0" h="12609" w="5538">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
            <p:cNvSpPr/>
            <p:nvPr/>
          </p:nvSpPr>
          <p:spPr>
            <a:xfrm>
              <a:off x="5003300" y="3753275"/>
              <a:ext cx="18175" cy="439050"/>
            </a:xfrm>
            <a:custGeom>
              <a:rect b="b" l="l" r="r" t="t"/>
              <a:pathLst>
                <a:path extrusionOk="0" h="17562" w="727">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
            <p:cNvSpPr/>
            <p:nvPr/>
          </p:nvSpPr>
          <p:spPr>
            <a:xfrm>
              <a:off x="4886325" y="4112250"/>
              <a:ext cx="111625" cy="96750"/>
            </a:xfrm>
            <a:custGeom>
              <a:rect b="b" l="l" r="r" t="t"/>
              <a:pathLst>
                <a:path extrusionOk="0" h="3870" w="4465">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
            <p:cNvSpPr/>
            <p:nvPr/>
          </p:nvSpPr>
          <p:spPr>
            <a:xfrm>
              <a:off x="5032450" y="4235775"/>
              <a:ext cx="207800" cy="173550"/>
            </a:xfrm>
            <a:custGeom>
              <a:rect b="b" l="l" r="r" t="t"/>
              <a:pathLst>
                <a:path extrusionOk="0" h="6942" w="8312">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
            <p:cNvSpPr/>
            <p:nvPr/>
          </p:nvSpPr>
          <p:spPr>
            <a:xfrm>
              <a:off x="5006875" y="3750000"/>
              <a:ext cx="242600" cy="651600"/>
            </a:xfrm>
            <a:custGeom>
              <a:rect b="b" l="l" r="r" t="t"/>
              <a:pathLst>
                <a:path extrusionOk="0" h="26064" w="9704">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
            <p:cNvSpPr/>
            <p:nvPr/>
          </p:nvSpPr>
          <p:spPr>
            <a:xfrm>
              <a:off x="4991100" y="4191000"/>
              <a:ext cx="56575" cy="53975"/>
            </a:xfrm>
            <a:custGeom>
              <a:rect b="b" l="l" r="r" t="t"/>
              <a:pathLst>
                <a:path extrusionOk="0" h="2159" w="2263">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
            <p:cNvSpPr/>
            <p:nvPr/>
          </p:nvSpPr>
          <p:spPr>
            <a:xfrm>
              <a:off x="4815775" y="4062050"/>
              <a:ext cx="78000" cy="76425"/>
            </a:xfrm>
            <a:custGeom>
              <a:rect b="b" l="l" r="r" t="t"/>
              <a:pathLst>
                <a:path extrusionOk="0" h="3057" w="312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
            <p:cNvSpPr/>
            <p:nvPr/>
          </p:nvSpPr>
          <p:spPr>
            <a:xfrm>
              <a:off x="2997100" y="4406875"/>
              <a:ext cx="25600" cy="5125"/>
            </a:xfrm>
            <a:custGeom>
              <a:rect b="b" l="l" r="r" t="t"/>
              <a:pathLst>
                <a:path extrusionOk="0" h="205" w="1024">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
            <p:cNvSpPr/>
            <p:nvPr/>
          </p:nvSpPr>
          <p:spPr>
            <a:xfrm>
              <a:off x="2698250" y="4188575"/>
              <a:ext cx="14300" cy="13925"/>
            </a:xfrm>
            <a:custGeom>
              <a:rect b="b" l="l" r="r" t="t"/>
              <a:pathLst>
                <a:path extrusionOk="0" h="557" w="572">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
            <p:cNvSpPr/>
            <p:nvPr/>
          </p:nvSpPr>
          <p:spPr>
            <a:xfrm>
              <a:off x="3732600" y="4168050"/>
              <a:ext cx="29200" cy="27800"/>
            </a:xfrm>
            <a:custGeom>
              <a:rect b="b" l="l" r="r" t="t"/>
              <a:pathLst>
                <a:path extrusionOk="0" h="1112" w="1168">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
            <p:cNvSpPr/>
            <p:nvPr/>
          </p:nvSpPr>
          <p:spPr>
            <a:xfrm>
              <a:off x="4574675" y="4319825"/>
              <a:ext cx="37825" cy="38250"/>
            </a:xfrm>
            <a:custGeom>
              <a:rect b="b" l="l" r="r" t="t"/>
              <a:pathLst>
                <a:path extrusionOk="0" h="1530" w="1513">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
            <p:cNvSpPr/>
            <p:nvPr/>
          </p:nvSpPr>
          <p:spPr>
            <a:xfrm>
              <a:off x="4163600" y="4245300"/>
              <a:ext cx="27400" cy="26400"/>
            </a:xfrm>
            <a:custGeom>
              <a:rect b="b" l="l" r="r" t="t"/>
              <a:pathLst>
                <a:path extrusionOk="0" h="1056" w="1096">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
            <p:cNvSpPr/>
            <p:nvPr/>
          </p:nvSpPr>
          <p:spPr>
            <a:xfrm>
              <a:off x="2754800" y="4228775"/>
              <a:ext cx="27100" cy="27250"/>
            </a:xfrm>
            <a:custGeom>
              <a:rect b="b" l="l" r="r" t="t"/>
              <a:pathLst>
                <a:path extrusionOk="0" h="1090" w="1084">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
            <p:cNvSpPr/>
            <p:nvPr/>
          </p:nvSpPr>
          <p:spPr>
            <a:xfrm>
              <a:off x="2582150" y="4308350"/>
              <a:ext cx="28000" cy="27250"/>
            </a:xfrm>
            <a:custGeom>
              <a:rect b="b" l="l" r="r" t="t"/>
              <a:pathLst>
                <a:path extrusionOk="0" h="1090" w="112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
            <p:cNvSpPr/>
            <p:nvPr/>
          </p:nvSpPr>
          <p:spPr>
            <a:xfrm>
              <a:off x="3259325" y="4015150"/>
              <a:ext cx="28300" cy="26950"/>
            </a:xfrm>
            <a:custGeom>
              <a:rect b="b" l="l" r="r" t="t"/>
              <a:pathLst>
                <a:path extrusionOk="0" h="1078" w="1132">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
            <p:cNvSpPr/>
            <p:nvPr/>
          </p:nvSpPr>
          <p:spPr>
            <a:xfrm>
              <a:off x="5234575" y="4397850"/>
              <a:ext cx="36625" cy="13550"/>
            </a:xfrm>
            <a:custGeom>
              <a:rect b="b" l="l" r="r" t="t"/>
              <a:pathLst>
                <a:path extrusionOk="0" h="542" w="1465">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
            <p:cNvSpPr/>
            <p:nvPr/>
          </p:nvSpPr>
          <p:spPr>
            <a:xfrm>
              <a:off x="4984250" y="3714800"/>
              <a:ext cx="39600" cy="38200"/>
            </a:xfrm>
            <a:custGeom>
              <a:rect b="b" l="l" r="r" t="t"/>
              <a:pathLst>
                <a:path extrusionOk="0" h="1528" w="1584">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
            <p:cNvSpPr/>
            <p:nvPr/>
          </p:nvSpPr>
          <p:spPr>
            <a:xfrm>
              <a:off x="3074475" y="4307150"/>
              <a:ext cx="15500" cy="15550"/>
            </a:xfrm>
            <a:custGeom>
              <a:rect b="b" l="l" r="r" t="t"/>
              <a:pathLst>
                <a:path extrusionOk="0" h="622" w="62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
            <p:cNvSpPr/>
            <p:nvPr/>
          </p:nvSpPr>
          <p:spPr>
            <a:xfrm>
              <a:off x="3911200" y="4344925"/>
              <a:ext cx="16375" cy="15575"/>
            </a:xfrm>
            <a:custGeom>
              <a:rect b="b" l="l" r="r" t="t"/>
              <a:pathLst>
                <a:path extrusionOk="0" h="623" w="655">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3"/>
          <p:cNvSpPr/>
          <p:nvPr/>
        </p:nvSpPr>
        <p:spPr>
          <a:xfrm>
            <a:off x="0" y="4845825"/>
            <a:ext cx="9144000" cy="297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
          <p:cNvSpPr txBox="1"/>
          <p:nvPr>
            <p:ph type="title"/>
          </p:nvPr>
        </p:nvSpPr>
        <p:spPr>
          <a:xfrm>
            <a:off x="622250" y="1934525"/>
            <a:ext cx="3949800" cy="1546500"/>
          </a:xfrm>
          <a:prstGeom prst="rect">
            <a:avLst/>
          </a:prstGeom>
        </p:spPr>
        <p:txBody>
          <a:bodyPr anchorCtr="0" anchor="t" bIns="91425" lIns="91425" spcFirstLastPara="1" rIns="91425" wrap="square" tIns="91425">
            <a:noAutofit/>
          </a:bodyPr>
          <a:lstStyle>
            <a:lvl1pPr lvl="0" algn="l">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83" name="Google Shape;283;p3"/>
          <p:cNvSpPr txBox="1"/>
          <p:nvPr>
            <p:ph hasCustomPrompt="1" idx="2" type="title"/>
          </p:nvPr>
        </p:nvSpPr>
        <p:spPr>
          <a:xfrm>
            <a:off x="622250" y="953225"/>
            <a:ext cx="5039400" cy="981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84" name="Google Shape;284;p3"/>
          <p:cNvSpPr txBox="1"/>
          <p:nvPr>
            <p:ph idx="1" type="subTitle"/>
          </p:nvPr>
        </p:nvSpPr>
        <p:spPr>
          <a:xfrm>
            <a:off x="622250" y="3601950"/>
            <a:ext cx="5039400" cy="39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solidFill>
                  <a:schemeClr val="dk1"/>
                </a:solidFill>
              </a:defRPr>
            </a:lvl1pPr>
            <a:lvl2pPr lvl="1" rtl="0" algn="ctr">
              <a:lnSpc>
                <a:spcPct val="100000"/>
              </a:lnSpc>
              <a:spcBef>
                <a:spcPts val="160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2689" name="Shape 2689"/>
        <p:cNvGrpSpPr/>
        <p:nvPr/>
      </p:nvGrpSpPr>
      <p:grpSpPr>
        <a:xfrm>
          <a:off x="0" y="0"/>
          <a:ext cx="0" cy="0"/>
          <a:chOff x="0" y="0"/>
          <a:chExt cx="0" cy="0"/>
        </a:xfrm>
      </p:grpSpPr>
      <p:grpSp>
        <p:nvGrpSpPr>
          <p:cNvPr id="2690" name="Google Shape;2690;p21"/>
          <p:cNvGrpSpPr/>
          <p:nvPr/>
        </p:nvGrpSpPr>
        <p:grpSpPr>
          <a:xfrm>
            <a:off x="5568927" y="-63"/>
            <a:ext cx="3574601" cy="869376"/>
            <a:chOff x="3877250" y="939525"/>
            <a:chExt cx="2541125" cy="618025"/>
          </a:xfrm>
        </p:grpSpPr>
        <p:sp>
          <p:nvSpPr>
            <p:cNvPr id="2691" name="Google Shape;2691;p21"/>
            <p:cNvSpPr/>
            <p:nvPr/>
          </p:nvSpPr>
          <p:spPr>
            <a:xfrm>
              <a:off x="4697300" y="939825"/>
              <a:ext cx="57475" cy="13725"/>
            </a:xfrm>
            <a:custGeom>
              <a:rect b="b" l="l" r="r" t="t"/>
              <a:pathLst>
                <a:path extrusionOk="0" h="549" w="2299">
                  <a:moveTo>
                    <a:pt x="1" y="1"/>
                  </a:moveTo>
                  <a:lnTo>
                    <a:pt x="2298" y="548"/>
                  </a:lnTo>
                  <a:lnTo>
                    <a:pt x="2251" y="263"/>
                  </a:lnTo>
                  <a:lnTo>
                    <a:pt x="112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21"/>
            <p:cNvSpPr/>
            <p:nvPr/>
          </p:nvSpPr>
          <p:spPr>
            <a:xfrm>
              <a:off x="4760400" y="947875"/>
              <a:ext cx="126525" cy="36025"/>
            </a:xfrm>
            <a:custGeom>
              <a:rect b="b" l="l" r="r" t="t"/>
              <a:pathLst>
                <a:path extrusionOk="0" h="1441" w="5061">
                  <a:moveTo>
                    <a:pt x="1" y="0"/>
                  </a:moveTo>
                  <a:lnTo>
                    <a:pt x="36" y="286"/>
                  </a:lnTo>
                  <a:lnTo>
                    <a:pt x="4977" y="1441"/>
                  </a:lnTo>
                  <a:cubicBezTo>
                    <a:pt x="4977" y="1357"/>
                    <a:pt x="5001" y="1262"/>
                    <a:pt x="5061" y="1191"/>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21"/>
            <p:cNvSpPr/>
            <p:nvPr/>
          </p:nvSpPr>
          <p:spPr>
            <a:xfrm>
              <a:off x="3888875" y="939825"/>
              <a:ext cx="51500" cy="75925"/>
            </a:xfrm>
            <a:custGeom>
              <a:rect b="b" l="l" r="r" t="t"/>
              <a:pathLst>
                <a:path extrusionOk="0" h="3037" w="2060">
                  <a:moveTo>
                    <a:pt x="1762" y="1"/>
                  </a:moveTo>
                  <a:lnTo>
                    <a:pt x="0" y="2989"/>
                  </a:lnTo>
                  <a:cubicBezTo>
                    <a:pt x="72" y="2989"/>
                    <a:pt x="155" y="3001"/>
                    <a:pt x="214" y="3037"/>
                  </a:cubicBezTo>
                  <a:lnTo>
                    <a:pt x="310" y="2953"/>
                  </a:lnTo>
                  <a:lnTo>
                    <a:pt x="206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21"/>
            <p:cNvSpPr/>
            <p:nvPr/>
          </p:nvSpPr>
          <p:spPr>
            <a:xfrm>
              <a:off x="4222250" y="939825"/>
              <a:ext cx="22050" cy="8950"/>
            </a:xfrm>
            <a:custGeom>
              <a:rect b="b" l="l" r="r" t="t"/>
              <a:pathLst>
                <a:path extrusionOk="0" h="358" w="882">
                  <a:moveTo>
                    <a:pt x="0" y="1"/>
                  </a:moveTo>
                  <a:lnTo>
                    <a:pt x="834" y="358"/>
                  </a:lnTo>
                  <a:cubicBezTo>
                    <a:pt x="822" y="334"/>
                    <a:pt x="822" y="310"/>
                    <a:pt x="822" y="298"/>
                  </a:cubicBezTo>
                  <a:cubicBezTo>
                    <a:pt x="810" y="215"/>
                    <a:pt x="822" y="144"/>
                    <a:pt x="881" y="96"/>
                  </a:cubicBezTo>
                  <a:lnTo>
                    <a:pt x="65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21"/>
            <p:cNvSpPr/>
            <p:nvPr/>
          </p:nvSpPr>
          <p:spPr>
            <a:xfrm>
              <a:off x="3894225" y="942800"/>
              <a:ext cx="103300" cy="77725"/>
            </a:xfrm>
            <a:custGeom>
              <a:rect b="b" l="l" r="r" t="t"/>
              <a:pathLst>
                <a:path extrusionOk="0" h="3109" w="4132">
                  <a:moveTo>
                    <a:pt x="3941" y="1"/>
                  </a:moveTo>
                  <a:lnTo>
                    <a:pt x="96" y="2834"/>
                  </a:lnTo>
                  <a:lnTo>
                    <a:pt x="0" y="2918"/>
                  </a:lnTo>
                  <a:cubicBezTo>
                    <a:pt x="72" y="2953"/>
                    <a:pt x="131" y="3013"/>
                    <a:pt x="155" y="3108"/>
                  </a:cubicBezTo>
                  <a:lnTo>
                    <a:pt x="4132" y="155"/>
                  </a:lnTo>
                  <a:cubicBezTo>
                    <a:pt x="4108" y="132"/>
                    <a:pt x="4072" y="84"/>
                    <a:pt x="4049" y="36"/>
                  </a:cubicBezTo>
                  <a:lnTo>
                    <a:pt x="394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21"/>
            <p:cNvSpPr/>
            <p:nvPr/>
          </p:nvSpPr>
          <p:spPr>
            <a:xfrm>
              <a:off x="4006450" y="946075"/>
              <a:ext cx="190525" cy="100350"/>
            </a:xfrm>
            <a:custGeom>
              <a:rect b="b" l="l" r="r" t="t"/>
              <a:pathLst>
                <a:path extrusionOk="0" h="4014" w="7621">
                  <a:moveTo>
                    <a:pt x="250" y="1"/>
                  </a:moveTo>
                  <a:cubicBezTo>
                    <a:pt x="191" y="72"/>
                    <a:pt x="107" y="132"/>
                    <a:pt x="0" y="155"/>
                  </a:cubicBezTo>
                  <a:lnTo>
                    <a:pt x="7525" y="4001"/>
                  </a:lnTo>
                  <a:cubicBezTo>
                    <a:pt x="7561" y="4013"/>
                    <a:pt x="7596" y="4013"/>
                    <a:pt x="7620" y="4013"/>
                  </a:cubicBezTo>
                  <a:cubicBezTo>
                    <a:pt x="7608" y="3977"/>
                    <a:pt x="7584" y="3906"/>
                    <a:pt x="7573" y="3846"/>
                  </a:cubicBezTo>
                  <a:cubicBezTo>
                    <a:pt x="7596" y="3799"/>
                    <a:pt x="7596" y="3763"/>
                    <a:pt x="7596" y="3739"/>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21"/>
            <p:cNvSpPr/>
            <p:nvPr/>
          </p:nvSpPr>
          <p:spPr>
            <a:xfrm>
              <a:off x="3987100" y="939825"/>
              <a:ext cx="8350" cy="4500"/>
            </a:xfrm>
            <a:custGeom>
              <a:rect b="b" l="l" r="r" t="t"/>
              <a:pathLst>
                <a:path extrusionOk="0" h="180" w="334">
                  <a:moveTo>
                    <a:pt x="0" y="1"/>
                  </a:moveTo>
                  <a:lnTo>
                    <a:pt x="226" y="120"/>
                  </a:lnTo>
                  <a:lnTo>
                    <a:pt x="334" y="179"/>
                  </a:lnTo>
                  <a:cubicBezTo>
                    <a:pt x="310" y="132"/>
                    <a:pt x="298" y="84"/>
                    <a:pt x="298" y="36"/>
                  </a:cubicBezTo>
                  <a:lnTo>
                    <a:pt x="29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21"/>
            <p:cNvSpPr/>
            <p:nvPr/>
          </p:nvSpPr>
          <p:spPr>
            <a:xfrm>
              <a:off x="4215100" y="1051750"/>
              <a:ext cx="184275" cy="282800"/>
            </a:xfrm>
            <a:custGeom>
              <a:rect b="b" l="l" r="r" t="t"/>
              <a:pathLst>
                <a:path extrusionOk="0" h="11312" w="7371">
                  <a:moveTo>
                    <a:pt x="227" y="0"/>
                  </a:moveTo>
                  <a:cubicBezTo>
                    <a:pt x="167" y="60"/>
                    <a:pt x="96" y="108"/>
                    <a:pt x="0" y="119"/>
                  </a:cubicBezTo>
                  <a:lnTo>
                    <a:pt x="7120" y="11311"/>
                  </a:lnTo>
                  <a:cubicBezTo>
                    <a:pt x="7168" y="11264"/>
                    <a:pt x="7228" y="11216"/>
                    <a:pt x="7287" y="11216"/>
                  </a:cubicBezTo>
                  <a:cubicBezTo>
                    <a:pt x="7311" y="11216"/>
                    <a:pt x="7347" y="11216"/>
                    <a:pt x="7370" y="11240"/>
                  </a:cubicBezTo>
                  <a:lnTo>
                    <a:pt x="22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21"/>
            <p:cNvSpPr/>
            <p:nvPr/>
          </p:nvSpPr>
          <p:spPr>
            <a:xfrm>
              <a:off x="4399650" y="1275000"/>
              <a:ext cx="125925" cy="62825"/>
            </a:xfrm>
            <a:custGeom>
              <a:rect b="b" l="l" r="r" t="t"/>
              <a:pathLst>
                <a:path extrusionOk="0" h="2513" w="5037">
                  <a:moveTo>
                    <a:pt x="4906" y="0"/>
                  </a:moveTo>
                  <a:lnTo>
                    <a:pt x="0" y="2286"/>
                  </a:lnTo>
                  <a:cubicBezTo>
                    <a:pt x="84" y="2322"/>
                    <a:pt x="119" y="2381"/>
                    <a:pt x="143" y="2465"/>
                  </a:cubicBezTo>
                  <a:lnTo>
                    <a:pt x="143" y="2512"/>
                  </a:lnTo>
                  <a:lnTo>
                    <a:pt x="5037" y="226"/>
                  </a:lnTo>
                  <a:cubicBezTo>
                    <a:pt x="4977" y="155"/>
                    <a:pt x="4918" y="83"/>
                    <a:pt x="490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21"/>
            <p:cNvSpPr/>
            <p:nvPr/>
          </p:nvSpPr>
          <p:spPr>
            <a:xfrm>
              <a:off x="4213300" y="950850"/>
              <a:ext cx="37250" cy="77700"/>
            </a:xfrm>
            <a:custGeom>
              <a:rect b="b" l="l" r="r" t="t"/>
              <a:pathLst>
                <a:path extrusionOk="0" h="3108" w="1490">
                  <a:moveTo>
                    <a:pt x="1227" y="0"/>
                  </a:moveTo>
                  <a:lnTo>
                    <a:pt x="1" y="3012"/>
                  </a:lnTo>
                  <a:cubicBezTo>
                    <a:pt x="96" y="3024"/>
                    <a:pt x="168" y="3048"/>
                    <a:pt x="239" y="3108"/>
                  </a:cubicBezTo>
                  <a:lnTo>
                    <a:pt x="1489" y="48"/>
                  </a:lnTo>
                  <a:lnTo>
                    <a:pt x="1489" y="48"/>
                  </a:lnTo>
                  <a:cubicBezTo>
                    <a:pt x="1477" y="60"/>
                    <a:pt x="1442" y="60"/>
                    <a:pt x="1418" y="60"/>
                  </a:cubicBezTo>
                  <a:cubicBezTo>
                    <a:pt x="1406" y="62"/>
                    <a:pt x="1394" y="63"/>
                    <a:pt x="1382" y="63"/>
                  </a:cubicBezTo>
                  <a:cubicBezTo>
                    <a:pt x="1326" y="63"/>
                    <a:pt x="1277" y="40"/>
                    <a:pt x="122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21"/>
            <p:cNvSpPr/>
            <p:nvPr/>
          </p:nvSpPr>
          <p:spPr>
            <a:xfrm>
              <a:off x="4248425" y="939825"/>
              <a:ext cx="7475" cy="3600"/>
            </a:xfrm>
            <a:custGeom>
              <a:rect b="b" l="l" r="r" t="t"/>
              <a:pathLst>
                <a:path extrusionOk="0" h="144" w="299">
                  <a:moveTo>
                    <a:pt x="13" y="1"/>
                  </a:moveTo>
                  <a:lnTo>
                    <a:pt x="1" y="24"/>
                  </a:lnTo>
                  <a:cubicBezTo>
                    <a:pt x="84" y="36"/>
                    <a:pt x="156" y="72"/>
                    <a:pt x="203" y="144"/>
                  </a:cubicBezTo>
                  <a:cubicBezTo>
                    <a:pt x="215" y="132"/>
                    <a:pt x="239" y="132"/>
                    <a:pt x="251" y="132"/>
                  </a:cubicBezTo>
                  <a:lnTo>
                    <a:pt x="29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21"/>
            <p:cNvSpPr/>
            <p:nvPr/>
          </p:nvSpPr>
          <p:spPr>
            <a:xfrm>
              <a:off x="4253500" y="942650"/>
              <a:ext cx="181900" cy="74600"/>
            </a:xfrm>
            <a:custGeom>
              <a:rect b="b" l="l" r="r" t="t"/>
              <a:pathLst>
                <a:path extrusionOk="0" h="2984" w="7276">
                  <a:moveTo>
                    <a:pt x="84" y="1"/>
                  </a:moveTo>
                  <a:cubicBezTo>
                    <a:pt x="72" y="1"/>
                    <a:pt x="60" y="7"/>
                    <a:pt x="48" y="19"/>
                  </a:cubicBezTo>
                  <a:cubicBezTo>
                    <a:pt x="12" y="19"/>
                    <a:pt x="0" y="19"/>
                    <a:pt x="0" y="31"/>
                  </a:cubicBezTo>
                  <a:cubicBezTo>
                    <a:pt x="12" y="66"/>
                    <a:pt x="36" y="90"/>
                    <a:pt x="36" y="138"/>
                  </a:cubicBezTo>
                  <a:cubicBezTo>
                    <a:pt x="36" y="185"/>
                    <a:pt x="36" y="221"/>
                    <a:pt x="12" y="257"/>
                  </a:cubicBezTo>
                  <a:lnTo>
                    <a:pt x="36" y="257"/>
                  </a:lnTo>
                  <a:lnTo>
                    <a:pt x="7180" y="2983"/>
                  </a:lnTo>
                  <a:cubicBezTo>
                    <a:pt x="7192" y="2888"/>
                    <a:pt x="7216" y="2817"/>
                    <a:pt x="7275" y="2745"/>
                  </a:cubicBezTo>
                  <a:lnTo>
                    <a:pt x="119" y="19"/>
                  </a:lnTo>
                  <a:cubicBezTo>
                    <a:pt x="107" y="7"/>
                    <a:pt x="96" y="1"/>
                    <a:pt x="8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21"/>
            <p:cNvSpPr/>
            <p:nvPr/>
          </p:nvSpPr>
          <p:spPr>
            <a:xfrm>
              <a:off x="4459775" y="1021675"/>
              <a:ext cx="198850" cy="82475"/>
            </a:xfrm>
            <a:custGeom>
              <a:rect b="b" l="l" r="r" t="t"/>
              <a:pathLst>
                <a:path extrusionOk="0" h="3299" w="7954">
                  <a:moveTo>
                    <a:pt x="84" y="1"/>
                  </a:moveTo>
                  <a:cubicBezTo>
                    <a:pt x="72" y="84"/>
                    <a:pt x="36" y="156"/>
                    <a:pt x="0" y="239"/>
                  </a:cubicBezTo>
                  <a:lnTo>
                    <a:pt x="7882" y="3299"/>
                  </a:lnTo>
                  <a:cubicBezTo>
                    <a:pt x="7882" y="3227"/>
                    <a:pt x="7894" y="3156"/>
                    <a:pt x="7954" y="3108"/>
                  </a:cubicBezTo>
                  <a:cubicBezTo>
                    <a:pt x="7954" y="3096"/>
                    <a:pt x="7942" y="3073"/>
                    <a:pt x="7942" y="3049"/>
                  </a:cubicBezTo>
                  <a:lnTo>
                    <a:pt x="8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21"/>
            <p:cNvSpPr/>
            <p:nvPr/>
          </p:nvSpPr>
          <p:spPr>
            <a:xfrm>
              <a:off x="4418400" y="939825"/>
              <a:ext cx="27100" cy="67300"/>
            </a:xfrm>
            <a:custGeom>
              <a:rect b="b" l="l" r="r" t="t"/>
              <a:pathLst>
                <a:path extrusionOk="0" h="2692" w="1084">
                  <a:moveTo>
                    <a:pt x="0" y="1"/>
                  </a:moveTo>
                  <a:lnTo>
                    <a:pt x="846" y="2691"/>
                  </a:lnTo>
                  <a:cubicBezTo>
                    <a:pt x="917" y="2644"/>
                    <a:pt x="1001" y="2620"/>
                    <a:pt x="1084" y="2596"/>
                  </a:cubicBezTo>
                  <a:lnTo>
                    <a:pt x="26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21"/>
            <p:cNvSpPr/>
            <p:nvPr/>
          </p:nvSpPr>
          <p:spPr>
            <a:xfrm>
              <a:off x="4448750" y="1033600"/>
              <a:ext cx="82475" cy="232175"/>
            </a:xfrm>
            <a:custGeom>
              <a:rect b="b" l="l" r="r" t="t"/>
              <a:pathLst>
                <a:path extrusionOk="0" h="9287" w="3299">
                  <a:moveTo>
                    <a:pt x="239" y="0"/>
                  </a:moveTo>
                  <a:cubicBezTo>
                    <a:pt x="168" y="12"/>
                    <a:pt x="84" y="36"/>
                    <a:pt x="1" y="60"/>
                  </a:cubicBezTo>
                  <a:lnTo>
                    <a:pt x="3061" y="9287"/>
                  </a:lnTo>
                  <a:cubicBezTo>
                    <a:pt x="3120" y="9239"/>
                    <a:pt x="3192" y="9192"/>
                    <a:pt x="3275" y="9192"/>
                  </a:cubicBezTo>
                  <a:lnTo>
                    <a:pt x="3299" y="9192"/>
                  </a:lnTo>
                  <a:lnTo>
                    <a:pt x="23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21"/>
            <p:cNvSpPr/>
            <p:nvPr/>
          </p:nvSpPr>
          <p:spPr>
            <a:xfrm>
              <a:off x="4530625" y="1282125"/>
              <a:ext cx="42875" cy="110750"/>
            </a:xfrm>
            <a:custGeom>
              <a:rect b="b" l="l" r="r" t="t"/>
              <a:pathLst>
                <a:path extrusionOk="0" h="4430" w="1715">
                  <a:moveTo>
                    <a:pt x="262" y="1"/>
                  </a:moveTo>
                  <a:cubicBezTo>
                    <a:pt x="202" y="25"/>
                    <a:pt x="143" y="60"/>
                    <a:pt x="83" y="60"/>
                  </a:cubicBezTo>
                  <a:lnTo>
                    <a:pt x="0" y="60"/>
                  </a:lnTo>
                  <a:lnTo>
                    <a:pt x="1465" y="4430"/>
                  </a:lnTo>
                  <a:cubicBezTo>
                    <a:pt x="1524" y="4406"/>
                    <a:pt x="1595" y="4370"/>
                    <a:pt x="1667" y="4370"/>
                  </a:cubicBezTo>
                  <a:lnTo>
                    <a:pt x="1715" y="4370"/>
                  </a:lnTo>
                  <a:lnTo>
                    <a:pt x="26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21"/>
            <p:cNvSpPr/>
            <p:nvPr/>
          </p:nvSpPr>
          <p:spPr>
            <a:xfrm>
              <a:off x="4539550" y="1228550"/>
              <a:ext cx="81275" cy="44675"/>
            </a:xfrm>
            <a:custGeom>
              <a:rect b="b" l="l" r="r" t="t"/>
              <a:pathLst>
                <a:path extrusionOk="0" h="1787" w="3251">
                  <a:moveTo>
                    <a:pt x="3155" y="1"/>
                  </a:moveTo>
                  <a:lnTo>
                    <a:pt x="0" y="1548"/>
                  </a:lnTo>
                  <a:cubicBezTo>
                    <a:pt x="48" y="1584"/>
                    <a:pt x="95" y="1668"/>
                    <a:pt x="95" y="1751"/>
                  </a:cubicBezTo>
                  <a:lnTo>
                    <a:pt x="95" y="1787"/>
                  </a:lnTo>
                  <a:lnTo>
                    <a:pt x="3251" y="239"/>
                  </a:lnTo>
                  <a:cubicBezTo>
                    <a:pt x="3203" y="179"/>
                    <a:pt x="3179" y="96"/>
                    <a:pt x="3155" y="25"/>
                  </a:cubicBezTo>
                  <a:lnTo>
                    <a:pt x="315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21"/>
            <p:cNvSpPr/>
            <p:nvPr/>
          </p:nvSpPr>
          <p:spPr>
            <a:xfrm>
              <a:off x="4665450" y="1102950"/>
              <a:ext cx="99750" cy="35750"/>
            </a:xfrm>
            <a:custGeom>
              <a:rect b="b" l="l" r="r" t="t"/>
              <a:pathLst>
                <a:path extrusionOk="0" h="1430" w="3990">
                  <a:moveTo>
                    <a:pt x="132" y="0"/>
                  </a:moveTo>
                  <a:cubicBezTo>
                    <a:pt x="132" y="107"/>
                    <a:pt x="84" y="203"/>
                    <a:pt x="1" y="226"/>
                  </a:cubicBezTo>
                  <a:lnTo>
                    <a:pt x="3906" y="1429"/>
                  </a:lnTo>
                  <a:cubicBezTo>
                    <a:pt x="3930" y="1346"/>
                    <a:pt x="3953" y="1274"/>
                    <a:pt x="3989" y="1179"/>
                  </a:cubicBezTo>
                  <a:lnTo>
                    <a:pt x="13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21"/>
            <p:cNvSpPr/>
            <p:nvPr/>
          </p:nvSpPr>
          <p:spPr>
            <a:xfrm>
              <a:off x="4576150" y="1236000"/>
              <a:ext cx="52125" cy="157775"/>
            </a:xfrm>
            <a:custGeom>
              <a:rect b="b" l="l" r="r" t="t"/>
              <a:pathLst>
                <a:path extrusionOk="0" h="6311" w="2085">
                  <a:moveTo>
                    <a:pt x="1846" y="0"/>
                  </a:moveTo>
                  <a:lnTo>
                    <a:pt x="1" y="6215"/>
                  </a:lnTo>
                  <a:cubicBezTo>
                    <a:pt x="84" y="6227"/>
                    <a:pt x="167" y="6263"/>
                    <a:pt x="239" y="6311"/>
                  </a:cubicBezTo>
                  <a:lnTo>
                    <a:pt x="2084" y="84"/>
                  </a:lnTo>
                  <a:cubicBezTo>
                    <a:pt x="1989" y="84"/>
                    <a:pt x="1906" y="36"/>
                    <a:pt x="184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21"/>
            <p:cNvSpPr/>
            <p:nvPr/>
          </p:nvSpPr>
          <p:spPr>
            <a:xfrm>
              <a:off x="4627050" y="1106525"/>
              <a:ext cx="36050" cy="112225"/>
            </a:xfrm>
            <a:custGeom>
              <a:rect b="b" l="l" r="r" t="t"/>
              <a:pathLst>
                <a:path extrusionOk="0" h="4489" w="1442">
                  <a:moveTo>
                    <a:pt x="1227" y="0"/>
                  </a:moveTo>
                  <a:lnTo>
                    <a:pt x="1" y="4441"/>
                  </a:lnTo>
                  <a:lnTo>
                    <a:pt x="13" y="4441"/>
                  </a:lnTo>
                  <a:cubicBezTo>
                    <a:pt x="35" y="4438"/>
                    <a:pt x="56" y="4437"/>
                    <a:pt x="76" y="4437"/>
                  </a:cubicBezTo>
                  <a:cubicBezTo>
                    <a:pt x="142" y="4437"/>
                    <a:pt x="196" y="4452"/>
                    <a:pt x="251" y="4489"/>
                  </a:cubicBezTo>
                  <a:lnTo>
                    <a:pt x="1441" y="107"/>
                  </a:lnTo>
                  <a:lnTo>
                    <a:pt x="1441" y="107"/>
                  </a:lnTo>
                  <a:cubicBezTo>
                    <a:pt x="1427" y="111"/>
                    <a:pt x="1412" y="113"/>
                    <a:pt x="1397" y="113"/>
                  </a:cubicBezTo>
                  <a:cubicBezTo>
                    <a:pt x="1327" y="113"/>
                    <a:pt x="1257" y="69"/>
                    <a:pt x="122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21"/>
            <p:cNvSpPr/>
            <p:nvPr/>
          </p:nvSpPr>
          <p:spPr>
            <a:xfrm>
              <a:off x="4658600" y="939825"/>
              <a:ext cx="18475" cy="159275"/>
            </a:xfrm>
            <a:custGeom>
              <a:rect b="b" l="l" r="r" t="t"/>
              <a:pathLst>
                <a:path extrusionOk="0" h="6371" w="739">
                  <a:moveTo>
                    <a:pt x="477" y="1"/>
                  </a:moveTo>
                  <a:lnTo>
                    <a:pt x="1" y="6311"/>
                  </a:lnTo>
                  <a:cubicBezTo>
                    <a:pt x="1" y="6323"/>
                    <a:pt x="1" y="6347"/>
                    <a:pt x="13" y="6370"/>
                  </a:cubicBezTo>
                  <a:cubicBezTo>
                    <a:pt x="48" y="6335"/>
                    <a:pt x="96" y="6323"/>
                    <a:pt x="156" y="6311"/>
                  </a:cubicBezTo>
                  <a:cubicBezTo>
                    <a:pt x="191" y="6311"/>
                    <a:pt x="227" y="6311"/>
                    <a:pt x="263" y="6323"/>
                  </a:cubicBezTo>
                  <a:lnTo>
                    <a:pt x="7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21"/>
            <p:cNvSpPr/>
            <p:nvPr/>
          </p:nvSpPr>
          <p:spPr>
            <a:xfrm>
              <a:off x="4752075" y="939825"/>
              <a:ext cx="37225" cy="176550"/>
            </a:xfrm>
            <a:custGeom>
              <a:rect b="b" l="l" r="r" t="t"/>
              <a:pathLst>
                <a:path extrusionOk="0" h="7062" w="1489">
                  <a:moveTo>
                    <a:pt x="0" y="1"/>
                  </a:moveTo>
                  <a:lnTo>
                    <a:pt x="48" y="263"/>
                  </a:lnTo>
                  <a:lnTo>
                    <a:pt x="96" y="548"/>
                  </a:lnTo>
                  <a:lnTo>
                    <a:pt x="1215" y="7061"/>
                  </a:lnTo>
                  <a:cubicBezTo>
                    <a:pt x="1310" y="7037"/>
                    <a:pt x="1393" y="7025"/>
                    <a:pt x="1489" y="7002"/>
                  </a:cubicBezTo>
                  <a:lnTo>
                    <a:pt x="369" y="608"/>
                  </a:lnTo>
                  <a:lnTo>
                    <a:pt x="334" y="322"/>
                  </a:lnTo>
                  <a:lnTo>
                    <a:pt x="27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21"/>
            <p:cNvSpPr/>
            <p:nvPr/>
          </p:nvSpPr>
          <p:spPr>
            <a:xfrm>
              <a:off x="4804450" y="989825"/>
              <a:ext cx="88725" cy="131000"/>
            </a:xfrm>
            <a:custGeom>
              <a:rect b="b" l="l" r="r" t="t"/>
              <a:pathLst>
                <a:path extrusionOk="0" h="5240" w="3549">
                  <a:moveTo>
                    <a:pt x="3323" y="1"/>
                  </a:moveTo>
                  <a:lnTo>
                    <a:pt x="1" y="5109"/>
                  </a:lnTo>
                  <a:cubicBezTo>
                    <a:pt x="84" y="5144"/>
                    <a:pt x="156" y="5192"/>
                    <a:pt x="227" y="5240"/>
                  </a:cubicBezTo>
                  <a:lnTo>
                    <a:pt x="3549" y="144"/>
                  </a:lnTo>
                  <a:cubicBezTo>
                    <a:pt x="3454" y="120"/>
                    <a:pt x="3382" y="84"/>
                    <a:pt x="332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21"/>
            <p:cNvSpPr/>
            <p:nvPr/>
          </p:nvSpPr>
          <p:spPr>
            <a:xfrm>
              <a:off x="4897925" y="939825"/>
              <a:ext cx="29775" cy="37525"/>
            </a:xfrm>
            <a:custGeom>
              <a:rect b="b" l="l" r="r" t="t"/>
              <a:pathLst>
                <a:path extrusionOk="0" h="1501" w="1191">
                  <a:moveTo>
                    <a:pt x="881" y="1"/>
                  </a:moveTo>
                  <a:lnTo>
                    <a:pt x="0" y="1346"/>
                  </a:lnTo>
                  <a:cubicBezTo>
                    <a:pt x="96" y="1382"/>
                    <a:pt x="167" y="1429"/>
                    <a:pt x="227" y="1501"/>
                  </a:cubicBezTo>
                  <a:lnTo>
                    <a:pt x="119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21"/>
            <p:cNvSpPr/>
            <p:nvPr/>
          </p:nvSpPr>
          <p:spPr>
            <a:xfrm>
              <a:off x="4904775" y="979125"/>
              <a:ext cx="209875" cy="36925"/>
            </a:xfrm>
            <a:custGeom>
              <a:rect b="b" l="l" r="r" t="t"/>
              <a:pathLst>
                <a:path extrusionOk="0" h="1477" w="8395">
                  <a:moveTo>
                    <a:pt x="0" y="0"/>
                  </a:moveTo>
                  <a:cubicBezTo>
                    <a:pt x="12" y="48"/>
                    <a:pt x="24" y="96"/>
                    <a:pt x="24" y="131"/>
                  </a:cubicBezTo>
                  <a:lnTo>
                    <a:pt x="24" y="250"/>
                  </a:lnTo>
                  <a:lnTo>
                    <a:pt x="8394" y="1477"/>
                  </a:lnTo>
                  <a:lnTo>
                    <a:pt x="7870" y="1131"/>
                  </a:ln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21"/>
            <p:cNvSpPr/>
            <p:nvPr/>
          </p:nvSpPr>
          <p:spPr>
            <a:xfrm>
              <a:off x="5115500" y="939825"/>
              <a:ext cx="73850" cy="73250"/>
            </a:xfrm>
            <a:custGeom>
              <a:rect b="b" l="l" r="r" t="t"/>
              <a:pathLst>
                <a:path extrusionOk="0" h="2930" w="2954">
                  <a:moveTo>
                    <a:pt x="2608" y="1"/>
                  </a:moveTo>
                  <a:lnTo>
                    <a:pt x="1" y="2775"/>
                  </a:lnTo>
                  <a:lnTo>
                    <a:pt x="227" y="2930"/>
                  </a:lnTo>
                  <a:lnTo>
                    <a:pt x="295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21"/>
            <p:cNvSpPr/>
            <p:nvPr/>
          </p:nvSpPr>
          <p:spPr>
            <a:xfrm>
              <a:off x="4996450" y="939825"/>
              <a:ext cx="347975" cy="224175"/>
            </a:xfrm>
            <a:custGeom>
              <a:rect b="b" l="l" r="r" t="t"/>
              <a:pathLst>
                <a:path extrusionOk="0" h="8967" w="13919">
                  <a:moveTo>
                    <a:pt x="0" y="1"/>
                  </a:moveTo>
                  <a:lnTo>
                    <a:pt x="4203" y="2715"/>
                  </a:lnTo>
                  <a:lnTo>
                    <a:pt x="4715" y="3061"/>
                  </a:lnTo>
                  <a:lnTo>
                    <a:pt x="13835" y="8966"/>
                  </a:lnTo>
                  <a:cubicBezTo>
                    <a:pt x="13847" y="8907"/>
                    <a:pt x="13871" y="8871"/>
                    <a:pt x="13919" y="8835"/>
                  </a:cubicBezTo>
                  <a:lnTo>
                    <a:pt x="13776" y="8633"/>
                  </a:lnTo>
                  <a:lnTo>
                    <a:pt x="4977" y="2918"/>
                  </a:lnTo>
                  <a:lnTo>
                    <a:pt x="4751" y="2763"/>
                  </a:lnTo>
                  <a:lnTo>
                    <a:pt x="47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21"/>
            <p:cNvSpPr/>
            <p:nvPr/>
          </p:nvSpPr>
          <p:spPr>
            <a:xfrm>
              <a:off x="5192300" y="939825"/>
              <a:ext cx="157775" cy="220900"/>
            </a:xfrm>
            <a:custGeom>
              <a:rect b="b" l="l" r="r" t="t"/>
              <a:pathLst>
                <a:path extrusionOk="0" h="8836" w="6311">
                  <a:moveTo>
                    <a:pt x="1" y="1"/>
                  </a:moveTo>
                  <a:lnTo>
                    <a:pt x="5942" y="8633"/>
                  </a:lnTo>
                  <a:lnTo>
                    <a:pt x="6073" y="8835"/>
                  </a:lnTo>
                  <a:cubicBezTo>
                    <a:pt x="6132" y="8764"/>
                    <a:pt x="6216" y="8716"/>
                    <a:pt x="6311" y="8704"/>
                  </a:cubicBezTo>
                  <a:lnTo>
                    <a:pt x="31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21"/>
            <p:cNvSpPr/>
            <p:nvPr/>
          </p:nvSpPr>
          <p:spPr>
            <a:xfrm>
              <a:off x="5357500" y="995500"/>
              <a:ext cx="208675" cy="168500"/>
            </a:xfrm>
            <a:custGeom>
              <a:rect b="b" l="l" r="r" t="t"/>
              <a:pathLst>
                <a:path extrusionOk="0" h="6740" w="8347">
                  <a:moveTo>
                    <a:pt x="8168" y="0"/>
                  </a:moveTo>
                  <a:lnTo>
                    <a:pt x="1" y="6537"/>
                  </a:lnTo>
                  <a:cubicBezTo>
                    <a:pt x="72" y="6584"/>
                    <a:pt x="132" y="6656"/>
                    <a:pt x="155" y="6739"/>
                  </a:cubicBezTo>
                  <a:lnTo>
                    <a:pt x="8347" y="191"/>
                  </a:lnTo>
                  <a:cubicBezTo>
                    <a:pt x="8275" y="131"/>
                    <a:pt x="8216" y="72"/>
                    <a:pt x="81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21"/>
            <p:cNvSpPr/>
            <p:nvPr/>
          </p:nvSpPr>
          <p:spPr>
            <a:xfrm>
              <a:off x="5531925" y="939825"/>
              <a:ext cx="36650" cy="39025"/>
            </a:xfrm>
            <a:custGeom>
              <a:rect b="b" l="l" r="r" t="t"/>
              <a:pathLst>
                <a:path extrusionOk="0" h="1561" w="1466">
                  <a:moveTo>
                    <a:pt x="1" y="1"/>
                  </a:moveTo>
                  <a:lnTo>
                    <a:pt x="1251" y="1560"/>
                  </a:lnTo>
                  <a:cubicBezTo>
                    <a:pt x="1298" y="1501"/>
                    <a:pt x="1370" y="1453"/>
                    <a:pt x="1465" y="1406"/>
                  </a:cubicBezTo>
                  <a:lnTo>
                    <a:pt x="33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21"/>
            <p:cNvSpPr/>
            <p:nvPr/>
          </p:nvSpPr>
          <p:spPr>
            <a:xfrm>
              <a:off x="5412275" y="940125"/>
              <a:ext cx="30075" cy="14900"/>
            </a:xfrm>
            <a:custGeom>
              <a:rect b="b" l="l" r="r" t="t"/>
              <a:pathLst>
                <a:path extrusionOk="0" h="596" w="1203">
                  <a:moveTo>
                    <a:pt x="0" y="1"/>
                  </a:moveTo>
                  <a:lnTo>
                    <a:pt x="1084" y="596"/>
                  </a:lnTo>
                  <a:cubicBezTo>
                    <a:pt x="1108" y="489"/>
                    <a:pt x="1143" y="417"/>
                    <a:pt x="1203" y="358"/>
                  </a:cubicBezTo>
                  <a:lnTo>
                    <a:pt x="53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21"/>
            <p:cNvSpPr/>
            <p:nvPr/>
          </p:nvSpPr>
          <p:spPr>
            <a:xfrm>
              <a:off x="5448000" y="940125"/>
              <a:ext cx="7750" cy="6575"/>
            </a:xfrm>
            <a:custGeom>
              <a:rect b="b" l="l" r="r" t="t"/>
              <a:pathLst>
                <a:path extrusionOk="0" h="263" w="310">
                  <a:moveTo>
                    <a:pt x="36" y="1"/>
                  </a:moveTo>
                  <a:lnTo>
                    <a:pt x="0" y="251"/>
                  </a:lnTo>
                  <a:cubicBezTo>
                    <a:pt x="12" y="251"/>
                    <a:pt x="24" y="251"/>
                    <a:pt x="36" y="239"/>
                  </a:cubicBezTo>
                  <a:cubicBezTo>
                    <a:pt x="58" y="235"/>
                    <a:pt x="80" y="234"/>
                    <a:pt x="100" y="234"/>
                  </a:cubicBezTo>
                  <a:cubicBezTo>
                    <a:pt x="157" y="234"/>
                    <a:pt x="207" y="245"/>
                    <a:pt x="250" y="262"/>
                  </a:cubicBezTo>
                  <a:lnTo>
                    <a:pt x="31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21"/>
            <p:cNvSpPr/>
            <p:nvPr/>
          </p:nvSpPr>
          <p:spPr>
            <a:xfrm>
              <a:off x="5654850" y="939825"/>
              <a:ext cx="128625" cy="201250"/>
            </a:xfrm>
            <a:custGeom>
              <a:rect b="b" l="l" r="r" t="t"/>
              <a:pathLst>
                <a:path extrusionOk="0" h="8050" w="5145">
                  <a:moveTo>
                    <a:pt x="1" y="1"/>
                  </a:moveTo>
                  <a:lnTo>
                    <a:pt x="4978" y="8049"/>
                  </a:lnTo>
                  <a:cubicBezTo>
                    <a:pt x="5025" y="8002"/>
                    <a:pt x="5085" y="7954"/>
                    <a:pt x="5144" y="7906"/>
                  </a:cubicBezTo>
                  <a:lnTo>
                    <a:pt x="5097" y="7775"/>
                  </a:lnTo>
                  <a:lnTo>
                    <a:pt x="29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21"/>
            <p:cNvSpPr/>
            <p:nvPr/>
          </p:nvSpPr>
          <p:spPr>
            <a:xfrm>
              <a:off x="5575375" y="939825"/>
              <a:ext cx="14925" cy="36050"/>
            </a:xfrm>
            <a:custGeom>
              <a:rect b="b" l="l" r="r" t="t"/>
              <a:pathLst>
                <a:path extrusionOk="0" h="1442" w="597">
                  <a:moveTo>
                    <a:pt x="346" y="1"/>
                  </a:moveTo>
                  <a:lnTo>
                    <a:pt x="1" y="1370"/>
                  </a:lnTo>
                  <a:cubicBezTo>
                    <a:pt x="96" y="1370"/>
                    <a:pt x="180" y="1394"/>
                    <a:pt x="239" y="1441"/>
                  </a:cubicBezTo>
                  <a:lnTo>
                    <a:pt x="59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21"/>
            <p:cNvSpPr/>
            <p:nvPr/>
          </p:nvSpPr>
          <p:spPr>
            <a:xfrm>
              <a:off x="5742075" y="939825"/>
              <a:ext cx="47350" cy="198275"/>
            </a:xfrm>
            <a:custGeom>
              <a:rect b="b" l="l" r="r" t="t"/>
              <a:pathLst>
                <a:path extrusionOk="0" h="7931" w="1894">
                  <a:moveTo>
                    <a:pt x="0" y="1"/>
                  </a:moveTo>
                  <a:lnTo>
                    <a:pt x="1608" y="7775"/>
                  </a:lnTo>
                  <a:lnTo>
                    <a:pt x="1644" y="7930"/>
                  </a:lnTo>
                  <a:cubicBezTo>
                    <a:pt x="1715" y="7894"/>
                    <a:pt x="1775" y="7871"/>
                    <a:pt x="1870" y="7871"/>
                  </a:cubicBezTo>
                  <a:lnTo>
                    <a:pt x="1894" y="7871"/>
                  </a:lnTo>
                  <a:lnTo>
                    <a:pt x="27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21"/>
            <p:cNvSpPr/>
            <p:nvPr/>
          </p:nvSpPr>
          <p:spPr>
            <a:xfrm>
              <a:off x="5789400" y="1164550"/>
              <a:ext cx="90525" cy="353650"/>
            </a:xfrm>
            <a:custGeom>
              <a:rect b="b" l="l" r="r" t="t"/>
              <a:pathLst>
                <a:path extrusionOk="0" h="14146" w="3621">
                  <a:moveTo>
                    <a:pt x="251" y="1"/>
                  </a:moveTo>
                  <a:cubicBezTo>
                    <a:pt x="215" y="13"/>
                    <a:pt x="155" y="25"/>
                    <a:pt x="96" y="37"/>
                  </a:cubicBezTo>
                  <a:lnTo>
                    <a:pt x="1" y="37"/>
                  </a:lnTo>
                  <a:lnTo>
                    <a:pt x="3370" y="14145"/>
                  </a:lnTo>
                  <a:cubicBezTo>
                    <a:pt x="3441" y="14122"/>
                    <a:pt x="3513" y="14110"/>
                    <a:pt x="3584" y="14086"/>
                  </a:cubicBezTo>
                  <a:lnTo>
                    <a:pt x="3620" y="14086"/>
                  </a:lnTo>
                  <a:lnTo>
                    <a:pt x="25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21"/>
            <p:cNvSpPr/>
            <p:nvPr/>
          </p:nvSpPr>
          <p:spPr>
            <a:xfrm>
              <a:off x="6017400" y="939525"/>
              <a:ext cx="8075" cy="4500"/>
            </a:xfrm>
            <a:custGeom>
              <a:rect b="b" l="l" r="r" t="t"/>
              <a:pathLst>
                <a:path extrusionOk="0" h="180" w="323">
                  <a:moveTo>
                    <a:pt x="1" y="1"/>
                  </a:moveTo>
                  <a:lnTo>
                    <a:pt x="108" y="179"/>
                  </a:lnTo>
                  <a:cubicBezTo>
                    <a:pt x="156" y="144"/>
                    <a:pt x="203" y="96"/>
                    <a:pt x="239" y="72"/>
                  </a:cubicBezTo>
                  <a:cubicBezTo>
                    <a:pt x="275" y="48"/>
                    <a:pt x="298" y="36"/>
                    <a:pt x="322" y="25"/>
                  </a:cubicBezTo>
                  <a:lnTo>
                    <a:pt x="29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21"/>
            <p:cNvSpPr/>
            <p:nvPr/>
          </p:nvSpPr>
          <p:spPr>
            <a:xfrm>
              <a:off x="5798625" y="956500"/>
              <a:ext cx="225350" cy="187850"/>
            </a:xfrm>
            <a:custGeom>
              <a:rect b="b" l="l" r="r" t="t"/>
              <a:pathLst>
                <a:path extrusionOk="0" h="7514" w="9014">
                  <a:moveTo>
                    <a:pt x="8835" y="0"/>
                  </a:moveTo>
                  <a:lnTo>
                    <a:pt x="1" y="7299"/>
                  </a:lnTo>
                  <a:cubicBezTo>
                    <a:pt x="84" y="7370"/>
                    <a:pt x="144" y="7442"/>
                    <a:pt x="167" y="7513"/>
                  </a:cubicBezTo>
                  <a:lnTo>
                    <a:pt x="9014" y="191"/>
                  </a:lnTo>
                  <a:cubicBezTo>
                    <a:pt x="8954" y="167"/>
                    <a:pt x="8895" y="96"/>
                    <a:pt x="8847" y="24"/>
                  </a:cubicBezTo>
                  <a:cubicBezTo>
                    <a:pt x="8847" y="12"/>
                    <a:pt x="8835" y="12"/>
                    <a:pt x="883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21"/>
            <p:cNvSpPr/>
            <p:nvPr/>
          </p:nvSpPr>
          <p:spPr>
            <a:xfrm>
              <a:off x="6031700" y="959775"/>
              <a:ext cx="71750" cy="111650"/>
            </a:xfrm>
            <a:custGeom>
              <a:rect b="b" l="l" r="r" t="t"/>
              <a:pathLst>
                <a:path extrusionOk="0" h="4466" w="2870">
                  <a:moveTo>
                    <a:pt x="238" y="0"/>
                  </a:moveTo>
                  <a:cubicBezTo>
                    <a:pt x="226" y="12"/>
                    <a:pt x="191" y="36"/>
                    <a:pt x="155" y="60"/>
                  </a:cubicBezTo>
                  <a:cubicBezTo>
                    <a:pt x="107" y="72"/>
                    <a:pt x="60" y="96"/>
                    <a:pt x="0" y="108"/>
                  </a:cubicBezTo>
                  <a:lnTo>
                    <a:pt x="2691" y="4465"/>
                  </a:lnTo>
                  <a:cubicBezTo>
                    <a:pt x="2739" y="4394"/>
                    <a:pt x="2798" y="4322"/>
                    <a:pt x="2870" y="4263"/>
                  </a:cubicBezTo>
                  <a:lnTo>
                    <a:pt x="23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21"/>
            <p:cNvSpPr/>
            <p:nvPr/>
          </p:nvSpPr>
          <p:spPr>
            <a:xfrm>
              <a:off x="6036450" y="939825"/>
              <a:ext cx="12825" cy="7475"/>
            </a:xfrm>
            <a:custGeom>
              <a:rect b="b" l="l" r="r" t="t"/>
              <a:pathLst>
                <a:path extrusionOk="0" h="299" w="513">
                  <a:moveTo>
                    <a:pt x="108" y="1"/>
                  </a:moveTo>
                  <a:lnTo>
                    <a:pt x="1" y="84"/>
                  </a:lnTo>
                  <a:cubicBezTo>
                    <a:pt x="48" y="120"/>
                    <a:pt x="96" y="155"/>
                    <a:pt x="120" y="203"/>
                  </a:cubicBezTo>
                  <a:lnTo>
                    <a:pt x="167" y="298"/>
                  </a:lnTo>
                  <a:lnTo>
                    <a:pt x="51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21"/>
            <p:cNvSpPr/>
            <p:nvPr/>
          </p:nvSpPr>
          <p:spPr>
            <a:xfrm>
              <a:off x="5965325" y="1184200"/>
              <a:ext cx="453050" cy="198075"/>
            </a:xfrm>
            <a:custGeom>
              <a:rect b="b" l="l" r="r" t="t"/>
              <a:pathLst>
                <a:path extrusionOk="0" h="7923" w="18122">
                  <a:moveTo>
                    <a:pt x="18121" y="1"/>
                  </a:moveTo>
                  <a:lnTo>
                    <a:pt x="143" y="7633"/>
                  </a:lnTo>
                  <a:lnTo>
                    <a:pt x="0" y="7883"/>
                  </a:lnTo>
                  <a:cubicBezTo>
                    <a:pt x="27" y="7909"/>
                    <a:pt x="67" y="7923"/>
                    <a:pt x="106" y="7923"/>
                  </a:cubicBezTo>
                  <a:cubicBezTo>
                    <a:pt x="118" y="7923"/>
                    <a:pt x="131" y="7921"/>
                    <a:pt x="143" y="7918"/>
                  </a:cubicBezTo>
                  <a:lnTo>
                    <a:pt x="18121" y="286"/>
                  </a:lnTo>
                  <a:lnTo>
                    <a:pt x="1812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21"/>
            <p:cNvSpPr/>
            <p:nvPr/>
          </p:nvSpPr>
          <p:spPr>
            <a:xfrm>
              <a:off x="6126650" y="939825"/>
              <a:ext cx="68775" cy="119975"/>
            </a:xfrm>
            <a:custGeom>
              <a:rect b="b" l="l" r="r" t="t"/>
              <a:pathLst>
                <a:path extrusionOk="0" h="4799" w="2751">
                  <a:moveTo>
                    <a:pt x="2465" y="1"/>
                  </a:moveTo>
                  <a:lnTo>
                    <a:pt x="0" y="4739"/>
                  </a:lnTo>
                  <a:cubicBezTo>
                    <a:pt x="84" y="4763"/>
                    <a:pt x="179" y="4775"/>
                    <a:pt x="250" y="4799"/>
                  </a:cubicBezTo>
                  <a:lnTo>
                    <a:pt x="275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21"/>
            <p:cNvSpPr/>
            <p:nvPr/>
          </p:nvSpPr>
          <p:spPr>
            <a:xfrm>
              <a:off x="5887625" y="1106525"/>
              <a:ext cx="218800" cy="414050"/>
            </a:xfrm>
            <a:custGeom>
              <a:rect b="b" l="l" r="r" t="t"/>
              <a:pathLst>
                <a:path extrusionOk="0" h="16562" w="8752">
                  <a:moveTo>
                    <a:pt x="8561" y="0"/>
                  </a:moveTo>
                  <a:lnTo>
                    <a:pt x="1" y="16443"/>
                  </a:lnTo>
                  <a:cubicBezTo>
                    <a:pt x="96" y="16466"/>
                    <a:pt x="167" y="16502"/>
                    <a:pt x="227" y="16562"/>
                  </a:cubicBezTo>
                  <a:lnTo>
                    <a:pt x="3132" y="10990"/>
                  </a:lnTo>
                  <a:lnTo>
                    <a:pt x="3263" y="10740"/>
                  </a:lnTo>
                  <a:lnTo>
                    <a:pt x="8752" y="179"/>
                  </a:lnTo>
                  <a:cubicBezTo>
                    <a:pt x="8680" y="131"/>
                    <a:pt x="8621" y="72"/>
                    <a:pt x="856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21"/>
            <p:cNvSpPr/>
            <p:nvPr/>
          </p:nvSpPr>
          <p:spPr>
            <a:xfrm>
              <a:off x="4762775" y="1114700"/>
              <a:ext cx="59275" cy="58100"/>
            </a:xfrm>
            <a:custGeom>
              <a:rect b="b" l="l" r="r" t="t"/>
              <a:pathLst>
                <a:path extrusionOk="0" h="2324" w="2371">
                  <a:moveTo>
                    <a:pt x="1166" y="0"/>
                  </a:moveTo>
                  <a:cubicBezTo>
                    <a:pt x="1130" y="0"/>
                    <a:pt x="1095" y="2"/>
                    <a:pt x="1061" y="7"/>
                  </a:cubicBezTo>
                  <a:cubicBezTo>
                    <a:pt x="977" y="18"/>
                    <a:pt x="882" y="42"/>
                    <a:pt x="811" y="66"/>
                  </a:cubicBezTo>
                  <a:cubicBezTo>
                    <a:pt x="477" y="173"/>
                    <a:pt x="227" y="423"/>
                    <a:pt x="96" y="721"/>
                  </a:cubicBezTo>
                  <a:cubicBezTo>
                    <a:pt x="60" y="804"/>
                    <a:pt x="37" y="888"/>
                    <a:pt x="25" y="983"/>
                  </a:cubicBezTo>
                  <a:cubicBezTo>
                    <a:pt x="1" y="1078"/>
                    <a:pt x="1" y="1185"/>
                    <a:pt x="1" y="1292"/>
                  </a:cubicBezTo>
                  <a:cubicBezTo>
                    <a:pt x="78" y="1890"/>
                    <a:pt x="568" y="2324"/>
                    <a:pt x="1144" y="2324"/>
                  </a:cubicBezTo>
                  <a:cubicBezTo>
                    <a:pt x="1187" y="2324"/>
                    <a:pt x="1231" y="2321"/>
                    <a:pt x="1275" y="2316"/>
                  </a:cubicBezTo>
                  <a:cubicBezTo>
                    <a:pt x="1906" y="2245"/>
                    <a:pt x="2370" y="1673"/>
                    <a:pt x="2299" y="1054"/>
                  </a:cubicBezTo>
                  <a:cubicBezTo>
                    <a:pt x="2263" y="721"/>
                    <a:pt x="2108" y="459"/>
                    <a:pt x="1870" y="268"/>
                  </a:cubicBezTo>
                  <a:cubicBezTo>
                    <a:pt x="1787" y="209"/>
                    <a:pt x="1727" y="161"/>
                    <a:pt x="1644" y="126"/>
                  </a:cubicBezTo>
                  <a:cubicBezTo>
                    <a:pt x="1506" y="47"/>
                    <a:pt x="1335" y="0"/>
                    <a:pt x="116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21"/>
            <p:cNvSpPr/>
            <p:nvPr/>
          </p:nvSpPr>
          <p:spPr>
            <a:xfrm>
              <a:off x="4558600" y="1391375"/>
              <a:ext cx="30975" cy="29875"/>
            </a:xfrm>
            <a:custGeom>
              <a:rect b="b" l="l" r="r" t="t"/>
              <a:pathLst>
                <a:path extrusionOk="0" h="1195" w="1239">
                  <a:moveTo>
                    <a:pt x="548" y="0"/>
                  </a:moveTo>
                  <a:cubicBezTo>
                    <a:pt x="476" y="12"/>
                    <a:pt x="405" y="36"/>
                    <a:pt x="346" y="60"/>
                  </a:cubicBezTo>
                  <a:cubicBezTo>
                    <a:pt x="131" y="167"/>
                    <a:pt x="0" y="405"/>
                    <a:pt x="12" y="655"/>
                  </a:cubicBezTo>
                  <a:cubicBezTo>
                    <a:pt x="57" y="966"/>
                    <a:pt x="308" y="1195"/>
                    <a:pt x="603" y="1195"/>
                  </a:cubicBezTo>
                  <a:cubicBezTo>
                    <a:pt x="624" y="1195"/>
                    <a:pt x="646" y="1193"/>
                    <a:pt x="667" y="1191"/>
                  </a:cubicBezTo>
                  <a:cubicBezTo>
                    <a:pt x="1000" y="1167"/>
                    <a:pt x="1238" y="870"/>
                    <a:pt x="1203" y="536"/>
                  </a:cubicBezTo>
                  <a:cubicBezTo>
                    <a:pt x="1191" y="346"/>
                    <a:pt x="1084" y="191"/>
                    <a:pt x="941" y="108"/>
                  </a:cubicBezTo>
                  <a:cubicBezTo>
                    <a:pt x="869" y="60"/>
                    <a:pt x="786" y="36"/>
                    <a:pt x="703" y="12"/>
                  </a:cubicBezTo>
                  <a:cubicBezTo>
                    <a:pt x="667" y="0"/>
                    <a:pt x="643" y="0"/>
                    <a:pt x="59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21"/>
            <p:cNvSpPr/>
            <p:nvPr/>
          </p:nvSpPr>
          <p:spPr>
            <a:xfrm>
              <a:off x="4196350" y="1025325"/>
              <a:ext cx="30075" cy="30150"/>
            </a:xfrm>
            <a:custGeom>
              <a:rect b="b" l="l" r="r" t="t"/>
              <a:pathLst>
                <a:path extrusionOk="0" h="1206" w="1203">
                  <a:moveTo>
                    <a:pt x="622" y="1"/>
                  </a:moveTo>
                  <a:cubicBezTo>
                    <a:pt x="596" y="1"/>
                    <a:pt x="566" y="4"/>
                    <a:pt x="536" y="10"/>
                  </a:cubicBezTo>
                  <a:cubicBezTo>
                    <a:pt x="238" y="45"/>
                    <a:pt x="24" y="283"/>
                    <a:pt x="0" y="569"/>
                  </a:cubicBezTo>
                  <a:lnTo>
                    <a:pt x="0" y="664"/>
                  </a:lnTo>
                  <a:cubicBezTo>
                    <a:pt x="0" y="724"/>
                    <a:pt x="12" y="772"/>
                    <a:pt x="36" y="831"/>
                  </a:cubicBezTo>
                  <a:cubicBezTo>
                    <a:pt x="123" y="1048"/>
                    <a:pt x="337" y="1205"/>
                    <a:pt x="581" y="1205"/>
                  </a:cubicBezTo>
                  <a:cubicBezTo>
                    <a:pt x="606" y="1205"/>
                    <a:pt x="630" y="1204"/>
                    <a:pt x="655" y="1200"/>
                  </a:cubicBezTo>
                  <a:cubicBezTo>
                    <a:pt x="679" y="1200"/>
                    <a:pt x="727" y="1188"/>
                    <a:pt x="750" y="1188"/>
                  </a:cubicBezTo>
                  <a:cubicBezTo>
                    <a:pt x="846" y="1165"/>
                    <a:pt x="917" y="1117"/>
                    <a:pt x="977" y="1069"/>
                  </a:cubicBezTo>
                  <a:cubicBezTo>
                    <a:pt x="1131" y="938"/>
                    <a:pt x="1203" y="748"/>
                    <a:pt x="1191" y="545"/>
                  </a:cubicBezTo>
                  <a:cubicBezTo>
                    <a:pt x="1167" y="367"/>
                    <a:pt x="1072" y="224"/>
                    <a:pt x="929" y="117"/>
                  </a:cubicBezTo>
                  <a:cubicBezTo>
                    <a:pt x="858" y="69"/>
                    <a:pt x="786" y="33"/>
                    <a:pt x="691" y="10"/>
                  </a:cubicBezTo>
                  <a:cubicBezTo>
                    <a:pt x="673" y="4"/>
                    <a:pt x="649" y="1"/>
                    <a:pt x="62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21"/>
            <p:cNvSpPr/>
            <p:nvPr/>
          </p:nvSpPr>
          <p:spPr>
            <a:xfrm>
              <a:off x="4432100" y="1005225"/>
              <a:ext cx="30075" cy="29900"/>
            </a:xfrm>
            <a:custGeom>
              <a:rect b="b" l="l" r="r" t="t"/>
              <a:pathLst>
                <a:path extrusionOk="0" h="1196" w="1203">
                  <a:moveTo>
                    <a:pt x="614" y="0"/>
                  </a:moveTo>
                  <a:cubicBezTo>
                    <a:pt x="592" y="0"/>
                    <a:pt x="570" y="2"/>
                    <a:pt x="548" y="4"/>
                  </a:cubicBezTo>
                  <a:cubicBezTo>
                    <a:pt x="464" y="16"/>
                    <a:pt x="369" y="40"/>
                    <a:pt x="310" y="87"/>
                  </a:cubicBezTo>
                  <a:cubicBezTo>
                    <a:pt x="238" y="135"/>
                    <a:pt x="179" y="195"/>
                    <a:pt x="131" y="254"/>
                  </a:cubicBezTo>
                  <a:cubicBezTo>
                    <a:pt x="83" y="325"/>
                    <a:pt x="48" y="397"/>
                    <a:pt x="24" y="492"/>
                  </a:cubicBezTo>
                  <a:cubicBezTo>
                    <a:pt x="12" y="540"/>
                    <a:pt x="0" y="599"/>
                    <a:pt x="12" y="659"/>
                  </a:cubicBezTo>
                  <a:cubicBezTo>
                    <a:pt x="47" y="961"/>
                    <a:pt x="309" y="1195"/>
                    <a:pt x="631" y="1195"/>
                  </a:cubicBezTo>
                  <a:cubicBezTo>
                    <a:pt x="639" y="1195"/>
                    <a:pt x="647" y="1195"/>
                    <a:pt x="655" y="1195"/>
                  </a:cubicBezTo>
                  <a:lnTo>
                    <a:pt x="667" y="1195"/>
                  </a:lnTo>
                  <a:cubicBezTo>
                    <a:pt x="762" y="1171"/>
                    <a:pt x="834" y="1159"/>
                    <a:pt x="905" y="1111"/>
                  </a:cubicBezTo>
                  <a:cubicBezTo>
                    <a:pt x="1000" y="1076"/>
                    <a:pt x="1072" y="992"/>
                    <a:pt x="1119" y="909"/>
                  </a:cubicBezTo>
                  <a:cubicBezTo>
                    <a:pt x="1155" y="837"/>
                    <a:pt x="1191" y="754"/>
                    <a:pt x="1203" y="671"/>
                  </a:cubicBezTo>
                  <a:lnTo>
                    <a:pt x="1203" y="540"/>
                  </a:lnTo>
                  <a:cubicBezTo>
                    <a:pt x="1180" y="229"/>
                    <a:pt x="920" y="0"/>
                    <a:pt x="61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21"/>
            <p:cNvSpPr/>
            <p:nvPr/>
          </p:nvSpPr>
          <p:spPr>
            <a:xfrm>
              <a:off x="4392800" y="1332150"/>
              <a:ext cx="9850" cy="10525"/>
            </a:xfrm>
            <a:custGeom>
              <a:rect b="b" l="l" r="r" t="t"/>
              <a:pathLst>
                <a:path extrusionOk="0" h="421" w="394">
                  <a:moveTo>
                    <a:pt x="179" y="0"/>
                  </a:moveTo>
                  <a:cubicBezTo>
                    <a:pt x="96" y="0"/>
                    <a:pt x="60" y="48"/>
                    <a:pt x="24" y="107"/>
                  </a:cubicBezTo>
                  <a:cubicBezTo>
                    <a:pt x="12" y="131"/>
                    <a:pt x="0" y="179"/>
                    <a:pt x="0" y="238"/>
                  </a:cubicBezTo>
                  <a:cubicBezTo>
                    <a:pt x="11" y="343"/>
                    <a:pt x="77" y="421"/>
                    <a:pt x="175" y="421"/>
                  </a:cubicBezTo>
                  <a:cubicBezTo>
                    <a:pt x="188" y="421"/>
                    <a:pt x="201" y="420"/>
                    <a:pt x="215" y="417"/>
                  </a:cubicBezTo>
                  <a:cubicBezTo>
                    <a:pt x="322" y="405"/>
                    <a:pt x="381" y="333"/>
                    <a:pt x="393" y="238"/>
                  </a:cubicBezTo>
                  <a:lnTo>
                    <a:pt x="393" y="191"/>
                  </a:lnTo>
                  <a:cubicBezTo>
                    <a:pt x="393" y="107"/>
                    <a:pt x="334" y="36"/>
                    <a:pt x="262" y="24"/>
                  </a:cubicBezTo>
                  <a:cubicBezTo>
                    <a:pt x="239" y="0"/>
                    <a:pt x="203" y="0"/>
                    <a:pt x="17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21"/>
            <p:cNvSpPr/>
            <p:nvPr/>
          </p:nvSpPr>
          <p:spPr>
            <a:xfrm>
              <a:off x="5860550" y="1516575"/>
              <a:ext cx="42275" cy="40975"/>
            </a:xfrm>
            <a:custGeom>
              <a:rect b="b" l="l" r="r" t="t"/>
              <a:pathLst>
                <a:path extrusionOk="0" h="1639" w="1691">
                  <a:moveTo>
                    <a:pt x="853" y="0"/>
                  </a:moveTo>
                  <a:cubicBezTo>
                    <a:pt x="827" y="0"/>
                    <a:pt x="801" y="2"/>
                    <a:pt x="774" y="5"/>
                  </a:cubicBezTo>
                  <a:lnTo>
                    <a:pt x="762" y="5"/>
                  </a:lnTo>
                  <a:cubicBezTo>
                    <a:pt x="679" y="29"/>
                    <a:pt x="595" y="41"/>
                    <a:pt x="536" y="64"/>
                  </a:cubicBezTo>
                  <a:cubicBezTo>
                    <a:pt x="203" y="207"/>
                    <a:pt x="0" y="541"/>
                    <a:pt x="24" y="898"/>
                  </a:cubicBezTo>
                  <a:cubicBezTo>
                    <a:pt x="69" y="1327"/>
                    <a:pt x="436" y="1639"/>
                    <a:pt x="850" y="1639"/>
                  </a:cubicBezTo>
                  <a:cubicBezTo>
                    <a:pt x="872" y="1639"/>
                    <a:pt x="895" y="1638"/>
                    <a:pt x="917" y="1636"/>
                  </a:cubicBezTo>
                  <a:cubicBezTo>
                    <a:pt x="1369" y="1588"/>
                    <a:pt x="1691" y="1184"/>
                    <a:pt x="1655" y="743"/>
                  </a:cubicBezTo>
                  <a:cubicBezTo>
                    <a:pt x="1619" y="505"/>
                    <a:pt x="1500" y="291"/>
                    <a:pt x="1310" y="160"/>
                  </a:cubicBezTo>
                  <a:cubicBezTo>
                    <a:pt x="1238" y="112"/>
                    <a:pt x="1155" y="64"/>
                    <a:pt x="1084" y="41"/>
                  </a:cubicBezTo>
                  <a:cubicBezTo>
                    <a:pt x="1003" y="14"/>
                    <a:pt x="930" y="0"/>
                    <a:pt x="85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21"/>
            <p:cNvSpPr/>
            <p:nvPr/>
          </p:nvSpPr>
          <p:spPr>
            <a:xfrm>
              <a:off x="5775700" y="1136275"/>
              <a:ext cx="29800" cy="28900"/>
            </a:xfrm>
            <a:custGeom>
              <a:rect b="b" l="l" r="r" t="t"/>
              <a:pathLst>
                <a:path extrusionOk="0" h="1156" w="1192">
                  <a:moveTo>
                    <a:pt x="537" y="1"/>
                  </a:moveTo>
                  <a:cubicBezTo>
                    <a:pt x="465" y="1"/>
                    <a:pt x="382" y="25"/>
                    <a:pt x="322" y="60"/>
                  </a:cubicBezTo>
                  <a:cubicBezTo>
                    <a:pt x="263" y="84"/>
                    <a:pt x="203" y="132"/>
                    <a:pt x="168" y="191"/>
                  </a:cubicBezTo>
                  <a:cubicBezTo>
                    <a:pt x="60" y="310"/>
                    <a:pt x="1" y="453"/>
                    <a:pt x="25" y="632"/>
                  </a:cubicBezTo>
                  <a:cubicBezTo>
                    <a:pt x="60" y="918"/>
                    <a:pt x="299" y="1144"/>
                    <a:pt x="560" y="1156"/>
                  </a:cubicBezTo>
                  <a:lnTo>
                    <a:pt x="656" y="1156"/>
                  </a:lnTo>
                  <a:cubicBezTo>
                    <a:pt x="680" y="1156"/>
                    <a:pt x="739" y="1144"/>
                    <a:pt x="799" y="1108"/>
                  </a:cubicBezTo>
                  <a:cubicBezTo>
                    <a:pt x="1025" y="1025"/>
                    <a:pt x="1192" y="787"/>
                    <a:pt x="1156" y="513"/>
                  </a:cubicBezTo>
                  <a:cubicBezTo>
                    <a:pt x="1156" y="441"/>
                    <a:pt x="1132" y="370"/>
                    <a:pt x="1096" y="310"/>
                  </a:cubicBezTo>
                  <a:cubicBezTo>
                    <a:pt x="1061" y="227"/>
                    <a:pt x="1013" y="156"/>
                    <a:pt x="941" y="108"/>
                  </a:cubicBezTo>
                  <a:cubicBezTo>
                    <a:pt x="834" y="36"/>
                    <a:pt x="703" y="1"/>
                    <a:pt x="56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21"/>
            <p:cNvSpPr/>
            <p:nvPr/>
          </p:nvSpPr>
          <p:spPr>
            <a:xfrm>
              <a:off x="5559325" y="973750"/>
              <a:ext cx="30375" cy="28950"/>
            </a:xfrm>
            <a:custGeom>
              <a:rect b="b" l="l" r="r" t="t"/>
              <a:pathLst>
                <a:path extrusionOk="0" h="1158" w="1215">
                  <a:moveTo>
                    <a:pt x="679" y="1"/>
                  </a:moveTo>
                  <a:lnTo>
                    <a:pt x="548" y="13"/>
                  </a:lnTo>
                  <a:cubicBezTo>
                    <a:pt x="488" y="13"/>
                    <a:pt x="429" y="25"/>
                    <a:pt x="369" y="49"/>
                  </a:cubicBezTo>
                  <a:cubicBezTo>
                    <a:pt x="286" y="84"/>
                    <a:pt x="214" y="144"/>
                    <a:pt x="155" y="203"/>
                  </a:cubicBezTo>
                  <a:cubicBezTo>
                    <a:pt x="48" y="322"/>
                    <a:pt x="0" y="465"/>
                    <a:pt x="24" y="632"/>
                  </a:cubicBezTo>
                  <a:cubicBezTo>
                    <a:pt x="36" y="727"/>
                    <a:pt x="48" y="799"/>
                    <a:pt x="95" y="858"/>
                  </a:cubicBezTo>
                  <a:cubicBezTo>
                    <a:pt x="143" y="930"/>
                    <a:pt x="202" y="989"/>
                    <a:pt x="274" y="1049"/>
                  </a:cubicBezTo>
                  <a:cubicBezTo>
                    <a:pt x="370" y="1113"/>
                    <a:pt x="485" y="1158"/>
                    <a:pt x="611" y="1158"/>
                  </a:cubicBezTo>
                  <a:cubicBezTo>
                    <a:pt x="626" y="1158"/>
                    <a:pt x="640" y="1157"/>
                    <a:pt x="655" y="1156"/>
                  </a:cubicBezTo>
                  <a:cubicBezTo>
                    <a:pt x="976" y="1120"/>
                    <a:pt x="1214" y="834"/>
                    <a:pt x="1179" y="525"/>
                  </a:cubicBezTo>
                  <a:cubicBezTo>
                    <a:pt x="1167" y="334"/>
                    <a:pt x="1060" y="191"/>
                    <a:pt x="917" y="84"/>
                  </a:cubicBezTo>
                  <a:cubicBezTo>
                    <a:pt x="833" y="37"/>
                    <a:pt x="750" y="1"/>
                    <a:pt x="67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21"/>
            <p:cNvSpPr/>
            <p:nvPr/>
          </p:nvSpPr>
          <p:spPr>
            <a:xfrm>
              <a:off x="4618425" y="1217425"/>
              <a:ext cx="22050" cy="20375"/>
            </a:xfrm>
            <a:custGeom>
              <a:rect b="b" l="l" r="r" t="t"/>
              <a:pathLst>
                <a:path extrusionOk="0" h="815" w="882">
                  <a:moveTo>
                    <a:pt x="442" y="1"/>
                  </a:moveTo>
                  <a:cubicBezTo>
                    <a:pt x="422" y="1"/>
                    <a:pt x="402" y="2"/>
                    <a:pt x="381" y="5"/>
                  </a:cubicBezTo>
                  <a:lnTo>
                    <a:pt x="358" y="5"/>
                  </a:lnTo>
                  <a:cubicBezTo>
                    <a:pt x="155" y="41"/>
                    <a:pt x="0" y="219"/>
                    <a:pt x="24" y="422"/>
                  </a:cubicBezTo>
                  <a:lnTo>
                    <a:pt x="24" y="458"/>
                  </a:lnTo>
                  <a:cubicBezTo>
                    <a:pt x="36" y="541"/>
                    <a:pt x="60" y="600"/>
                    <a:pt x="108" y="660"/>
                  </a:cubicBezTo>
                  <a:cubicBezTo>
                    <a:pt x="119" y="684"/>
                    <a:pt x="143" y="708"/>
                    <a:pt x="167" y="720"/>
                  </a:cubicBezTo>
                  <a:cubicBezTo>
                    <a:pt x="227" y="779"/>
                    <a:pt x="322" y="815"/>
                    <a:pt x="405" y="815"/>
                  </a:cubicBezTo>
                  <a:lnTo>
                    <a:pt x="477" y="815"/>
                  </a:lnTo>
                  <a:cubicBezTo>
                    <a:pt x="703" y="803"/>
                    <a:pt x="881" y="589"/>
                    <a:pt x="858" y="362"/>
                  </a:cubicBezTo>
                  <a:cubicBezTo>
                    <a:pt x="834" y="219"/>
                    <a:pt x="750" y="100"/>
                    <a:pt x="643" y="41"/>
                  </a:cubicBezTo>
                  <a:cubicBezTo>
                    <a:pt x="563" y="14"/>
                    <a:pt x="503" y="1"/>
                    <a:pt x="44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21"/>
            <p:cNvSpPr/>
            <p:nvPr/>
          </p:nvSpPr>
          <p:spPr>
            <a:xfrm>
              <a:off x="5439650" y="946275"/>
              <a:ext cx="21175" cy="20375"/>
            </a:xfrm>
            <a:custGeom>
              <a:rect b="b" l="l" r="r" t="t"/>
              <a:pathLst>
                <a:path extrusionOk="0" h="815" w="847">
                  <a:moveTo>
                    <a:pt x="430" y="0"/>
                  </a:moveTo>
                  <a:cubicBezTo>
                    <a:pt x="411" y="0"/>
                    <a:pt x="391" y="2"/>
                    <a:pt x="370" y="5"/>
                  </a:cubicBezTo>
                  <a:cubicBezTo>
                    <a:pt x="358" y="5"/>
                    <a:pt x="346" y="5"/>
                    <a:pt x="334" y="16"/>
                  </a:cubicBezTo>
                  <a:cubicBezTo>
                    <a:pt x="239" y="40"/>
                    <a:pt x="179" y="76"/>
                    <a:pt x="120" y="136"/>
                  </a:cubicBezTo>
                  <a:cubicBezTo>
                    <a:pt x="60" y="195"/>
                    <a:pt x="13" y="290"/>
                    <a:pt x="13" y="374"/>
                  </a:cubicBezTo>
                  <a:cubicBezTo>
                    <a:pt x="11" y="372"/>
                    <a:pt x="10" y="371"/>
                    <a:pt x="8" y="371"/>
                  </a:cubicBezTo>
                  <a:cubicBezTo>
                    <a:pt x="1" y="371"/>
                    <a:pt x="1" y="402"/>
                    <a:pt x="1" y="433"/>
                  </a:cubicBezTo>
                  <a:cubicBezTo>
                    <a:pt x="35" y="652"/>
                    <a:pt x="214" y="815"/>
                    <a:pt x="430" y="815"/>
                  </a:cubicBezTo>
                  <a:cubicBezTo>
                    <a:pt x="438" y="815"/>
                    <a:pt x="446" y="815"/>
                    <a:pt x="453" y="814"/>
                  </a:cubicBezTo>
                  <a:cubicBezTo>
                    <a:pt x="667" y="790"/>
                    <a:pt x="846" y="588"/>
                    <a:pt x="822" y="362"/>
                  </a:cubicBezTo>
                  <a:cubicBezTo>
                    <a:pt x="810" y="219"/>
                    <a:pt x="715" y="100"/>
                    <a:pt x="584" y="40"/>
                  </a:cubicBezTo>
                  <a:cubicBezTo>
                    <a:pt x="539" y="14"/>
                    <a:pt x="488" y="0"/>
                    <a:pt x="43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21"/>
            <p:cNvSpPr/>
            <p:nvPr/>
          </p:nvSpPr>
          <p:spPr>
            <a:xfrm>
              <a:off x="5341125" y="1157350"/>
              <a:ext cx="21450" cy="20100"/>
            </a:xfrm>
            <a:custGeom>
              <a:rect b="b" l="l" r="r" t="t"/>
              <a:pathLst>
                <a:path extrusionOk="0" h="804" w="858">
                  <a:moveTo>
                    <a:pt x="436" y="0"/>
                  </a:moveTo>
                  <a:cubicBezTo>
                    <a:pt x="418" y="0"/>
                    <a:pt x="400" y="1"/>
                    <a:pt x="382" y="3"/>
                  </a:cubicBezTo>
                  <a:lnTo>
                    <a:pt x="346" y="3"/>
                  </a:lnTo>
                  <a:cubicBezTo>
                    <a:pt x="251" y="15"/>
                    <a:pt x="179" y="63"/>
                    <a:pt x="120" y="122"/>
                  </a:cubicBezTo>
                  <a:lnTo>
                    <a:pt x="25" y="253"/>
                  </a:lnTo>
                  <a:cubicBezTo>
                    <a:pt x="13" y="313"/>
                    <a:pt x="1" y="372"/>
                    <a:pt x="13" y="432"/>
                  </a:cubicBezTo>
                  <a:cubicBezTo>
                    <a:pt x="46" y="643"/>
                    <a:pt x="215" y="803"/>
                    <a:pt x="422" y="803"/>
                  </a:cubicBezTo>
                  <a:cubicBezTo>
                    <a:pt x="436" y="803"/>
                    <a:pt x="451" y="802"/>
                    <a:pt x="465" y="801"/>
                  </a:cubicBezTo>
                  <a:cubicBezTo>
                    <a:pt x="679" y="789"/>
                    <a:pt x="858" y="587"/>
                    <a:pt x="834" y="360"/>
                  </a:cubicBezTo>
                  <a:cubicBezTo>
                    <a:pt x="834" y="325"/>
                    <a:pt x="822" y="301"/>
                    <a:pt x="798" y="253"/>
                  </a:cubicBezTo>
                  <a:cubicBezTo>
                    <a:pt x="787" y="182"/>
                    <a:pt x="727" y="110"/>
                    <a:pt x="656" y="63"/>
                  </a:cubicBezTo>
                  <a:cubicBezTo>
                    <a:pt x="596" y="23"/>
                    <a:pt x="521" y="0"/>
                    <a:pt x="43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21"/>
            <p:cNvSpPr/>
            <p:nvPr/>
          </p:nvSpPr>
          <p:spPr>
            <a:xfrm>
              <a:off x="4884825" y="973175"/>
              <a:ext cx="20850" cy="20850"/>
            </a:xfrm>
            <a:custGeom>
              <a:rect b="b" l="l" r="r" t="t"/>
              <a:pathLst>
                <a:path extrusionOk="0" h="834" w="834">
                  <a:moveTo>
                    <a:pt x="381" y="0"/>
                  </a:moveTo>
                  <a:cubicBezTo>
                    <a:pt x="239" y="12"/>
                    <a:pt x="143" y="72"/>
                    <a:pt x="84" y="179"/>
                  </a:cubicBezTo>
                  <a:cubicBezTo>
                    <a:pt x="36" y="250"/>
                    <a:pt x="0" y="345"/>
                    <a:pt x="0" y="429"/>
                  </a:cubicBezTo>
                  <a:lnTo>
                    <a:pt x="0" y="464"/>
                  </a:lnTo>
                  <a:cubicBezTo>
                    <a:pt x="24" y="548"/>
                    <a:pt x="48" y="631"/>
                    <a:pt x="108" y="691"/>
                  </a:cubicBezTo>
                  <a:cubicBezTo>
                    <a:pt x="167" y="762"/>
                    <a:pt x="239" y="810"/>
                    <a:pt x="334" y="822"/>
                  </a:cubicBezTo>
                  <a:cubicBezTo>
                    <a:pt x="381" y="834"/>
                    <a:pt x="417" y="834"/>
                    <a:pt x="465" y="834"/>
                  </a:cubicBezTo>
                  <a:cubicBezTo>
                    <a:pt x="655" y="822"/>
                    <a:pt x="798" y="691"/>
                    <a:pt x="822" y="512"/>
                  </a:cubicBezTo>
                  <a:cubicBezTo>
                    <a:pt x="822" y="464"/>
                    <a:pt x="834" y="417"/>
                    <a:pt x="822" y="369"/>
                  </a:cubicBezTo>
                  <a:cubicBezTo>
                    <a:pt x="822" y="334"/>
                    <a:pt x="810" y="286"/>
                    <a:pt x="798" y="238"/>
                  </a:cubicBezTo>
                  <a:cubicBezTo>
                    <a:pt x="774" y="214"/>
                    <a:pt x="762" y="179"/>
                    <a:pt x="751" y="167"/>
                  </a:cubicBezTo>
                  <a:cubicBezTo>
                    <a:pt x="691" y="95"/>
                    <a:pt x="620" y="48"/>
                    <a:pt x="536" y="12"/>
                  </a:cubicBezTo>
                  <a:cubicBezTo>
                    <a:pt x="501" y="0"/>
                    <a:pt x="441" y="0"/>
                    <a:pt x="38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21"/>
            <p:cNvSpPr/>
            <p:nvPr/>
          </p:nvSpPr>
          <p:spPr>
            <a:xfrm>
              <a:off x="3994525" y="940125"/>
              <a:ext cx="20575" cy="10200"/>
            </a:xfrm>
            <a:custGeom>
              <a:rect b="b" l="l" r="r" t="t"/>
              <a:pathLst>
                <a:path extrusionOk="0" h="408" w="823">
                  <a:moveTo>
                    <a:pt x="1" y="1"/>
                  </a:moveTo>
                  <a:lnTo>
                    <a:pt x="1" y="48"/>
                  </a:lnTo>
                  <a:cubicBezTo>
                    <a:pt x="1" y="84"/>
                    <a:pt x="13" y="132"/>
                    <a:pt x="37" y="167"/>
                  </a:cubicBezTo>
                  <a:cubicBezTo>
                    <a:pt x="49" y="203"/>
                    <a:pt x="72" y="251"/>
                    <a:pt x="120" y="286"/>
                  </a:cubicBezTo>
                  <a:cubicBezTo>
                    <a:pt x="205" y="361"/>
                    <a:pt x="310" y="407"/>
                    <a:pt x="417" y="407"/>
                  </a:cubicBezTo>
                  <a:cubicBezTo>
                    <a:pt x="429" y="407"/>
                    <a:pt x="441" y="407"/>
                    <a:pt x="453" y="405"/>
                  </a:cubicBezTo>
                  <a:cubicBezTo>
                    <a:pt x="465" y="405"/>
                    <a:pt x="477" y="405"/>
                    <a:pt x="489" y="382"/>
                  </a:cubicBezTo>
                  <a:cubicBezTo>
                    <a:pt x="596" y="370"/>
                    <a:pt x="691" y="310"/>
                    <a:pt x="751" y="239"/>
                  </a:cubicBezTo>
                  <a:cubicBezTo>
                    <a:pt x="787" y="167"/>
                    <a:pt x="822" y="84"/>
                    <a:pt x="82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21"/>
            <p:cNvSpPr/>
            <p:nvPr/>
          </p:nvSpPr>
          <p:spPr>
            <a:xfrm>
              <a:off x="4521100" y="1262650"/>
              <a:ext cx="21150" cy="20400"/>
            </a:xfrm>
            <a:custGeom>
              <a:rect b="b" l="l" r="r" t="t"/>
              <a:pathLst>
                <a:path extrusionOk="0" h="816" w="846">
                  <a:moveTo>
                    <a:pt x="463" y="1"/>
                  </a:moveTo>
                  <a:cubicBezTo>
                    <a:pt x="443" y="1"/>
                    <a:pt x="424" y="2"/>
                    <a:pt x="405" y="6"/>
                  </a:cubicBezTo>
                  <a:lnTo>
                    <a:pt x="381" y="6"/>
                  </a:lnTo>
                  <a:cubicBezTo>
                    <a:pt x="298" y="18"/>
                    <a:pt x="226" y="42"/>
                    <a:pt x="167" y="89"/>
                  </a:cubicBezTo>
                  <a:cubicBezTo>
                    <a:pt x="60" y="173"/>
                    <a:pt x="0" y="315"/>
                    <a:pt x="12" y="446"/>
                  </a:cubicBezTo>
                  <a:cubicBezTo>
                    <a:pt x="12" y="458"/>
                    <a:pt x="12" y="482"/>
                    <a:pt x="24" y="494"/>
                  </a:cubicBezTo>
                  <a:cubicBezTo>
                    <a:pt x="48" y="577"/>
                    <a:pt x="107" y="649"/>
                    <a:pt x="167" y="720"/>
                  </a:cubicBezTo>
                  <a:cubicBezTo>
                    <a:pt x="226" y="780"/>
                    <a:pt x="310" y="804"/>
                    <a:pt x="405" y="816"/>
                  </a:cubicBezTo>
                  <a:lnTo>
                    <a:pt x="476" y="816"/>
                  </a:lnTo>
                  <a:cubicBezTo>
                    <a:pt x="536" y="816"/>
                    <a:pt x="595" y="804"/>
                    <a:pt x="655" y="756"/>
                  </a:cubicBezTo>
                  <a:cubicBezTo>
                    <a:pt x="774" y="685"/>
                    <a:pt x="845" y="554"/>
                    <a:pt x="833" y="399"/>
                  </a:cubicBezTo>
                  <a:lnTo>
                    <a:pt x="833" y="375"/>
                  </a:lnTo>
                  <a:cubicBezTo>
                    <a:pt x="822" y="280"/>
                    <a:pt x="786" y="208"/>
                    <a:pt x="738" y="149"/>
                  </a:cubicBezTo>
                  <a:cubicBezTo>
                    <a:pt x="677" y="57"/>
                    <a:pt x="573" y="1"/>
                    <a:pt x="4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21"/>
            <p:cNvSpPr/>
            <p:nvPr/>
          </p:nvSpPr>
          <p:spPr>
            <a:xfrm>
              <a:off x="3877250" y="1014750"/>
              <a:ext cx="22050" cy="20675"/>
            </a:xfrm>
            <a:custGeom>
              <a:rect b="b" l="l" r="r" t="t"/>
              <a:pathLst>
                <a:path extrusionOk="0" h="827" w="882">
                  <a:moveTo>
                    <a:pt x="491" y="1"/>
                  </a:moveTo>
                  <a:cubicBezTo>
                    <a:pt x="479" y="1"/>
                    <a:pt x="466" y="2"/>
                    <a:pt x="453" y="4"/>
                  </a:cubicBezTo>
                  <a:lnTo>
                    <a:pt x="406" y="4"/>
                  </a:lnTo>
                  <a:cubicBezTo>
                    <a:pt x="179" y="16"/>
                    <a:pt x="1" y="230"/>
                    <a:pt x="37" y="456"/>
                  </a:cubicBezTo>
                  <a:cubicBezTo>
                    <a:pt x="60" y="664"/>
                    <a:pt x="249" y="826"/>
                    <a:pt x="455" y="826"/>
                  </a:cubicBezTo>
                  <a:cubicBezTo>
                    <a:pt x="463" y="826"/>
                    <a:pt x="470" y="826"/>
                    <a:pt x="477" y="826"/>
                  </a:cubicBezTo>
                  <a:cubicBezTo>
                    <a:pt x="703" y="814"/>
                    <a:pt x="882" y="599"/>
                    <a:pt x="858" y="373"/>
                  </a:cubicBezTo>
                  <a:cubicBezTo>
                    <a:pt x="858" y="337"/>
                    <a:pt x="834" y="290"/>
                    <a:pt x="822" y="254"/>
                  </a:cubicBezTo>
                  <a:cubicBezTo>
                    <a:pt x="810" y="159"/>
                    <a:pt x="751" y="99"/>
                    <a:pt x="656" y="52"/>
                  </a:cubicBezTo>
                  <a:cubicBezTo>
                    <a:pt x="607" y="22"/>
                    <a:pt x="550" y="1"/>
                    <a:pt x="49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21"/>
            <p:cNvSpPr/>
            <p:nvPr/>
          </p:nvSpPr>
          <p:spPr>
            <a:xfrm>
              <a:off x="6017400" y="939525"/>
              <a:ext cx="25025" cy="23025"/>
            </a:xfrm>
            <a:custGeom>
              <a:rect b="b" l="l" r="r" t="t"/>
              <a:pathLst>
                <a:path extrusionOk="0" h="921" w="1001">
                  <a:moveTo>
                    <a:pt x="370" y="1"/>
                  </a:moveTo>
                  <a:cubicBezTo>
                    <a:pt x="358" y="1"/>
                    <a:pt x="334" y="25"/>
                    <a:pt x="310" y="25"/>
                  </a:cubicBezTo>
                  <a:cubicBezTo>
                    <a:pt x="287" y="36"/>
                    <a:pt x="251" y="48"/>
                    <a:pt x="239" y="72"/>
                  </a:cubicBezTo>
                  <a:cubicBezTo>
                    <a:pt x="191" y="96"/>
                    <a:pt x="156" y="144"/>
                    <a:pt x="120" y="191"/>
                  </a:cubicBezTo>
                  <a:cubicBezTo>
                    <a:pt x="13" y="322"/>
                    <a:pt x="1" y="513"/>
                    <a:pt x="96" y="679"/>
                  </a:cubicBezTo>
                  <a:cubicBezTo>
                    <a:pt x="96" y="691"/>
                    <a:pt x="108" y="691"/>
                    <a:pt x="108" y="703"/>
                  </a:cubicBezTo>
                  <a:cubicBezTo>
                    <a:pt x="144" y="763"/>
                    <a:pt x="203" y="822"/>
                    <a:pt x="263" y="858"/>
                  </a:cubicBezTo>
                  <a:cubicBezTo>
                    <a:pt x="332" y="897"/>
                    <a:pt x="417" y="921"/>
                    <a:pt x="512" y="921"/>
                  </a:cubicBezTo>
                  <a:cubicBezTo>
                    <a:pt x="532" y="921"/>
                    <a:pt x="552" y="920"/>
                    <a:pt x="572" y="918"/>
                  </a:cubicBezTo>
                  <a:cubicBezTo>
                    <a:pt x="632" y="894"/>
                    <a:pt x="691" y="882"/>
                    <a:pt x="727" y="858"/>
                  </a:cubicBezTo>
                  <a:cubicBezTo>
                    <a:pt x="763" y="846"/>
                    <a:pt x="775" y="822"/>
                    <a:pt x="810" y="798"/>
                  </a:cubicBezTo>
                  <a:cubicBezTo>
                    <a:pt x="941" y="679"/>
                    <a:pt x="1001" y="465"/>
                    <a:pt x="929" y="310"/>
                  </a:cubicBezTo>
                  <a:lnTo>
                    <a:pt x="882" y="215"/>
                  </a:lnTo>
                  <a:cubicBezTo>
                    <a:pt x="846" y="167"/>
                    <a:pt x="810" y="120"/>
                    <a:pt x="775" y="96"/>
                  </a:cubicBezTo>
                  <a:cubicBezTo>
                    <a:pt x="727" y="48"/>
                    <a:pt x="668" y="25"/>
                    <a:pt x="59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21"/>
            <p:cNvSpPr/>
            <p:nvPr/>
          </p:nvSpPr>
          <p:spPr>
            <a:xfrm>
              <a:off x="4869650" y="949325"/>
              <a:ext cx="12825" cy="12000"/>
            </a:xfrm>
            <a:custGeom>
              <a:rect b="b" l="l" r="r" t="t"/>
              <a:pathLst>
                <a:path extrusionOk="0" h="480" w="513">
                  <a:moveTo>
                    <a:pt x="251" y="1"/>
                  </a:moveTo>
                  <a:cubicBezTo>
                    <a:pt x="243" y="1"/>
                    <a:pt x="235" y="1"/>
                    <a:pt x="226" y="2"/>
                  </a:cubicBezTo>
                  <a:cubicBezTo>
                    <a:pt x="96" y="14"/>
                    <a:pt x="0" y="133"/>
                    <a:pt x="12" y="275"/>
                  </a:cubicBezTo>
                  <a:cubicBezTo>
                    <a:pt x="34" y="398"/>
                    <a:pt x="140" y="479"/>
                    <a:pt x="261" y="479"/>
                  </a:cubicBezTo>
                  <a:cubicBezTo>
                    <a:pt x="269" y="479"/>
                    <a:pt x="278" y="479"/>
                    <a:pt x="286" y="478"/>
                  </a:cubicBezTo>
                  <a:cubicBezTo>
                    <a:pt x="417" y="466"/>
                    <a:pt x="512" y="347"/>
                    <a:pt x="488" y="216"/>
                  </a:cubicBezTo>
                  <a:cubicBezTo>
                    <a:pt x="477" y="82"/>
                    <a:pt x="372" y="1"/>
                    <a:pt x="25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21"/>
            <p:cNvSpPr/>
            <p:nvPr/>
          </p:nvSpPr>
          <p:spPr>
            <a:xfrm>
              <a:off x="4743150" y="1107375"/>
              <a:ext cx="12225" cy="12000"/>
            </a:xfrm>
            <a:custGeom>
              <a:rect b="b" l="l" r="r" t="t"/>
              <a:pathLst>
                <a:path extrusionOk="0" h="480" w="489">
                  <a:moveTo>
                    <a:pt x="251" y="1"/>
                  </a:moveTo>
                  <a:cubicBezTo>
                    <a:pt x="243" y="1"/>
                    <a:pt x="235" y="1"/>
                    <a:pt x="226" y="2"/>
                  </a:cubicBezTo>
                  <a:cubicBezTo>
                    <a:pt x="95" y="14"/>
                    <a:pt x="0" y="145"/>
                    <a:pt x="12" y="276"/>
                  </a:cubicBezTo>
                  <a:cubicBezTo>
                    <a:pt x="23" y="388"/>
                    <a:pt x="140" y="479"/>
                    <a:pt x="264" y="479"/>
                  </a:cubicBezTo>
                  <a:cubicBezTo>
                    <a:pt x="271" y="479"/>
                    <a:pt x="278" y="479"/>
                    <a:pt x="286" y="478"/>
                  </a:cubicBezTo>
                  <a:cubicBezTo>
                    <a:pt x="405" y="454"/>
                    <a:pt x="488" y="347"/>
                    <a:pt x="488" y="216"/>
                  </a:cubicBezTo>
                  <a:cubicBezTo>
                    <a:pt x="477" y="82"/>
                    <a:pt x="372" y="1"/>
                    <a:pt x="25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21"/>
            <p:cNvSpPr/>
            <p:nvPr/>
          </p:nvSpPr>
          <p:spPr>
            <a:xfrm>
              <a:off x="4242175" y="940725"/>
              <a:ext cx="12525" cy="11700"/>
            </a:xfrm>
            <a:custGeom>
              <a:rect b="b" l="l" r="r" t="t"/>
              <a:pathLst>
                <a:path extrusionOk="0" h="468" w="501">
                  <a:moveTo>
                    <a:pt x="227" y="0"/>
                  </a:moveTo>
                  <a:cubicBezTo>
                    <a:pt x="168" y="0"/>
                    <a:pt x="120" y="36"/>
                    <a:pt x="84" y="60"/>
                  </a:cubicBezTo>
                  <a:cubicBezTo>
                    <a:pt x="37" y="108"/>
                    <a:pt x="1" y="179"/>
                    <a:pt x="1" y="250"/>
                  </a:cubicBezTo>
                  <a:cubicBezTo>
                    <a:pt x="1" y="274"/>
                    <a:pt x="25" y="298"/>
                    <a:pt x="25" y="310"/>
                  </a:cubicBezTo>
                  <a:cubicBezTo>
                    <a:pt x="37" y="346"/>
                    <a:pt x="49" y="369"/>
                    <a:pt x="84" y="405"/>
                  </a:cubicBezTo>
                  <a:cubicBezTo>
                    <a:pt x="124" y="445"/>
                    <a:pt x="179" y="468"/>
                    <a:pt x="238" y="468"/>
                  </a:cubicBezTo>
                  <a:cubicBezTo>
                    <a:pt x="250" y="468"/>
                    <a:pt x="262" y="467"/>
                    <a:pt x="275" y="465"/>
                  </a:cubicBezTo>
                  <a:cubicBezTo>
                    <a:pt x="310" y="465"/>
                    <a:pt x="322" y="453"/>
                    <a:pt x="346" y="453"/>
                  </a:cubicBezTo>
                  <a:cubicBezTo>
                    <a:pt x="406" y="417"/>
                    <a:pt x="441" y="393"/>
                    <a:pt x="465" y="334"/>
                  </a:cubicBezTo>
                  <a:cubicBezTo>
                    <a:pt x="477" y="286"/>
                    <a:pt x="501" y="250"/>
                    <a:pt x="477" y="215"/>
                  </a:cubicBezTo>
                  <a:cubicBezTo>
                    <a:pt x="477" y="167"/>
                    <a:pt x="465" y="131"/>
                    <a:pt x="453" y="108"/>
                  </a:cubicBezTo>
                  <a:cubicBezTo>
                    <a:pt x="406" y="36"/>
                    <a:pt x="334" y="0"/>
                    <a:pt x="26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21"/>
            <p:cNvSpPr/>
            <p:nvPr/>
          </p:nvSpPr>
          <p:spPr>
            <a:xfrm>
              <a:off x="4657125" y="1097575"/>
              <a:ext cx="11925" cy="11350"/>
            </a:xfrm>
            <a:custGeom>
              <a:rect b="b" l="l" r="r" t="t"/>
              <a:pathLst>
                <a:path extrusionOk="0" h="454" w="477">
                  <a:moveTo>
                    <a:pt x="215" y="1"/>
                  </a:moveTo>
                  <a:cubicBezTo>
                    <a:pt x="155" y="1"/>
                    <a:pt x="107" y="25"/>
                    <a:pt x="72" y="60"/>
                  </a:cubicBezTo>
                  <a:cubicBezTo>
                    <a:pt x="36" y="96"/>
                    <a:pt x="0" y="180"/>
                    <a:pt x="0" y="251"/>
                  </a:cubicBezTo>
                  <a:cubicBezTo>
                    <a:pt x="0" y="275"/>
                    <a:pt x="12" y="322"/>
                    <a:pt x="36" y="334"/>
                  </a:cubicBezTo>
                  <a:cubicBezTo>
                    <a:pt x="72" y="418"/>
                    <a:pt x="167" y="453"/>
                    <a:pt x="250" y="453"/>
                  </a:cubicBezTo>
                  <a:cubicBezTo>
                    <a:pt x="286" y="453"/>
                    <a:pt x="322" y="441"/>
                    <a:pt x="334" y="430"/>
                  </a:cubicBezTo>
                  <a:cubicBezTo>
                    <a:pt x="417" y="418"/>
                    <a:pt x="476" y="322"/>
                    <a:pt x="465" y="215"/>
                  </a:cubicBezTo>
                  <a:cubicBezTo>
                    <a:pt x="453" y="120"/>
                    <a:pt x="393" y="37"/>
                    <a:pt x="322" y="13"/>
                  </a:cubicBezTo>
                  <a:cubicBezTo>
                    <a:pt x="286" y="1"/>
                    <a:pt x="238" y="1"/>
                    <a:pt x="21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21"/>
            <p:cNvSpPr/>
            <p:nvPr/>
          </p:nvSpPr>
          <p:spPr>
            <a:xfrm>
              <a:off x="5125025" y="1028500"/>
              <a:ext cx="12525" cy="12050"/>
            </a:xfrm>
            <a:custGeom>
              <a:rect b="b" l="l" r="r" t="t"/>
              <a:pathLst>
                <a:path extrusionOk="0" h="482" w="501">
                  <a:moveTo>
                    <a:pt x="239" y="1"/>
                  </a:moveTo>
                  <a:cubicBezTo>
                    <a:pt x="231" y="1"/>
                    <a:pt x="223" y="1"/>
                    <a:pt x="215" y="2"/>
                  </a:cubicBezTo>
                  <a:cubicBezTo>
                    <a:pt x="84" y="26"/>
                    <a:pt x="1" y="145"/>
                    <a:pt x="13" y="276"/>
                  </a:cubicBezTo>
                  <a:cubicBezTo>
                    <a:pt x="23" y="393"/>
                    <a:pt x="120" y="482"/>
                    <a:pt x="234" y="482"/>
                  </a:cubicBezTo>
                  <a:cubicBezTo>
                    <a:pt x="248" y="482"/>
                    <a:pt x="261" y="480"/>
                    <a:pt x="275" y="478"/>
                  </a:cubicBezTo>
                  <a:cubicBezTo>
                    <a:pt x="418" y="466"/>
                    <a:pt x="501" y="347"/>
                    <a:pt x="489" y="216"/>
                  </a:cubicBezTo>
                  <a:cubicBezTo>
                    <a:pt x="455" y="92"/>
                    <a:pt x="369" y="1"/>
                    <a:pt x="23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21"/>
            <p:cNvSpPr/>
            <p:nvPr/>
          </p:nvSpPr>
          <p:spPr>
            <a:xfrm>
              <a:off x="6093300" y="1058450"/>
              <a:ext cx="60150" cy="57725"/>
            </a:xfrm>
            <a:custGeom>
              <a:rect b="b" l="l" r="r" t="t"/>
              <a:pathLst>
                <a:path extrusionOk="0" h="2309" w="2406">
                  <a:moveTo>
                    <a:pt x="1190" y="0"/>
                  </a:moveTo>
                  <a:cubicBezTo>
                    <a:pt x="1150" y="0"/>
                    <a:pt x="1108" y="6"/>
                    <a:pt x="1061" y="18"/>
                  </a:cubicBezTo>
                  <a:cubicBezTo>
                    <a:pt x="810" y="42"/>
                    <a:pt x="572" y="161"/>
                    <a:pt x="394" y="328"/>
                  </a:cubicBezTo>
                  <a:cubicBezTo>
                    <a:pt x="334" y="387"/>
                    <a:pt x="275" y="459"/>
                    <a:pt x="215" y="530"/>
                  </a:cubicBezTo>
                  <a:cubicBezTo>
                    <a:pt x="84" y="733"/>
                    <a:pt x="1" y="994"/>
                    <a:pt x="37" y="1280"/>
                  </a:cubicBezTo>
                  <a:cubicBezTo>
                    <a:pt x="60" y="1530"/>
                    <a:pt x="168" y="1756"/>
                    <a:pt x="322" y="1923"/>
                  </a:cubicBezTo>
                  <a:cubicBezTo>
                    <a:pt x="382" y="1983"/>
                    <a:pt x="441" y="2030"/>
                    <a:pt x="513" y="2102"/>
                  </a:cubicBezTo>
                  <a:cubicBezTo>
                    <a:pt x="711" y="2237"/>
                    <a:pt x="936" y="2309"/>
                    <a:pt x="1188" y="2309"/>
                  </a:cubicBezTo>
                  <a:cubicBezTo>
                    <a:pt x="1224" y="2309"/>
                    <a:pt x="1261" y="2307"/>
                    <a:pt x="1299" y="2304"/>
                  </a:cubicBezTo>
                  <a:cubicBezTo>
                    <a:pt x="1942" y="2233"/>
                    <a:pt x="2406" y="1661"/>
                    <a:pt x="2323" y="1042"/>
                  </a:cubicBezTo>
                  <a:cubicBezTo>
                    <a:pt x="2287" y="590"/>
                    <a:pt x="1965" y="221"/>
                    <a:pt x="1572" y="78"/>
                  </a:cubicBezTo>
                  <a:cubicBezTo>
                    <a:pt x="1477" y="42"/>
                    <a:pt x="1406" y="30"/>
                    <a:pt x="1311" y="18"/>
                  </a:cubicBezTo>
                  <a:cubicBezTo>
                    <a:pt x="1269" y="6"/>
                    <a:pt x="1230" y="0"/>
                    <a:pt x="119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6" name="Google Shape;2756;p21"/>
          <p:cNvGrpSpPr/>
          <p:nvPr/>
        </p:nvGrpSpPr>
        <p:grpSpPr>
          <a:xfrm flipH="1">
            <a:off x="2" y="-63"/>
            <a:ext cx="3574601" cy="869376"/>
            <a:chOff x="3877250" y="939525"/>
            <a:chExt cx="2541125" cy="618025"/>
          </a:xfrm>
        </p:grpSpPr>
        <p:sp>
          <p:nvSpPr>
            <p:cNvPr id="2757" name="Google Shape;2757;p21"/>
            <p:cNvSpPr/>
            <p:nvPr/>
          </p:nvSpPr>
          <p:spPr>
            <a:xfrm>
              <a:off x="4697300" y="939825"/>
              <a:ext cx="57475" cy="13725"/>
            </a:xfrm>
            <a:custGeom>
              <a:rect b="b" l="l" r="r" t="t"/>
              <a:pathLst>
                <a:path extrusionOk="0" h="549" w="2299">
                  <a:moveTo>
                    <a:pt x="1" y="1"/>
                  </a:moveTo>
                  <a:lnTo>
                    <a:pt x="2298" y="548"/>
                  </a:lnTo>
                  <a:lnTo>
                    <a:pt x="2251" y="263"/>
                  </a:lnTo>
                  <a:lnTo>
                    <a:pt x="112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21"/>
            <p:cNvSpPr/>
            <p:nvPr/>
          </p:nvSpPr>
          <p:spPr>
            <a:xfrm>
              <a:off x="4760400" y="947875"/>
              <a:ext cx="126525" cy="36025"/>
            </a:xfrm>
            <a:custGeom>
              <a:rect b="b" l="l" r="r" t="t"/>
              <a:pathLst>
                <a:path extrusionOk="0" h="1441" w="5061">
                  <a:moveTo>
                    <a:pt x="1" y="0"/>
                  </a:moveTo>
                  <a:lnTo>
                    <a:pt x="36" y="286"/>
                  </a:lnTo>
                  <a:lnTo>
                    <a:pt x="4977" y="1441"/>
                  </a:lnTo>
                  <a:cubicBezTo>
                    <a:pt x="4977" y="1357"/>
                    <a:pt x="5001" y="1262"/>
                    <a:pt x="5061" y="1191"/>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21"/>
            <p:cNvSpPr/>
            <p:nvPr/>
          </p:nvSpPr>
          <p:spPr>
            <a:xfrm>
              <a:off x="3888875" y="939825"/>
              <a:ext cx="51500" cy="75925"/>
            </a:xfrm>
            <a:custGeom>
              <a:rect b="b" l="l" r="r" t="t"/>
              <a:pathLst>
                <a:path extrusionOk="0" h="3037" w="2060">
                  <a:moveTo>
                    <a:pt x="1762" y="1"/>
                  </a:moveTo>
                  <a:lnTo>
                    <a:pt x="0" y="2989"/>
                  </a:lnTo>
                  <a:cubicBezTo>
                    <a:pt x="72" y="2989"/>
                    <a:pt x="155" y="3001"/>
                    <a:pt x="214" y="3037"/>
                  </a:cubicBezTo>
                  <a:lnTo>
                    <a:pt x="310" y="2953"/>
                  </a:lnTo>
                  <a:lnTo>
                    <a:pt x="206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21"/>
            <p:cNvSpPr/>
            <p:nvPr/>
          </p:nvSpPr>
          <p:spPr>
            <a:xfrm>
              <a:off x="4222250" y="939825"/>
              <a:ext cx="22050" cy="8950"/>
            </a:xfrm>
            <a:custGeom>
              <a:rect b="b" l="l" r="r" t="t"/>
              <a:pathLst>
                <a:path extrusionOk="0" h="358" w="882">
                  <a:moveTo>
                    <a:pt x="0" y="1"/>
                  </a:moveTo>
                  <a:lnTo>
                    <a:pt x="834" y="358"/>
                  </a:lnTo>
                  <a:cubicBezTo>
                    <a:pt x="822" y="334"/>
                    <a:pt x="822" y="310"/>
                    <a:pt x="822" y="298"/>
                  </a:cubicBezTo>
                  <a:cubicBezTo>
                    <a:pt x="810" y="215"/>
                    <a:pt x="822" y="144"/>
                    <a:pt x="881" y="96"/>
                  </a:cubicBezTo>
                  <a:lnTo>
                    <a:pt x="65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21"/>
            <p:cNvSpPr/>
            <p:nvPr/>
          </p:nvSpPr>
          <p:spPr>
            <a:xfrm>
              <a:off x="3894225" y="942800"/>
              <a:ext cx="103300" cy="77725"/>
            </a:xfrm>
            <a:custGeom>
              <a:rect b="b" l="l" r="r" t="t"/>
              <a:pathLst>
                <a:path extrusionOk="0" h="3109" w="4132">
                  <a:moveTo>
                    <a:pt x="3941" y="1"/>
                  </a:moveTo>
                  <a:lnTo>
                    <a:pt x="96" y="2834"/>
                  </a:lnTo>
                  <a:lnTo>
                    <a:pt x="0" y="2918"/>
                  </a:lnTo>
                  <a:cubicBezTo>
                    <a:pt x="72" y="2953"/>
                    <a:pt x="131" y="3013"/>
                    <a:pt x="155" y="3108"/>
                  </a:cubicBezTo>
                  <a:lnTo>
                    <a:pt x="4132" y="155"/>
                  </a:lnTo>
                  <a:cubicBezTo>
                    <a:pt x="4108" y="132"/>
                    <a:pt x="4072" y="84"/>
                    <a:pt x="4049" y="36"/>
                  </a:cubicBezTo>
                  <a:lnTo>
                    <a:pt x="394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21"/>
            <p:cNvSpPr/>
            <p:nvPr/>
          </p:nvSpPr>
          <p:spPr>
            <a:xfrm>
              <a:off x="4006450" y="946075"/>
              <a:ext cx="190525" cy="100350"/>
            </a:xfrm>
            <a:custGeom>
              <a:rect b="b" l="l" r="r" t="t"/>
              <a:pathLst>
                <a:path extrusionOk="0" h="4014" w="7621">
                  <a:moveTo>
                    <a:pt x="250" y="1"/>
                  </a:moveTo>
                  <a:cubicBezTo>
                    <a:pt x="191" y="72"/>
                    <a:pt x="107" y="132"/>
                    <a:pt x="0" y="155"/>
                  </a:cubicBezTo>
                  <a:lnTo>
                    <a:pt x="7525" y="4001"/>
                  </a:lnTo>
                  <a:cubicBezTo>
                    <a:pt x="7561" y="4013"/>
                    <a:pt x="7596" y="4013"/>
                    <a:pt x="7620" y="4013"/>
                  </a:cubicBezTo>
                  <a:cubicBezTo>
                    <a:pt x="7608" y="3977"/>
                    <a:pt x="7584" y="3906"/>
                    <a:pt x="7573" y="3846"/>
                  </a:cubicBezTo>
                  <a:cubicBezTo>
                    <a:pt x="7596" y="3799"/>
                    <a:pt x="7596" y="3763"/>
                    <a:pt x="7596" y="3739"/>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21"/>
            <p:cNvSpPr/>
            <p:nvPr/>
          </p:nvSpPr>
          <p:spPr>
            <a:xfrm>
              <a:off x="3987100" y="939825"/>
              <a:ext cx="8350" cy="4500"/>
            </a:xfrm>
            <a:custGeom>
              <a:rect b="b" l="l" r="r" t="t"/>
              <a:pathLst>
                <a:path extrusionOk="0" h="180" w="334">
                  <a:moveTo>
                    <a:pt x="0" y="1"/>
                  </a:moveTo>
                  <a:lnTo>
                    <a:pt x="226" y="120"/>
                  </a:lnTo>
                  <a:lnTo>
                    <a:pt x="334" y="179"/>
                  </a:lnTo>
                  <a:cubicBezTo>
                    <a:pt x="310" y="132"/>
                    <a:pt x="298" y="84"/>
                    <a:pt x="298" y="36"/>
                  </a:cubicBezTo>
                  <a:lnTo>
                    <a:pt x="29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21"/>
            <p:cNvSpPr/>
            <p:nvPr/>
          </p:nvSpPr>
          <p:spPr>
            <a:xfrm>
              <a:off x="4215100" y="1051750"/>
              <a:ext cx="184275" cy="282800"/>
            </a:xfrm>
            <a:custGeom>
              <a:rect b="b" l="l" r="r" t="t"/>
              <a:pathLst>
                <a:path extrusionOk="0" h="11312" w="7371">
                  <a:moveTo>
                    <a:pt x="227" y="0"/>
                  </a:moveTo>
                  <a:cubicBezTo>
                    <a:pt x="167" y="60"/>
                    <a:pt x="96" y="108"/>
                    <a:pt x="0" y="119"/>
                  </a:cubicBezTo>
                  <a:lnTo>
                    <a:pt x="7120" y="11311"/>
                  </a:lnTo>
                  <a:cubicBezTo>
                    <a:pt x="7168" y="11264"/>
                    <a:pt x="7228" y="11216"/>
                    <a:pt x="7287" y="11216"/>
                  </a:cubicBezTo>
                  <a:cubicBezTo>
                    <a:pt x="7311" y="11216"/>
                    <a:pt x="7347" y="11216"/>
                    <a:pt x="7370" y="11240"/>
                  </a:cubicBezTo>
                  <a:lnTo>
                    <a:pt x="22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21"/>
            <p:cNvSpPr/>
            <p:nvPr/>
          </p:nvSpPr>
          <p:spPr>
            <a:xfrm>
              <a:off x="4399650" y="1275000"/>
              <a:ext cx="125925" cy="62825"/>
            </a:xfrm>
            <a:custGeom>
              <a:rect b="b" l="l" r="r" t="t"/>
              <a:pathLst>
                <a:path extrusionOk="0" h="2513" w="5037">
                  <a:moveTo>
                    <a:pt x="4906" y="0"/>
                  </a:moveTo>
                  <a:lnTo>
                    <a:pt x="0" y="2286"/>
                  </a:lnTo>
                  <a:cubicBezTo>
                    <a:pt x="84" y="2322"/>
                    <a:pt x="119" y="2381"/>
                    <a:pt x="143" y="2465"/>
                  </a:cubicBezTo>
                  <a:lnTo>
                    <a:pt x="143" y="2512"/>
                  </a:lnTo>
                  <a:lnTo>
                    <a:pt x="5037" y="226"/>
                  </a:lnTo>
                  <a:cubicBezTo>
                    <a:pt x="4977" y="155"/>
                    <a:pt x="4918" y="83"/>
                    <a:pt x="490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21"/>
            <p:cNvSpPr/>
            <p:nvPr/>
          </p:nvSpPr>
          <p:spPr>
            <a:xfrm>
              <a:off x="4213300" y="950850"/>
              <a:ext cx="37250" cy="77700"/>
            </a:xfrm>
            <a:custGeom>
              <a:rect b="b" l="l" r="r" t="t"/>
              <a:pathLst>
                <a:path extrusionOk="0" h="3108" w="1490">
                  <a:moveTo>
                    <a:pt x="1227" y="0"/>
                  </a:moveTo>
                  <a:lnTo>
                    <a:pt x="1" y="3012"/>
                  </a:lnTo>
                  <a:cubicBezTo>
                    <a:pt x="96" y="3024"/>
                    <a:pt x="168" y="3048"/>
                    <a:pt x="239" y="3108"/>
                  </a:cubicBezTo>
                  <a:lnTo>
                    <a:pt x="1489" y="48"/>
                  </a:lnTo>
                  <a:lnTo>
                    <a:pt x="1489" y="48"/>
                  </a:lnTo>
                  <a:cubicBezTo>
                    <a:pt x="1477" y="60"/>
                    <a:pt x="1442" y="60"/>
                    <a:pt x="1418" y="60"/>
                  </a:cubicBezTo>
                  <a:cubicBezTo>
                    <a:pt x="1406" y="62"/>
                    <a:pt x="1394" y="63"/>
                    <a:pt x="1382" y="63"/>
                  </a:cubicBezTo>
                  <a:cubicBezTo>
                    <a:pt x="1326" y="63"/>
                    <a:pt x="1277" y="40"/>
                    <a:pt x="122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21"/>
            <p:cNvSpPr/>
            <p:nvPr/>
          </p:nvSpPr>
          <p:spPr>
            <a:xfrm>
              <a:off x="4248425" y="939825"/>
              <a:ext cx="7475" cy="3600"/>
            </a:xfrm>
            <a:custGeom>
              <a:rect b="b" l="l" r="r" t="t"/>
              <a:pathLst>
                <a:path extrusionOk="0" h="144" w="299">
                  <a:moveTo>
                    <a:pt x="13" y="1"/>
                  </a:moveTo>
                  <a:lnTo>
                    <a:pt x="1" y="24"/>
                  </a:lnTo>
                  <a:cubicBezTo>
                    <a:pt x="84" y="36"/>
                    <a:pt x="156" y="72"/>
                    <a:pt x="203" y="144"/>
                  </a:cubicBezTo>
                  <a:cubicBezTo>
                    <a:pt x="215" y="132"/>
                    <a:pt x="239" y="132"/>
                    <a:pt x="251" y="132"/>
                  </a:cubicBezTo>
                  <a:lnTo>
                    <a:pt x="29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21"/>
            <p:cNvSpPr/>
            <p:nvPr/>
          </p:nvSpPr>
          <p:spPr>
            <a:xfrm>
              <a:off x="4253500" y="942650"/>
              <a:ext cx="181900" cy="74600"/>
            </a:xfrm>
            <a:custGeom>
              <a:rect b="b" l="l" r="r" t="t"/>
              <a:pathLst>
                <a:path extrusionOk="0" h="2984" w="7276">
                  <a:moveTo>
                    <a:pt x="84" y="1"/>
                  </a:moveTo>
                  <a:cubicBezTo>
                    <a:pt x="72" y="1"/>
                    <a:pt x="60" y="7"/>
                    <a:pt x="48" y="19"/>
                  </a:cubicBezTo>
                  <a:cubicBezTo>
                    <a:pt x="12" y="19"/>
                    <a:pt x="0" y="19"/>
                    <a:pt x="0" y="31"/>
                  </a:cubicBezTo>
                  <a:cubicBezTo>
                    <a:pt x="12" y="66"/>
                    <a:pt x="36" y="90"/>
                    <a:pt x="36" y="138"/>
                  </a:cubicBezTo>
                  <a:cubicBezTo>
                    <a:pt x="36" y="185"/>
                    <a:pt x="36" y="221"/>
                    <a:pt x="12" y="257"/>
                  </a:cubicBezTo>
                  <a:lnTo>
                    <a:pt x="36" y="257"/>
                  </a:lnTo>
                  <a:lnTo>
                    <a:pt x="7180" y="2983"/>
                  </a:lnTo>
                  <a:cubicBezTo>
                    <a:pt x="7192" y="2888"/>
                    <a:pt x="7216" y="2817"/>
                    <a:pt x="7275" y="2745"/>
                  </a:cubicBezTo>
                  <a:lnTo>
                    <a:pt x="119" y="19"/>
                  </a:lnTo>
                  <a:cubicBezTo>
                    <a:pt x="107" y="7"/>
                    <a:pt x="96" y="1"/>
                    <a:pt x="8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21"/>
            <p:cNvSpPr/>
            <p:nvPr/>
          </p:nvSpPr>
          <p:spPr>
            <a:xfrm>
              <a:off x="4459775" y="1021675"/>
              <a:ext cx="198850" cy="82475"/>
            </a:xfrm>
            <a:custGeom>
              <a:rect b="b" l="l" r="r" t="t"/>
              <a:pathLst>
                <a:path extrusionOk="0" h="3299" w="7954">
                  <a:moveTo>
                    <a:pt x="84" y="1"/>
                  </a:moveTo>
                  <a:cubicBezTo>
                    <a:pt x="72" y="84"/>
                    <a:pt x="36" y="156"/>
                    <a:pt x="0" y="239"/>
                  </a:cubicBezTo>
                  <a:lnTo>
                    <a:pt x="7882" y="3299"/>
                  </a:lnTo>
                  <a:cubicBezTo>
                    <a:pt x="7882" y="3227"/>
                    <a:pt x="7894" y="3156"/>
                    <a:pt x="7954" y="3108"/>
                  </a:cubicBezTo>
                  <a:cubicBezTo>
                    <a:pt x="7954" y="3096"/>
                    <a:pt x="7942" y="3073"/>
                    <a:pt x="7942" y="3049"/>
                  </a:cubicBezTo>
                  <a:lnTo>
                    <a:pt x="8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21"/>
            <p:cNvSpPr/>
            <p:nvPr/>
          </p:nvSpPr>
          <p:spPr>
            <a:xfrm>
              <a:off x="4418400" y="939825"/>
              <a:ext cx="27100" cy="67300"/>
            </a:xfrm>
            <a:custGeom>
              <a:rect b="b" l="l" r="r" t="t"/>
              <a:pathLst>
                <a:path extrusionOk="0" h="2692" w="1084">
                  <a:moveTo>
                    <a:pt x="0" y="1"/>
                  </a:moveTo>
                  <a:lnTo>
                    <a:pt x="846" y="2691"/>
                  </a:lnTo>
                  <a:cubicBezTo>
                    <a:pt x="917" y="2644"/>
                    <a:pt x="1001" y="2620"/>
                    <a:pt x="1084" y="2596"/>
                  </a:cubicBezTo>
                  <a:lnTo>
                    <a:pt x="26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21"/>
            <p:cNvSpPr/>
            <p:nvPr/>
          </p:nvSpPr>
          <p:spPr>
            <a:xfrm>
              <a:off x="4448750" y="1033600"/>
              <a:ext cx="82475" cy="232175"/>
            </a:xfrm>
            <a:custGeom>
              <a:rect b="b" l="l" r="r" t="t"/>
              <a:pathLst>
                <a:path extrusionOk="0" h="9287" w="3299">
                  <a:moveTo>
                    <a:pt x="239" y="0"/>
                  </a:moveTo>
                  <a:cubicBezTo>
                    <a:pt x="168" y="12"/>
                    <a:pt x="84" y="36"/>
                    <a:pt x="1" y="60"/>
                  </a:cubicBezTo>
                  <a:lnTo>
                    <a:pt x="3061" y="9287"/>
                  </a:lnTo>
                  <a:cubicBezTo>
                    <a:pt x="3120" y="9239"/>
                    <a:pt x="3192" y="9192"/>
                    <a:pt x="3275" y="9192"/>
                  </a:cubicBezTo>
                  <a:lnTo>
                    <a:pt x="3299" y="9192"/>
                  </a:lnTo>
                  <a:lnTo>
                    <a:pt x="23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21"/>
            <p:cNvSpPr/>
            <p:nvPr/>
          </p:nvSpPr>
          <p:spPr>
            <a:xfrm>
              <a:off x="4530625" y="1282125"/>
              <a:ext cx="42875" cy="110750"/>
            </a:xfrm>
            <a:custGeom>
              <a:rect b="b" l="l" r="r" t="t"/>
              <a:pathLst>
                <a:path extrusionOk="0" h="4430" w="1715">
                  <a:moveTo>
                    <a:pt x="262" y="1"/>
                  </a:moveTo>
                  <a:cubicBezTo>
                    <a:pt x="202" y="25"/>
                    <a:pt x="143" y="60"/>
                    <a:pt x="83" y="60"/>
                  </a:cubicBezTo>
                  <a:lnTo>
                    <a:pt x="0" y="60"/>
                  </a:lnTo>
                  <a:lnTo>
                    <a:pt x="1465" y="4430"/>
                  </a:lnTo>
                  <a:cubicBezTo>
                    <a:pt x="1524" y="4406"/>
                    <a:pt x="1595" y="4370"/>
                    <a:pt x="1667" y="4370"/>
                  </a:cubicBezTo>
                  <a:lnTo>
                    <a:pt x="1715" y="4370"/>
                  </a:lnTo>
                  <a:lnTo>
                    <a:pt x="26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21"/>
            <p:cNvSpPr/>
            <p:nvPr/>
          </p:nvSpPr>
          <p:spPr>
            <a:xfrm>
              <a:off x="4539550" y="1228550"/>
              <a:ext cx="81275" cy="44675"/>
            </a:xfrm>
            <a:custGeom>
              <a:rect b="b" l="l" r="r" t="t"/>
              <a:pathLst>
                <a:path extrusionOk="0" h="1787" w="3251">
                  <a:moveTo>
                    <a:pt x="3155" y="1"/>
                  </a:moveTo>
                  <a:lnTo>
                    <a:pt x="0" y="1548"/>
                  </a:lnTo>
                  <a:cubicBezTo>
                    <a:pt x="48" y="1584"/>
                    <a:pt x="95" y="1668"/>
                    <a:pt x="95" y="1751"/>
                  </a:cubicBezTo>
                  <a:lnTo>
                    <a:pt x="95" y="1787"/>
                  </a:lnTo>
                  <a:lnTo>
                    <a:pt x="3251" y="239"/>
                  </a:lnTo>
                  <a:cubicBezTo>
                    <a:pt x="3203" y="179"/>
                    <a:pt x="3179" y="96"/>
                    <a:pt x="3155" y="25"/>
                  </a:cubicBezTo>
                  <a:lnTo>
                    <a:pt x="315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21"/>
            <p:cNvSpPr/>
            <p:nvPr/>
          </p:nvSpPr>
          <p:spPr>
            <a:xfrm>
              <a:off x="4665450" y="1102950"/>
              <a:ext cx="99750" cy="35750"/>
            </a:xfrm>
            <a:custGeom>
              <a:rect b="b" l="l" r="r" t="t"/>
              <a:pathLst>
                <a:path extrusionOk="0" h="1430" w="3990">
                  <a:moveTo>
                    <a:pt x="132" y="0"/>
                  </a:moveTo>
                  <a:cubicBezTo>
                    <a:pt x="132" y="107"/>
                    <a:pt x="84" y="203"/>
                    <a:pt x="1" y="226"/>
                  </a:cubicBezTo>
                  <a:lnTo>
                    <a:pt x="3906" y="1429"/>
                  </a:lnTo>
                  <a:cubicBezTo>
                    <a:pt x="3930" y="1346"/>
                    <a:pt x="3953" y="1274"/>
                    <a:pt x="3989" y="1179"/>
                  </a:cubicBezTo>
                  <a:lnTo>
                    <a:pt x="13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21"/>
            <p:cNvSpPr/>
            <p:nvPr/>
          </p:nvSpPr>
          <p:spPr>
            <a:xfrm>
              <a:off x="4576150" y="1236000"/>
              <a:ext cx="52125" cy="157775"/>
            </a:xfrm>
            <a:custGeom>
              <a:rect b="b" l="l" r="r" t="t"/>
              <a:pathLst>
                <a:path extrusionOk="0" h="6311" w="2085">
                  <a:moveTo>
                    <a:pt x="1846" y="0"/>
                  </a:moveTo>
                  <a:lnTo>
                    <a:pt x="1" y="6215"/>
                  </a:lnTo>
                  <a:cubicBezTo>
                    <a:pt x="84" y="6227"/>
                    <a:pt x="167" y="6263"/>
                    <a:pt x="239" y="6311"/>
                  </a:cubicBezTo>
                  <a:lnTo>
                    <a:pt x="2084" y="84"/>
                  </a:lnTo>
                  <a:cubicBezTo>
                    <a:pt x="1989" y="84"/>
                    <a:pt x="1906" y="36"/>
                    <a:pt x="184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21"/>
            <p:cNvSpPr/>
            <p:nvPr/>
          </p:nvSpPr>
          <p:spPr>
            <a:xfrm>
              <a:off x="4627050" y="1106525"/>
              <a:ext cx="36050" cy="112225"/>
            </a:xfrm>
            <a:custGeom>
              <a:rect b="b" l="l" r="r" t="t"/>
              <a:pathLst>
                <a:path extrusionOk="0" h="4489" w="1442">
                  <a:moveTo>
                    <a:pt x="1227" y="0"/>
                  </a:moveTo>
                  <a:lnTo>
                    <a:pt x="1" y="4441"/>
                  </a:lnTo>
                  <a:lnTo>
                    <a:pt x="13" y="4441"/>
                  </a:lnTo>
                  <a:cubicBezTo>
                    <a:pt x="35" y="4438"/>
                    <a:pt x="56" y="4437"/>
                    <a:pt x="76" y="4437"/>
                  </a:cubicBezTo>
                  <a:cubicBezTo>
                    <a:pt x="142" y="4437"/>
                    <a:pt x="196" y="4452"/>
                    <a:pt x="251" y="4489"/>
                  </a:cubicBezTo>
                  <a:lnTo>
                    <a:pt x="1441" y="107"/>
                  </a:lnTo>
                  <a:lnTo>
                    <a:pt x="1441" y="107"/>
                  </a:lnTo>
                  <a:cubicBezTo>
                    <a:pt x="1427" y="111"/>
                    <a:pt x="1412" y="113"/>
                    <a:pt x="1397" y="113"/>
                  </a:cubicBezTo>
                  <a:cubicBezTo>
                    <a:pt x="1327" y="113"/>
                    <a:pt x="1257" y="69"/>
                    <a:pt x="122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21"/>
            <p:cNvSpPr/>
            <p:nvPr/>
          </p:nvSpPr>
          <p:spPr>
            <a:xfrm>
              <a:off x="4658600" y="939825"/>
              <a:ext cx="18475" cy="159275"/>
            </a:xfrm>
            <a:custGeom>
              <a:rect b="b" l="l" r="r" t="t"/>
              <a:pathLst>
                <a:path extrusionOk="0" h="6371" w="739">
                  <a:moveTo>
                    <a:pt x="477" y="1"/>
                  </a:moveTo>
                  <a:lnTo>
                    <a:pt x="1" y="6311"/>
                  </a:lnTo>
                  <a:cubicBezTo>
                    <a:pt x="1" y="6323"/>
                    <a:pt x="1" y="6347"/>
                    <a:pt x="13" y="6370"/>
                  </a:cubicBezTo>
                  <a:cubicBezTo>
                    <a:pt x="48" y="6335"/>
                    <a:pt x="96" y="6323"/>
                    <a:pt x="156" y="6311"/>
                  </a:cubicBezTo>
                  <a:cubicBezTo>
                    <a:pt x="191" y="6311"/>
                    <a:pt x="227" y="6311"/>
                    <a:pt x="263" y="6323"/>
                  </a:cubicBezTo>
                  <a:lnTo>
                    <a:pt x="7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21"/>
            <p:cNvSpPr/>
            <p:nvPr/>
          </p:nvSpPr>
          <p:spPr>
            <a:xfrm>
              <a:off x="4752075" y="939825"/>
              <a:ext cx="37225" cy="176550"/>
            </a:xfrm>
            <a:custGeom>
              <a:rect b="b" l="l" r="r" t="t"/>
              <a:pathLst>
                <a:path extrusionOk="0" h="7062" w="1489">
                  <a:moveTo>
                    <a:pt x="0" y="1"/>
                  </a:moveTo>
                  <a:lnTo>
                    <a:pt x="48" y="263"/>
                  </a:lnTo>
                  <a:lnTo>
                    <a:pt x="96" y="548"/>
                  </a:lnTo>
                  <a:lnTo>
                    <a:pt x="1215" y="7061"/>
                  </a:lnTo>
                  <a:cubicBezTo>
                    <a:pt x="1310" y="7037"/>
                    <a:pt x="1393" y="7025"/>
                    <a:pt x="1489" y="7002"/>
                  </a:cubicBezTo>
                  <a:lnTo>
                    <a:pt x="369" y="608"/>
                  </a:lnTo>
                  <a:lnTo>
                    <a:pt x="334" y="322"/>
                  </a:lnTo>
                  <a:lnTo>
                    <a:pt x="27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21"/>
            <p:cNvSpPr/>
            <p:nvPr/>
          </p:nvSpPr>
          <p:spPr>
            <a:xfrm>
              <a:off x="4804450" y="989825"/>
              <a:ext cx="88725" cy="131000"/>
            </a:xfrm>
            <a:custGeom>
              <a:rect b="b" l="l" r="r" t="t"/>
              <a:pathLst>
                <a:path extrusionOk="0" h="5240" w="3549">
                  <a:moveTo>
                    <a:pt x="3323" y="1"/>
                  </a:moveTo>
                  <a:lnTo>
                    <a:pt x="1" y="5109"/>
                  </a:lnTo>
                  <a:cubicBezTo>
                    <a:pt x="84" y="5144"/>
                    <a:pt x="156" y="5192"/>
                    <a:pt x="227" y="5240"/>
                  </a:cubicBezTo>
                  <a:lnTo>
                    <a:pt x="3549" y="144"/>
                  </a:lnTo>
                  <a:cubicBezTo>
                    <a:pt x="3454" y="120"/>
                    <a:pt x="3382" y="84"/>
                    <a:pt x="332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21"/>
            <p:cNvSpPr/>
            <p:nvPr/>
          </p:nvSpPr>
          <p:spPr>
            <a:xfrm>
              <a:off x="4897925" y="939825"/>
              <a:ext cx="29775" cy="37525"/>
            </a:xfrm>
            <a:custGeom>
              <a:rect b="b" l="l" r="r" t="t"/>
              <a:pathLst>
                <a:path extrusionOk="0" h="1501" w="1191">
                  <a:moveTo>
                    <a:pt x="881" y="1"/>
                  </a:moveTo>
                  <a:lnTo>
                    <a:pt x="0" y="1346"/>
                  </a:lnTo>
                  <a:cubicBezTo>
                    <a:pt x="96" y="1382"/>
                    <a:pt x="167" y="1429"/>
                    <a:pt x="227" y="1501"/>
                  </a:cubicBezTo>
                  <a:lnTo>
                    <a:pt x="119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21"/>
            <p:cNvSpPr/>
            <p:nvPr/>
          </p:nvSpPr>
          <p:spPr>
            <a:xfrm>
              <a:off x="4904775" y="979125"/>
              <a:ext cx="209875" cy="36925"/>
            </a:xfrm>
            <a:custGeom>
              <a:rect b="b" l="l" r="r" t="t"/>
              <a:pathLst>
                <a:path extrusionOk="0" h="1477" w="8395">
                  <a:moveTo>
                    <a:pt x="0" y="0"/>
                  </a:moveTo>
                  <a:cubicBezTo>
                    <a:pt x="12" y="48"/>
                    <a:pt x="24" y="96"/>
                    <a:pt x="24" y="131"/>
                  </a:cubicBezTo>
                  <a:lnTo>
                    <a:pt x="24" y="250"/>
                  </a:lnTo>
                  <a:lnTo>
                    <a:pt x="8394" y="1477"/>
                  </a:lnTo>
                  <a:lnTo>
                    <a:pt x="7870" y="1131"/>
                  </a:ln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21"/>
            <p:cNvSpPr/>
            <p:nvPr/>
          </p:nvSpPr>
          <p:spPr>
            <a:xfrm>
              <a:off x="5115500" y="939825"/>
              <a:ext cx="73850" cy="73250"/>
            </a:xfrm>
            <a:custGeom>
              <a:rect b="b" l="l" r="r" t="t"/>
              <a:pathLst>
                <a:path extrusionOk="0" h="2930" w="2954">
                  <a:moveTo>
                    <a:pt x="2608" y="1"/>
                  </a:moveTo>
                  <a:lnTo>
                    <a:pt x="1" y="2775"/>
                  </a:lnTo>
                  <a:lnTo>
                    <a:pt x="227" y="2930"/>
                  </a:lnTo>
                  <a:lnTo>
                    <a:pt x="295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21"/>
            <p:cNvSpPr/>
            <p:nvPr/>
          </p:nvSpPr>
          <p:spPr>
            <a:xfrm>
              <a:off x="4996450" y="939825"/>
              <a:ext cx="347975" cy="224175"/>
            </a:xfrm>
            <a:custGeom>
              <a:rect b="b" l="l" r="r" t="t"/>
              <a:pathLst>
                <a:path extrusionOk="0" h="8967" w="13919">
                  <a:moveTo>
                    <a:pt x="0" y="1"/>
                  </a:moveTo>
                  <a:lnTo>
                    <a:pt x="4203" y="2715"/>
                  </a:lnTo>
                  <a:lnTo>
                    <a:pt x="4715" y="3061"/>
                  </a:lnTo>
                  <a:lnTo>
                    <a:pt x="13835" y="8966"/>
                  </a:lnTo>
                  <a:cubicBezTo>
                    <a:pt x="13847" y="8907"/>
                    <a:pt x="13871" y="8871"/>
                    <a:pt x="13919" y="8835"/>
                  </a:cubicBezTo>
                  <a:lnTo>
                    <a:pt x="13776" y="8633"/>
                  </a:lnTo>
                  <a:lnTo>
                    <a:pt x="4977" y="2918"/>
                  </a:lnTo>
                  <a:lnTo>
                    <a:pt x="4751" y="2763"/>
                  </a:lnTo>
                  <a:lnTo>
                    <a:pt x="47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21"/>
            <p:cNvSpPr/>
            <p:nvPr/>
          </p:nvSpPr>
          <p:spPr>
            <a:xfrm>
              <a:off x="5192300" y="939825"/>
              <a:ext cx="157775" cy="220900"/>
            </a:xfrm>
            <a:custGeom>
              <a:rect b="b" l="l" r="r" t="t"/>
              <a:pathLst>
                <a:path extrusionOk="0" h="8836" w="6311">
                  <a:moveTo>
                    <a:pt x="1" y="1"/>
                  </a:moveTo>
                  <a:lnTo>
                    <a:pt x="5942" y="8633"/>
                  </a:lnTo>
                  <a:lnTo>
                    <a:pt x="6073" y="8835"/>
                  </a:lnTo>
                  <a:cubicBezTo>
                    <a:pt x="6132" y="8764"/>
                    <a:pt x="6216" y="8716"/>
                    <a:pt x="6311" y="8704"/>
                  </a:cubicBezTo>
                  <a:lnTo>
                    <a:pt x="31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21"/>
            <p:cNvSpPr/>
            <p:nvPr/>
          </p:nvSpPr>
          <p:spPr>
            <a:xfrm>
              <a:off x="5357500" y="995500"/>
              <a:ext cx="208675" cy="168500"/>
            </a:xfrm>
            <a:custGeom>
              <a:rect b="b" l="l" r="r" t="t"/>
              <a:pathLst>
                <a:path extrusionOk="0" h="6740" w="8347">
                  <a:moveTo>
                    <a:pt x="8168" y="0"/>
                  </a:moveTo>
                  <a:lnTo>
                    <a:pt x="1" y="6537"/>
                  </a:lnTo>
                  <a:cubicBezTo>
                    <a:pt x="72" y="6584"/>
                    <a:pt x="132" y="6656"/>
                    <a:pt x="155" y="6739"/>
                  </a:cubicBezTo>
                  <a:lnTo>
                    <a:pt x="8347" y="191"/>
                  </a:lnTo>
                  <a:cubicBezTo>
                    <a:pt x="8275" y="131"/>
                    <a:pt x="8216" y="72"/>
                    <a:pt x="81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21"/>
            <p:cNvSpPr/>
            <p:nvPr/>
          </p:nvSpPr>
          <p:spPr>
            <a:xfrm>
              <a:off x="5531925" y="939825"/>
              <a:ext cx="36650" cy="39025"/>
            </a:xfrm>
            <a:custGeom>
              <a:rect b="b" l="l" r="r" t="t"/>
              <a:pathLst>
                <a:path extrusionOk="0" h="1561" w="1466">
                  <a:moveTo>
                    <a:pt x="1" y="1"/>
                  </a:moveTo>
                  <a:lnTo>
                    <a:pt x="1251" y="1560"/>
                  </a:lnTo>
                  <a:cubicBezTo>
                    <a:pt x="1298" y="1501"/>
                    <a:pt x="1370" y="1453"/>
                    <a:pt x="1465" y="1406"/>
                  </a:cubicBezTo>
                  <a:lnTo>
                    <a:pt x="33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21"/>
            <p:cNvSpPr/>
            <p:nvPr/>
          </p:nvSpPr>
          <p:spPr>
            <a:xfrm>
              <a:off x="5412275" y="940125"/>
              <a:ext cx="30075" cy="14900"/>
            </a:xfrm>
            <a:custGeom>
              <a:rect b="b" l="l" r="r" t="t"/>
              <a:pathLst>
                <a:path extrusionOk="0" h="596" w="1203">
                  <a:moveTo>
                    <a:pt x="0" y="1"/>
                  </a:moveTo>
                  <a:lnTo>
                    <a:pt x="1084" y="596"/>
                  </a:lnTo>
                  <a:cubicBezTo>
                    <a:pt x="1108" y="489"/>
                    <a:pt x="1143" y="417"/>
                    <a:pt x="1203" y="358"/>
                  </a:cubicBezTo>
                  <a:lnTo>
                    <a:pt x="53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21"/>
            <p:cNvSpPr/>
            <p:nvPr/>
          </p:nvSpPr>
          <p:spPr>
            <a:xfrm>
              <a:off x="5448000" y="940125"/>
              <a:ext cx="7750" cy="6575"/>
            </a:xfrm>
            <a:custGeom>
              <a:rect b="b" l="l" r="r" t="t"/>
              <a:pathLst>
                <a:path extrusionOk="0" h="263" w="310">
                  <a:moveTo>
                    <a:pt x="36" y="1"/>
                  </a:moveTo>
                  <a:lnTo>
                    <a:pt x="0" y="251"/>
                  </a:lnTo>
                  <a:cubicBezTo>
                    <a:pt x="12" y="251"/>
                    <a:pt x="24" y="251"/>
                    <a:pt x="36" y="239"/>
                  </a:cubicBezTo>
                  <a:cubicBezTo>
                    <a:pt x="58" y="235"/>
                    <a:pt x="80" y="234"/>
                    <a:pt x="100" y="234"/>
                  </a:cubicBezTo>
                  <a:cubicBezTo>
                    <a:pt x="157" y="234"/>
                    <a:pt x="207" y="245"/>
                    <a:pt x="250" y="262"/>
                  </a:cubicBezTo>
                  <a:lnTo>
                    <a:pt x="31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21"/>
            <p:cNvSpPr/>
            <p:nvPr/>
          </p:nvSpPr>
          <p:spPr>
            <a:xfrm>
              <a:off x="5654850" y="939825"/>
              <a:ext cx="128625" cy="201250"/>
            </a:xfrm>
            <a:custGeom>
              <a:rect b="b" l="l" r="r" t="t"/>
              <a:pathLst>
                <a:path extrusionOk="0" h="8050" w="5145">
                  <a:moveTo>
                    <a:pt x="1" y="1"/>
                  </a:moveTo>
                  <a:lnTo>
                    <a:pt x="4978" y="8049"/>
                  </a:lnTo>
                  <a:cubicBezTo>
                    <a:pt x="5025" y="8002"/>
                    <a:pt x="5085" y="7954"/>
                    <a:pt x="5144" y="7906"/>
                  </a:cubicBezTo>
                  <a:lnTo>
                    <a:pt x="5097" y="7775"/>
                  </a:lnTo>
                  <a:lnTo>
                    <a:pt x="29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21"/>
            <p:cNvSpPr/>
            <p:nvPr/>
          </p:nvSpPr>
          <p:spPr>
            <a:xfrm>
              <a:off x="5575375" y="939825"/>
              <a:ext cx="14925" cy="36050"/>
            </a:xfrm>
            <a:custGeom>
              <a:rect b="b" l="l" r="r" t="t"/>
              <a:pathLst>
                <a:path extrusionOk="0" h="1442" w="597">
                  <a:moveTo>
                    <a:pt x="346" y="1"/>
                  </a:moveTo>
                  <a:lnTo>
                    <a:pt x="1" y="1370"/>
                  </a:lnTo>
                  <a:cubicBezTo>
                    <a:pt x="96" y="1370"/>
                    <a:pt x="180" y="1394"/>
                    <a:pt x="239" y="1441"/>
                  </a:cubicBezTo>
                  <a:lnTo>
                    <a:pt x="59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21"/>
            <p:cNvSpPr/>
            <p:nvPr/>
          </p:nvSpPr>
          <p:spPr>
            <a:xfrm>
              <a:off x="5742075" y="939825"/>
              <a:ext cx="47350" cy="198275"/>
            </a:xfrm>
            <a:custGeom>
              <a:rect b="b" l="l" r="r" t="t"/>
              <a:pathLst>
                <a:path extrusionOk="0" h="7931" w="1894">
                  <a:moveTo>
                    <a:pt x="0" y="1"/>
                  </a:moveTo>
                  <a:lnTo>
                    <a:pt x="1608" y="7775"/>
                  </a:lnTo>
                  <a:lnTo>
                    <a:pt x="1644" y="7930"/>
                  </a:lnTo>
                  <a:cubicBezTo>
                    <a:pt x="1715" y="7894"/>
                    <a:pt x="1775" y="7871"/>
                    <a:pt x="1870" y="7871"/>
                  </a:cubicBezTo>
                  <a:lnTo>
                    <a:pt x="1894" y="7871"/>
                  </a:lnTo>
                  <a:lnTo>
                    <a:pt x="27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21"/>
            <p:cNvSpPr/>
            <p:nvPr/>
          </p:nvSpPr>
          <p:spPr>
            <a:xfrm>
              <a:off x="5789400" y="1164550"/>
              <a:ext cx="90525" cy="353650"/>
            </a:xfrm>
            <a:custGeom>
              <a:rect b="b" l="l" r="r" t="t"/>
              <a:pathLst>
                <a:path extrusionOk="0" h="14146" w="3621">
                  <a:moveTo>
                    <a:pt x="251" y="1"/>
                  </a:moveTo>
                  <a:cubicBezTo>
                    <a:pt x="215" y="13"/>
                    <a:pt x="155" y="25"/>
                    <a:pt x="96" y="37"/>
                  </a:cubicBezTo>
                  <a:lnTo>
                    <a:pt x="1" y="37"/>
                  </a:lnTo>
                  <a:lnTo>
                    <a:pt x="3370" y="14145"/>
                  </a:lnTo>
                  <a:cubicBezTo>
                    <a:pt x="3441" y="14122"/>
                    <a:pt x="3513" y="14110"/>
                    <a:pt x="3584" y="14086"/>
                  </a:cubicBezTo>
                  <a:lnTo>
                    <a:pt x="3620" y="14086"/>
                  </a:lnTo>
                  <a:lnTo>
                    <a:pt x="25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21"/>
            <p:cNvSpPr/>
            <p:nvPr/>
          </p:nvSpPr>
          <p:spPr>
            <a:xfrm>
              <a:off x="6017400" y="939525"/>
              <a:ext cx="8075" cy="4500"/>
            </a:xfrm>
            <a:custGeom>
              <a:rect b="b" l="l" r="r" t="t"/>
              <a:pathLst>
                <a:path extrusionOk="0" h="180" w="323">
                  <a:moveTo>
                    <a:pt x="1" y="1"/>
                  </a:moveTo>
                  <a:lnTo>
                    <a:pt x="108" y="179"/>
                  </a:lnTo>
                  <a:cubicBezTo>
                    <a:pt x="156" y="144"/>
                    <a:pt x="203" y="96"/>
                    <a:pt x="239" y="72"/>
                  </a:cubicBezTo>
                  <a:cubicBezTo>
                    <a:pt x="275" y="48"/>
                    <a:pt x="298" y="36"/>
                    <a:pt x="322" y="25"/>
                  </a:cubicBezTo>
                  <a:lnTo>
                    <a:pt x="29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21"/>
            <p:cNvSpPr/>
            <p:nvPr/>
          </p:nvSpPr>
          <p:spPr>
            <a:xfrm>
              <a:off x="5798625" y="956500"/>
              <a:ext cx="225350" cy="187850"/>
            </a:xfrm>
            <a:custGeom>
              <a:rect b="b" l="l" r="r" t="t"/>
              <a:pathLst>
                <a:path extrusionOk="0" h="7514" w="9014">
                  <a:moveTo>
                    <a:pt x="8835" y="0"/>
                  </a:moveTo>
                  <a:lnTo>
                    <a:pt x="1" y="7299"/>
                  </a:lnTo>
                  <a:cubicBezTo>
                    <a:pt x="84" y="7370"/>
                    <a:pt x="144" y="7442"/>
                    <a:pt x="167" y="7513"/>
                  </a:cubicBezTo>
                  <a:lnTo>
                    <a:pt x="9014" y="191"/>
                  </a:lnTo>
                  <a:cubicBezTo>
                    <a:pt x="8954" y="167"/>
                    <a:pt x="8895" y="96"/>
                    <a:pt x="8847" y="24"/>
                  </a:cubicBezTo>
                  <a:cubicBezTo>
                    <a:pt x="8847" y="12"/>
                    <a:pt x="8835" y="12"/>
                    <a:pt x="883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21"/>
            <p:cNvSpPr/>
            <p:nvPr/>
          </p:nvSpPr>
          <p:spPr>
            <a:xfrm>
              <a:off x="6031700" y="959775"/>
              <a:ext cx="71750" cy="111650"/>
            </a:xfrm>
            <a:custGeom>
              <a:rect b="b" l="l" r="r" t="t"/>
              <a:pathLst>
                <a:path extrusionOk="0" h="4466" w="2870">
                  <a:moveTo>
                    <a:pt x="238" y="0"/>
                  </a:moveTo>
                  <a:cubicBezTo>
                    <a:pt x="226" y="12"/>
                    <a:pt x="191" y="36"/>
                    <a:pt x="155" y="60"/>
                  </a:cubicBezTo>
                  <a:cubicBezTo>
                    <a:pt x="107" y="72"/>
                    <a:pt x="60" y="96"/>
                    <a:pt x="0" y="108"/>
                  </a:cubicBezTo>
                  <a:lnTo>
                    <a:pt x="2691" y="4465"/>
                  </a:lnTo>
                  <a:cubicBezTo>
                    <a:pt x="2739" y="4394"/>
                    <a:pt x="2798" y="4322"/>
                    <a:pt x="2870" y="4263"/>
                  </a:cubicBezTo>
                  <a:lnTo>
                    <a:pt x="23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21"/>
            <p:cNvSpPr/>
            <p:nvPr/>
          </p:nvSpPr>
          <p:spPr>
            <a:xfrm>
              <a:off x="6036450" y="939825"/>
              <a:ext cx="12825" cy="7475"/>
            </a:xfrm>
            <a:custGeom>
              <a:rect b="b" l="l" r="r" t="t"/>
              <a:pathLst>
                <a:path extrusionOk="0" h="299" w="513">
                  <a:moveTo>
                    <a:pt x="108" y="1"/>
                  </a:moveTo>
                  <a:lnTo>
                    <a:pt x="1" y="84"/>
                  </a:lnTo>
                  <a:cubicBezTo>
                    <a:pt x="48" y="120"/>
                    <a:pt x="96" y="155"/>
                    <a:pt x="120" y="203"/>
                  </a:cubicBezTo>
                  <a:lnTo>
                    <a:pt x="167" y="298"/>
                  </a:lnTo>
                  <a:lnTo>
                    <a:pt x="51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21"/>
            <p:cNvSpPr/>
            <p:nvPr/>
          </p:nvSpPr>
          <p:spPr>
            <a:xfrm>
              <a:off x="5965325" y="1184200"/>
              <a:ext cx="453050" cy="198075"/>
            </a:xfrm>
            <a:custGeom>
              <a:rect b="b" l="l" r="r" t="t"/>
              <a:pathLst>
                <a:path extrusionOk="0" h="7923" w="18122">
                  <a:moveTo>
                    <a:pt x="18121" y="1"/>
                  </a:moveTo>
                  <a:lnTo>
                    <a:pt x="143" y="7633"/>
                  </a:lnTo>
                  <a:lnTo>
                    <a:pt x="0" y="7883"/>
                  </a:lnTo>
                  <a:cubicBezTo>
                    <a:pt x="27" y="7909"/>
                    <a:pt x="67" y="7923"/>
                    <a:pt x="106" y="7923"/>
                  </a:cubicBezTo>
                  <a:cubicBezTo>
                    <a:pt x="118" y="7923"/>
                    <a:pt x="131" y="7921"/>
                    <a:pt x="143" y="7918"/>
                  </a:cubicBezTo>
                  <a:lnTo>
                    <a:pt x="18121" y="286"/>
                  </a:lnTo>
                  <a:lnTo>
                    <a:pt x="1812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21"/>
            <p:cNvSpPr/>
            <p:nvPr/>
          </p:nvSpPr>
          <p:spPr>
            <a:xfrm>
              <a:off x="6126650" y="939825"/>
              <a:ext cx="68775" cy="119975"/>
            </a:xfrm>
            <a:custGeom>
              <a:rect b="b" l="l" r="r" t="t"/>
              <a:pathLst>
                <a:path extrusionOk="0" h="4799" w="2751">
                  <a:moveTo>
                    <a:pt x="2465" y="1"/>
                  </a:moveTo>
                  <a:lnTo>
                    <a:pt x="0" y="4739"/>
                  </a:lnTo>
                  <a:cubicBezTo>
                    <a:pt x="84" y="4763"/>
                    <a:pt x="179" y="4775"/>
                    <a:pt x="250" y="4799"/>
                  </a:cubicBezTo>
                  <a:lnTo>
                    <a:pt x="275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21"/>
            <p:cNvSpPr/>
            <p:nvPr/>
          </p:nvSpPr>
          <p:spPr>
            <a:xfrm>
              <a:off x="5887625" y="1106525"/>
              <a:ext cx="218800" cy="414050"/>
            </a:xfrm>
            <a:custGeom>
              <a:rect b="b" l="l" r="r" t="t"/>
              <a:pathLst>
                <a:path extrusionOk="0" h="16562" w="8752">
                  <a:moveTo>
                    <a:pt x="8561" y="0"/>
                  </a:moveTo>
                  <a:lnTo>
                    <a:pt x="1" y="16443"/>
                  </a:lnTo>
                  <a:cubicBezTo>
                    <a:pt x="96" y="16466"/>
                    <a:pt x="167" y="16502"/>
                    <a:pt x="227" y="16562"/>
                  </a:cubicBezTo>
                  <a:lnTo>
                    <a:pt x="3132" y="10990"/>
                  </a:lnTo>
                  <a:lnTo>
                    <a:pt x="3263" y="10740"/>
                  </a:lnTo>
                  <a:lnTo>
                    <a:pt x="8752" y="179"/>
                  </a:lnTo>
                  <a:cubicBezTo>
                    <a:pt x="8680" y="131"/>
                    <a:pt x="8621" y="72"/>
                    <a:pt x="856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21"/>
            <p:cNvSpPr/>
            <p:nvPr/>
          </p:nvSpPr>
          <p:spPr>
            <a:xfrm>
              <a:off x="4762775" y="1114700"/>
              <a:ext cx="59275" cy="58100"/>
            </a:xfrm>
            <a:custGeom>
              <a:rect b="b" l="l" r="r" t="t"/>
              <a:pathLst>
                <a:path extrusionOk="0" h="2324" w="2371">
                  <a:moveTo>
                    <a:pt x="1166" y="0"/>
                  </a:moveTo>
                  <a:cubicBezTo>
                    <a:pt x="1130" y="0"/>
                    <a:pt x="1095" y="2"/>
                    <a:pt x="1061" y="7"/>
                  </a:cubicBezTo>
                  <a:cubicBezTo>
                    <a:pt x="977" y="18"/>
                    <a:pt x="882" y="42"/>
                    <a:pt x="811" y="66"/>
                  </a:cubicBezTo>
                  <a:cubicBezTo>
                    <a:pt x="477" y="173"/>
                    <a:pt x="227" y="423"/>
                    <a:pt x="96" y="721"/>
                  </a:cubicBezTo>
                  <a:cubicBezTo>
                    <a:pt x="60" y="804"/>
                    <a:pt x="37" y="888"/>
                    <a:pt x="25" y="983"/>
                  </a:cubicBezTo>
                  <a:cubicBezTo>
                    <a:pt x="1" y="1078"/>
                    <a:pt x="1" y="1185"/>
                    <a:pt x="1" y="1292"/>
                  </a:cubicBezTo>
                  <a:cubicBezTo>
                    <a:pt x="78" y="1890"/>
                    <a:pt x="568" y="2324"/>
                    <a:pt x="1144" y="2324"/>
                  </a:cubicBezTo>
                  <a:cubicBezTo>
                    <a:pt x="1187" y="2324"/>
                    <a:pt x="1231" y="2321"/>
                    <a:pt x="1275" y="2316"/>
                  </a:cubicBezTo>
                  <a:cubicBezTo>
                    <a:pt x="1906" y="2245"/>
                    <a:pt x="2370" y="1673"/>
                    <a:pt x="2299" y="1054"/>
                  </a:cubicBezTo>
                  <a:cubicBezTo>
                    <a:pt x="2263" y="721"/>
                    <a:pt x="2108" y="459"/>
                    <a:pt x="1870" y="268"/>
                  </a:cubicBezTo>
                  <a:cubicBezTo>
                    <a:pt x="1787" y="209"/>
                    <a:pt x="1727" y="161"/>
                    <a:pt x="1644" y="126"/>
                  </a:cubicBezTo>
                  <a:cubicBezTo>
                    <a:pt x="1506" y="47"/>
                    <a:pt x="1335" y="0"/>
                    <a:pt x="116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21"/>
            <p:cNvSpPr/>
            <p:nvPr/>
          </p:nvSpPr>
          <p:spPr>
            <a:xfrm>
              <a:off x="4558600" y="1391375"/>
              <a:ext cx="30975" cy="29875"/>
            </a:xfrm>
            <a:custGeom>
              <a:rect b="b" l="l" r="r" t="t"/>
              <a:pathLst>
                <a:path extrusionOk="0" h="1195" w="1239">
                  <a:moveTo>
                    <a:pt x="548" y="0"/>
                  </a:moveTo>
                  <a:cubicBezTo>
                    <a:pt x="476" y="12"/>
                    <a:pt x="405" y="36"/>
                    <a:pt x="346" y="60"/>
                  </a:cubicBezTo>
                  <a:cubicBezTo>
                    <a:pt x="131" y="167"/>
                    <a:pt x="0" y="405"/>
                    <a:pt x="12" y="655"/>
                  </a:cubicBezTo>
                  <a:cubicBezTo>
                    <a:pt x="57" y="966"/>
                    <a:pt x="308" y="1195"/>
                    <a:pt x="603" y="1195"/>
                  </a:cubicBezTo>
                  <a:cubicBezTo>
                    <a:pt x="624" y="1195"/>
                    <a:pt x="646" y="1193"/>
                    <a:pt x="667" y="1191"/>
                  </a:cubicBezTo>
                  <a:cubicBezTo>
                    <a:pt x="1000" y="1167"/>
                    <a:pt x="1238" y="870"/>
                    <a:pt x="1203" y="536"/>
                  </a:cubicBezTo>
                  <a:cubicBezTo>
                    <a:pt x="1191" y="346"/>
                    <a:pt x="1084" y="191"/>
                    <a:pt x="941" y="108"/>
                  </a:cubicBezTo>
                  <a:cubicBezTo>
                    <a:pt x="869" y="60"/>
                    <a:pt x="786" y="36"/>
                    <a:pt x="703" y="12"/>
                  </a:cubicBezTo>
                  <a:cubicBezTo>
                    <a:pt x="667" y="0"/>
                    <a:pt x="643" y="0"/>
                    <a:pt x="59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21"/>
            <p:cNvSpPr/>
            <p:nvPr/>
          </p:nvSpPr>
          <p:spPr>
            <a:xfrm>
              <a:off x="4196350" y="1025325"/>
              <a:ext cx="30075" cy="30150"/>
            </a:xfrm>
            <a:custGeom>
              <a:rect b="b" l="l" r="r" t="t"/>
              <a:pathLst>
                <a:path extrusionOk="0" h="1206" w="1203">
                  <a:moveTo>
                    <a:pt x="622" y="1"/>
                  </a:moveTo>
                  <a:cubicBezTo>
                    <a:pt x="596" y="1"/>
                    <a:pt x="566" y="4"/>
                    <a:pt x="536" y="10"/>
                  </a:cubicBezTo>
                  <a:cubicBezTo>
                    <a:pt x="238" y="45"/>
                    <a:pt x="24" y="283"/>
                    <a:pt x="0" y="569"/>
                  </a:cubicBezTo>
                  <a:lnTo>
                    <a:pt x="0" y="664"/>
                  </a:lnTo>
                  <a:cubicBezTo>
                    <a:pt x="0" y="724"/>
                    <a:pt x="12" y="772"/>
                    <a:pt x="36" y="831"/>
                  </a:cubicBezTo>
                  <a:cubicBezTo>
                    <a:pt x="123" y="1048"/>
                    <a:pt x="337" y="1205"/>
                    <a:pt x="581" y="1205"/>
                  </a:cubicBezTo>
                  <a:cubicBezTo>
                    <a:pt x="606" y="1205"/>
                    <a:pt x="630" y="1204"/>
                    <a:pt x="655" y="1200"/>
                  </a:cubicBezTo>
                  <a:cubicBezTo>
                    <a:pt x="679" y="1200"/>
                    <a:pt x="727" y="1188"/>
                    <a:pt x="750" y="1188"/>
                  </a:cubicBezTo>
                  <a:cubicBezTo>
                    <a:pt x="846" y="1165"/>
                    <a:pt x="917" y="1117"/>
                    <a:pt x="977" y="1069"/>
                  </a:cubicBezTo>
                  <a:cubicBezTo>
                    <a:pt x="1131" y="938"/>
                    <a:pt x="1203" y="748"/>
                    <a:pt x="1191" y="545"/>
                  </a:cubicBezTo>
                  <a:cubicBezTo>
                    <a:pt x="1167" y="367"/>
                    <a:pt x="1072" y="224"/>
                    <a:pt x="929" y="117"/>
                  </a:cubicBezTo>
                  <a:cubicBezTo>
                    <a:pt x="858" y="69"/>
                    <a:pt x="786" y="33"/>
                    <a:pt x="691" y="10"/>
                  </a:cubicBezTo>
                  <a:cubicBezTo>
                    <a:pt x="673" y="4"/>
                    <a:pt x="649" y="1"/>
                    <a:pt x="62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21"/>
            <p:cNvSpPr/>
            <p:nvPr/>
          </p:nvSpPr>
          <p:spPr>
            <a:xfrm>
              <a:off x="4432100" y="1005225"/>
              <a:ext cx="30075" cy="29900"/>
            </a:xfrm>
            <a:custGeom>
              <a:rect b="b" l="l" r="r" t="t"/>
              <a:pathLst>
                <a:path extrusionOk="0" h="1196" w="1203">
                  <a:moveTo>
                    <a:pt x="614" y="0"/>
                  </a:moveTo>
                  <a:cubicBezTo>
                    <a:pt x="592" y="0"/>
                    <a:pt x="570" y="2"/>
                    <a:pt x="548" y="4"/>
                  </a:cubicBezTo>
                  <a:cubicBezTo>
                    <a:pt x="464" y="16"/>
                    <a:pt x="369" y="40"/>
                    <a:pt x="310" y="87"/>
                  </a:cubicBezTo>
                  <a:cubicBezTo>
                    <a:pt x="238" y="135"/>
                    <a:pt x="179" y="195"/>
                    <a:pt x="131" y="254"/>
                  </a:cubicBezTo>
                  <a:cubicBezTo>
                    <a:pt x="83" y="325"/>
                    <a:pt x="48" y="397"/>
                    <a:pt x="24" y="492"/>
                  </a:cubicBezTo>
                  <a:cubicBezTo>
                    <a:pt x="12" y="540"/>
                    <a:pt x="0" y="599"/>
                    <a:pt x="12" y="659"/>
                  </a:cubicBezTo>
                  <a:cubicBezTo>
                    <a:pt x="47" y="961"/>
                    <a:pt x="309" y="1195"/>
                    <a:pt x="631" y="1195"/>
                  </a:cubicBezTo>
                  <a:cubicBezTo>
                    <a:pt x="639" y="1195"/>
                    <a:pt x="647" y="1195"/>
                    <a:pt x="655" y="1195"/>
                  </a:cubicBezTo>
                  <a:lnTo>
                    <a:pt x="667" y="1195"/>
                  </a:lnTo>
                  <a:cubicBezTo>
                    <a:pt x="762" y="1171"/>
                    <a:pt x="834" y="1159"/>
                    <a:pt x="905" y="1111"/>
                  </a:cubicBezTo>
                  <a:cubicBezTo>
                    <a:pt x="1000" y="1076"/>
                    <a:pt x="1072" y="992"/>
                    <a:pt x="1119" y="909"/>
                  </a:cubicBezTo>
                  <a:cubicBezTo>
                    <a:pt x="1155" y="837"/>
                    <a:pt x="1191" y="754"/>
                    <a:pt x="1203" y="671"/>
                  </a:cubicBezTo>
                  <a:lnTo>
                    <a:pt x="1203" y="540"/>
                  </a:lnTo>
                  <a:cubicBezTo>
                    <a:pt x="1180" y="229"/>
                    <a:pt x="920" y="0"/>
                    <a:pt x="61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21"/>
            <p:cNvSpPr/>
            <p:nvPr/>
          </p:nvSpPr>
          <p:spPr>
            <a:xfrm>
              <a:off x="4392800" y="1332150"/>
              <a:ext cx="9850" cy="10525"/>
            </a:xfrm>
            <a:custGeom>
              <a:rect b="b" l="l" r="r" t="t"/>
              <a:pathLst>
                <a:path extrusionOk="0" h="421" w="394">
                  <a:moveTo>
                    <a:pt x="179" y="0"/>
                  </a:moveTo>
                  <a:cubicBezTo>
                    <a:pt x="96" y="0"/>
                    <a:pt x="60" y="48"/>
                    <a:pt x="24" y="107"/>
                  </a:cubicBezTo>
                  <a:cubicBezTo>
                    <a:pt x="12" y="131"/>
                    <a:pt x="0" y="179"/>
                    <a:pt x="0" y="238"/>
                  </a:cubicBezTo>
                  <a:cubicBezTo>
                    <a:pt x="11" y="343"/>
                    <a:pt x="77" y="421"/>
                    <a:pt x="175" y="421"/>
                  </a:cubicBezTo>
                  <a:cubicBezTo>
                    <a:pt x="188" y="421"/>
                    <a:pt x="201" y="420"/>
                    <a:pt x="215" y="417"/>
                  </a:cubicBezTo>
                  <a:cubicBezTo>
                    <a:pt x="322" y="405"/>
                    <a:pt x="381" y="333"/>
                    <a:pt x="393" y="238"/>
                  </a:cubicBezTo>
                  <a:lnTo>
                    <a:pt x="393" y="191"/>
                  </a:lnTo>
                  <a:cubicBezTo>
                    <a:pt x="393" y="107"/>
                    <a:pt x="334" y="36"/>
                    <a:pt x="262" y="24"/>
                  </a:cubicBezTo>
                  <a:cubicBezTo>
                    <a:pt x="239" y="0"/>
                    <a:pt x="203" y="0"/>
                    <a:pt x="17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21"/>
            <p:cNvSpPr/>
            <p:nvPr/>
          </p:nvSpPr>
          <p:spPr>
            <a:xfrm>
              <a:off x="5860550" y="1516575"/>
              <a:ext cx="42275" cy="40975"/>
            </a:xfrm>
            <a:custGeom>
              <a:rect b="b" l="l" r="r" t="t"/>
              <a:pathLst>
                <a:path extrusionOk="0" h="1639" w="1691">
                  <a:moveTo>
                    <a:pt x="853" y="0"/>
                  </a:moveTo>
                  <a:cubicBezTo>
                    <a:pt x="827" y="0"/>
                    <a:pt x="801" y="2"/>
                    <a:pt x="774" y="5"/>
                  </a:cubicBezTo>
                  <a:lnTo>
                    <a:pt x="762" y="5"/>
                  </a:lnTo>
                  <a:cubicBezTo>
                    <a:pt x="679" y="29"/>
                    <a:pt x="595" y="41"/>
                    <a:pt x="536" y="64"/>
                  </a:cubicBezTo>
                  <a:cubicBezTo>
                    <a:pt x="203" y="207"/>
                    <a:pt x="0" y="541"/>
                    <a:pt x="24" y="898"/>
                  </a:cubicBezTo>
                  <a:cubicBezTo>
                    <a:pt x="69" y="1327"/>
                    <a:pt x="436" y="1639"/>
                    <a:pt x="850" y="1639"/>
                  </a:cubicBezTo>
                  <a:cubicBezTo>
                    <a:pt x="872" y="1639"/>
                    <a:pt x="895" y="1638"/>
                    <a:pt x="917" y="1636"/>
                  </a:cubicBezTo>
                  <a:cubicBezTo>
                    <a:pt x="1369" y="1588"/>
                    <a:pt x="1691" y="1184"/>
                    <a:pt x="1655" y="743"/>
                  </a:cubicBezTo>
                  <a:cubicBezTo>
                    <a:pt x="1619" y="505"/>
                    <a:pt x="1500" y="291"/>
                    <a:pt x="1310" y="160"/>
                  </a:cubicBezTo>
                  <a:cubicBezTo>
                    <a:pt x="1238" y="112"/>
                    <a:pt x="1155" y="64"/>
                    <a:pt x="1084" y="41"/>
                  </a:cubicBezTo>
                  <a:cubicBezTo>
                    <a:pt x="1003" y="14"/>
                    <a:pt x="930" y="0"/>
                    <a:pt x="85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21"/>
            <p:cNvSpPr/>
            <p:nvPr/>
          </p:nvSpPr>
          <p:spPr>
            <a:xfrm>
              <a:off x="5775700" y="1136275"/>
              <a:ext cx="29800" cy="28900"/>
            </a:xfrm>
            <a:custGeom>
              <a:rect b="b" l="l" r="r" t="t"/>
              <a:pathLst>
                <a:path extrusionOk="0" h="1156" w="1192">
                  <a:moveTo>
                    <a:pt x="537" y="1"/>
                  </a:moveTo>
                  <a:cubicBezTo>
                    <a:pt x="465" y="1"/>
                    <a:pt x="382" y="25"/>
                    <a:pt x="322" y="60"/>
                  </a:cubicBezTo>
                  <a:cubicBezTo>
                    <a:pt x="263" y="84"/>
                    <a:pt x="203" y="132"/>
                    <a:pt x="168" y="191"/>
                  </a:cubicBezTo>
                  <a:cubicBezTo>
                    <a:pt x="60" y="310"/>
                    <a:pt x="1" y="453"/>
                    <a:pt x="25" y="632"/>
                  </a:cubicBezTo>
                  <a:cubicBezTo>
                    <a:pt x="60" y="918"/>
                    <a:pt x="299" y="1144"/>
                    <a:pt x="560" y="1156"/>
                  </a:cubicBezTo>
                  <a:lnTo>
                    <a:pt x="656" y="1156"/>
                  </a:lnTo>
                  <a:cubicBezTo>
                    <a:pt x="680" y="1156"/>
                    <a:pt x="739" y="1144"/>
                    <a:pt x="799" y="1108"/>
                  </a:cubicBezTo>
                  <a:cubicBezTo>
                    <a:pt x="1025" y="1025"/>
                    <a:pt x="1192" y="787"/>
                    <a:pt x="1156" y="513"/>
                  </a:cubicBezTo>
                  <a:cubicBezTo>
                    <a:pt x="1156" y="441"/>
                    <a:pt x="1132" y="370"/>
                    <a:pt x="1096" y="310"/>
                  </a:cubicBezTo>
                  <a:cubicBezTo>
                    <a:pt x="1061" y="227"/>
                    <a:pt x="1013" y="156"/>
                    <a:pt x="941" y="108"/>
                  </a:cubicBezTo>
                  <a:cubicBezTo>
                    <a:pt x="834" y="36"/>
                    <a:pt x="703" y="1"/>
                    <a:pt x="56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21"/>
            <p:cNvSpPr/>
            <p:nvPr/>
          </p:nvSpPr>
          <p:spPr>
            <a:xfrm>
              <a:off x="5559325" y="973750"/>
              <a:ext cx="30375" cy="28950"/>
            </a:xfrm>
            <a:custGeom>
              <a:rect b="b" l="l" r="r" t="t"/>
              <a:pathLst>
                <a:path extrusionOk="0" h="1158" w="1215">
                  <a:moveTo>
                    <a:pt x="679" y="1"/>
                  </a:moveTo>
                  <a:lnTo>
                    <a:pt x="548" y="13"/>
                  </a:lnTo>
                  <a:cubicBezTo>
                    <a:pt x="488" y="13"/>
                    <a:pt x="429" y="25"/>
                    <a:pt x="369" y="49"/>
                  </a:cubicBezTo>
                  <a:cubicBezTo>
                    <a:pt x="286" y="84"/>
                    <a:pt x="214" y="144"/>
                    <a:pt x="155" y="203"/>
                  </a:cubicBezTo>
                  <a:cubicBezTo>
                    <a:pt x="48" y="322"/>
                    <a:pt x="0" y="465"/>
                    <a:pt x="24" y="632"/>
                  </a:cubicBezTo>
                  <a:cubicBezTo>
                    <a:pt x="36" y="727"/>
                    <a:pt x="48" y="799"/>
                    <a:pt x="95" y="858"/>
                  </a:cubicBezTo>
                  <a:cubicBezTo>
                    <a:pt x="143" y="930"/>
                    <a:pt x="202" y="989"/>
                    <a:pt x="274" y="1049"/>
                  </a:cubicBezTo>
                  <a:cubicBezTo>
                    <a:pt x="370" y="1113"/>
                    <a:pt x="485" y="1158"/>
                    <a:pt x="611" y="1158"/>
                  </a:cubicBezTo>
                  <a:cubicBezTo>
                    <a:pt x="626" y="1158"/>
                    <a:pt x="640" y="1157"/>
                    <a:pt x="655" y="1156"/>
                  </a:cubicBezTo>
                  <a:cubicBezTo>
                    <a:pt x="976" y="1120"/>
                    <a:pt x="1214" y="834"/>
                    <a:pt x="1179" y="525"/>
                  </a:cubicBezTo>
                  <a:cubicBezTo>
                    <a:pt x="1167" y="334"/>
                    <a:pt x="1060" y="191"/>
                    <a:pt x="917" y="84"/>
                  </a:cubicBezTo>
                  <a:cubicBezTo>
                    <a:pt x="833" y="37"/>
                    <a:pt x="750" y="1"/>
                    <a:pt x="67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21"/>
            <p:cNvSpPr/>
            <p:nvPr/>
          </p:nvSpPr>
          <p:spPr>
            <a:xfrm>
              <a:off x="4618425" y="1217425"/>
              <a:ext cx="22050" cy="20375"/>
            </a:xfrm>
            <a:custGeom>
              <a:rect b="b" l="l" r="r" t="t"/>
              <a:pathLst>
                <a:path extrusionOk="0" h="815" w="882">
                  <a:moveTo>
                    <a:pt x="442" y="1"/>
                  </a:moveTo>
                  <a:cubicBezTo>
                    <a:pt x="422" y="1"/>
                    <a:pt x="402" y="2"/>
                    <a:pt x="381" y="5"/>
                  </a:cubicBezTo>
                  <a:lnTo>
                    <a:pt x="358" y="5"/>
                  </a:lnTo>
                  <a:cubicBezTo>
                    <a:pt x="155" y="41"/>
                    <a:pt x="0" y="219"/>
                    <a:pt x="24" y="422"/>
                  </a:cubicBezTo>
                  <a:lnTo>
                    <a:pt x="24" y="458"/>
                  </a:lnTo>
                  <a:cubicBezTo>
                    <a:pt x="36" y="541"/>
                    <a:pt x="60" y="600"/>
                    <a:pt x="108" y="660"/>
                  </a:cubicBezTo>
                  <a:cubicBezTo>
                    <a:pt x="119" y="684"/>
                    <a:pt x="143" y="708"/>
                    <a:pt x="167" y="720"/>
                  </a:cubicBezTo>
                  <a:cubicBezTo>
                    <a:pt x="227" y="779"/>
                    <a:pt x="322" y="815"/>
                    <a:pt x="405" y="815"/>
                  </a:cubicBezTo>
                  <a:lnTo>
                    <a:pt x="477" y="815"/>
                  </a:lnTo>
                  <a:cubicBezTo>
                    <a:pt x="703" y="803"/>
                    <a:pt x="881" y="589"/>
                    <a:pt x="858" y="362"/>
                  </a:cubicBezTo>
                  <a:cubicBezTo>
                    <a:pt x="834" y="219"/>
                    <a:pt x="750" y="100"/>
                    <a:pt x="643" y="41"/>
                  </a:cubicBezTo>
                  <a:cubicBezTo>
                    <a:pt x="563" y="14"/>
                    <a:pt x="503" y="1"/>
                    <a:pt x="44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21"/>
            <p:cNvSpPr/>
            <p:nvPr/>
          </p:nvSpPr>
          <p:spPr>
            <a:xfrm>
              <a:off x="5439650" y="946275"/>
              <a:ext cx="21175" cy="20375"/>
            </a:xfrm>
            <a:custGeom>
              <a:rect b="b" l="l" r="r" t="t"/>
              <a:pathLst>
                <a:path extrusionOk="0" h="815" w="847">
                  <a:moveTo>
                    <a:pt x="430" y="0"/>
                  </a:moveTo>
                  <a:cubicBezTo>
                    <a:pt x="411" y="0"/>
                    <a:pt x="391" y="2"/>
                    <a:pt x="370" y="5"/>
                  </a:cubicBezTo>
                  <a:cubicBezTo>
                    <a:pt x="358" y="5"/>
                    <a:pt x="346" y="5"/>
                    <a:pt x="334" y="16"/>
                  </a:cubicBezTo>
                  <a:cubicBezTo>
                    <a:pt x="239" y="40"/>
                    <a:pt x="179" y="76"/>
                    <a:pt x="120" y="136"/>
                  </a:cubicBezTo>
                  <a:cubicBezTo>
                    <a:pt x="60" y="195"/>
                    <a:pt x="13" y="290"/>
                    <a:pt x="13" y="374"/>
                  </a:cubicBezTo>
                  <a:cubicBezTo>
                    <a:pt x="11" y="372"/>
                    <a:pt x="10" y="371"/>
                    <a:pt x="8" y="371"/>
                  </a:cubicBezTo>
                  <a:cubicBezTo>
                    <a:pt x="1" y="371"/>
                    <a:pt x="1" y="402"/>
                    <a:pt x="1" y="433"/>
                  </a:cubicBezTo>
                  <a:cubicBezTo>
                    <a:pt x="35" y="652"/>
                    <a:pt x="214" y="815"/>
                    <a:pt x="430" y="815"/>
                  </a:cubicBezTo>
                  <a:cubicBezTo>
                    <a:pt x="438" y="815"/>
                    <a:pt x="446" y="815"/>
                    <a:pt x="453" y="814"/>
                  </a:cubicBezTo>
                  <a:cubicBezTo>
                    <a:pt x="667" y="790"/>
                    <a:pt x="846" y="588"/>
                    <a:pt x="822" y="362"/>
                  </a:cubicBezTo>
                  <a:cubicBezTo>
                    <a:pt x="810" y="219"/>
                    <a:pt x="715" y="100"/>
                    <a:pt x="584" y="40"/>
                  </a:cubicBezTo>
                  <a:cubicBezTo>
                    <a:pt x="539" y="14"/>
                    <a:pt x="488" y="0"/>
                    <a:pt x="43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21"/>
            <p:cNvSpPr/>
            <p:nvPr/>
          </p:nvSpPr>
          <p:spPr>
            <a:xfrm>
              <a:off x="5341125" y="1157350"/>
              <a:ext cx="21450" cy="20100"/>
            </a:xfrm>
            <a:custGeom>
              <a:rect b="b" l="l" r="r" t="t"/>
              <a:pathLst>
                <a:path extrusionOk="0" h="804" w="858">
                  <a:moveTo>
                    <a:pt x="436" y="0"/>
                  </a:moveTo>
                  <a:cubicBezTo>
                    <a:pt x="418" y="0"/>
                    <a:pt x="400" y="1"/>
                    <a:pt x="382" y="3"/>
                  </a:cubicBezTo>
                  <a:lnTo>
                    <a:pt x="346" y="3"/>
                  </a:lnTo>
                  <a:cubicBezTo>
                    <a:pt x="251" y="15"/>
                    <a:pt x="179" y="63"/>
                    <a:pt x="120" y="122"/>
                  </a:cubicBezTo>
                  <a:lnTo>
                    <a:pt x="25" y="253"/>
                  </a:lnTo>
                  <a:cubicBezTo>
                    <a:pt x="13" y="313"/>
                    <a:pt x="1" y="372"/>
                    <a:pt x="13" y="432"/>
                  </a:cubicBezTo>
                  <a:cubicBezTo>
                    <a:pt x="46" y="643"/>
                    <a:pt x="215" y="803"/>
                    <a:pt x="422" y="803"/>
                  </a:cubicBezTo>
                  <a:cubicBezTo>
                    <a:pt x="436" y="803"/>
                    <a:pt x="451" y="802"/>
                    <a:pt x="465" y="801"/>
                  </a:cubicBezTo>
                  <a:cubicBezTo>
                    <a:pt x="679" y="789"/>
                    <a:pt x="858" y="587"/>
                    <a:pt x="834" y="360"/>
                  </a:cubicBezTo>
                  <a:cubicBezTo>
                    <a:pt x="834" y="325"/>
                    <a:pt x="822" y="301"/>
                    <a:pt x="798" y="253"/>
                  </a:cubicBezTo>
                  <a:cubicBezTo>
                    <a:pt x="787" y="182"/>
                    <a:pt x="727" y="110"/>
                    <a:pt x="656" y="63"/>
                  </a:cubicBezTo>
                  <a:cubicBezTo>
                    <a:pt x="596" y="23"/>
                    <a:pt x="521" y="0"/>
                    <a:pt x="43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21"/>
            <p:cNvSpPr/>
            <p:nvPr/>
          </p:nvSpPr>
          <p:spPr>
            <a:xfrm>
              <a:off x="4884825" y="973175"/>
              <a:ext cx="20850" cy="20850"/>
            </a:xfrm>
            <a:custGeom>
              <a:rect b="b" l="l" r="r" t="t"/>
              <a:pathLst>
                <a:path extrusionOk="0" h="834" w="834">
                  <a:moveTo>
                    <a:pt x="381" y="0"/>
                  </a:moveTo>
                  <a:cubicBezTo>
                    <a:pt x="239" y="12"/>
                    <a:pt x="143" y="72"/>
                    <a:pt x="84" y="179"/>
                  </a:cubicBezTo>
                  <a:cubicBezTo>
                    <a:pt x="36" y="250"/>
                    <a:pt x="0" y="345"/>
                    <a:pt x="0" y="429"/>
                  </a:cubicBezTo>
                  <a:lnTo>
                    <a:pt x="0" y="464"/>
                  </a:lnTo>
                  <a:cubicBezTo>
                    <a:pt x="24" y="548"/>
                    <a:pt x="48" y="631"/>
                    <a:pt x="108" y="691"/>
                  </a:cubicBezTo>
                  <a:cubicBezTo>
                    <a:pt x="167" y="762"/>
                    <a:pt x="239" y="810"/>
                    <a:pt x="334" y="822"/>
                  </a:cubicBezTo>
                  <a:cubicBezTo>
                    <a:pt x="381" y="834"/>
                    <a:pt x="417" y="834"/>
                    <a:pt x="465" y="834"/>
                  </a:cubicBezTo>
                  <a:cubicBezTo>
                    <a:pt x="655" y="822"/>
                    <a:pt x="798" y="691"/>
                    <a:pt x="822" y="512"/>
                  </a:cubicBezTo>
                  <a:cubicBezTo>
                    <a:pt x="822" y="464"/>
                    <a:pt x="834" y="417"/>
                    <a:pt x="822" y="369"/>
                  </a:cubicBezTo>
                  <a:cubicBezTo>
                    <a:pt x="822" y="334"/>
                    <a:pt x="810" y="286"/>
                    <a:pt x="798" y="238"/>
                  </a:cubicBezTo>
                  <a:cubicBezTo>
                    <a:pt x="774" y="214"/>
                    <a:pt x="762" y="179"/>
                    <a:pt x="751" y="167"/>
                  </a:cubicBezTo>
                  <a:cubicBezTo>
                    <a:pt x="691" y="95"/>
                    <a:pt x="620" y="48"/>
                    <a:pt x="536" y="12"/>
                  </a:cubicBezTo>
                  <a:cubicBezTo>
                    <a:pt x="501" y="0"/>
                    <a:pt x="441" y="0"/>
                    <a:pt x="38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21"/>
            <p:cNvSpPr/>
            <p:nvPr/>
          </p:nvSpPr>
          <p:spPr>
            <a:xfrm>
              <a:off x="3994525" y="940125"/>
              <a:ext cx="20575" cy="10200"/>
            </a:xfrm>
            <a:custGeom>
              <a:rect b="b" l="l" r="r" t="t"/>
              <a:pathLst>
                <a:path extrusionOk="0" h="408" w="823">
                  <a:moveTo>
                    <a:pt x="1" y="1"/>
                  </a:moveTo>
                  <a:lnTo>
                    <a:pt x="1" y="48"/>
                  </a:lnTo>
                  <a:cubicBezTo>
                    <a:pt x="1" y="84"/>
                    <a:pt x="13" y="132"/>
                    <a:pt x="37" y="167"/>
                  </a:cubicBezTo>
                  <a:cubicBezTo>
                    <a:pt x="49" y="203"/>
                    <a:pt x="72" y="251"/>
                    <a:pt x="120" y="286"/>
                  </a:cubicBezTo>
                  <a:cubicBezTo>
                    <a:pt x="205" y="361"/>
                    <a:pt x="310" y="407"/>
                    <a:pt x="417" y="407"/>
                  </a:cubicBezTo>
                  <a:cubicBezTo>
                    <a:pt x="429" y="407"/>
                    <a:pt x="441" y="407"/>
                    <a:pt x="453" y="405"/>
                  </a:cubicBezTo>
                  <a:cubicBezTo>
                    <a:pt x="465" y="405"/>
                    <a:pt x="477" y="405"/>
                    <a:pt x="489" y="382"/>
                  </a:cubicBezTo>
                  <a:cubicBezTo>
                    <a:pt x="596" y="370"/>
                    <a:pt x="691" y="310"/>
                    <a:pt x="751" y="239"/>
                  </a:cubicBezTo>
                  <a:cubicBezTo>
                    <a:pt x="787" y="167"/>
                    <a:pt x="822" y="84"/>
                    <a:pt x="82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21"/>
            <p:cNvSpPr/>
            <p:nvPr/>
          </p:nvSpPr>
          <p:spPr>
            <a:xfrm>
              <a:off x="4521100" y="1262650"/>
              <a:ext cx="21150" cy="20400"/>
            </a:xfrm>
            <a:custGeom>
              <a:rect b="b" l="l" r="r" t="t"/>
              <a:pathLst>
                <a:path extrusionOk="0" h="816" w="846">
                  <a:moveTo>
                    <a:pt x="463" y="1"/>
                  </a:moveTo>
                  <a:cubicBezTo>
                    <a:pt x="443" y="1"/>
                    <a:pt x="424" y="2"/>
                    <a:pt x="405" y="6"/>
                  </a:cubicBezTo>
                  <a:lnTo>
                    <a:pt x="381" y="6"/>
                  </a:lnTo>
                  <a:cubicBezTo>
                    <a:pt x="298" y="18"/>
                    <a:pt x="226" y="42"/>
                    <a:pt x="167" y="89"/>
                  </a:cubicBezTo>
                  <a:cubicBezTo>
                    <a:pt x="60" y="173"/>
                    <a:pt x="0" y="315"/>
                    <a:pt x="12" y="446"/>
                  </a:cubicBezTo>
                  <a:cubicBezTo>
                    <a:pt x="12" y="458"/>
                    <a:pt x="12" y="482"/>
                    <a:pt x="24" y="494"/>
                  </a:cubicBezTo>
                  <a:cubicBezTo>
                    <a:pt x="48" y="577"/>
                    <a:pt x="107" y="649"/>
                    <a:pt x="167" y="720"/>
                  </a:cubicBezTo>
                  <a:cubicBezTo>
                    <a:pt x="226" y="780"/>
                    <a:pt x="310" y="804"/>
                    <a:pt x="405" y="816"/>
                  </a:cubicBezTo>
                  <a:lnTo>
                    <a:pt x="476" y="816"/>
                  </a:lnTo>
                  <a:cubicBezTo>
                    <a:pt x="536" y="816"/>
                    <a:pt x="595" y="804"/>
                    <a:pt x="655" y="756"/>
                  </a:cubicBezTo>
                  <a:cubicBezTo>
                    <a:pt x="774" y="685"/>
                    <a:pt x="845" y="554"/>
                    <a:pt x="833" y="399"/>
                  </a:cubicBezTo>
                  <a:lnTo>
                    <a:pt x="833" y="375"/>
                  </a:lnTo>
                  <a:cubicBezTo>
                    <a:pt x="822" y="280"/>
                    <a:pt x="786" y="208"/>
                    <a:pt x="738" y="149"/>
                  </a:cubicBezTo>
                  <a:cubicBezTo>
                    <a:pt x="677" y="57"/>
                    <a:pt x="573" y="1"/>
                    <a:pt x="4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21"/>
            <p:cNvSpPr/>
            <p:nvPr/>
          </p:nvSpPr>
          <p:spPr>
            <a:xfrm>
              <a:off x="3877250" y="1014750"/>
              <a:ext cx="22050" cy="20675"/>
            </a:xfrm>
            <a:custGeom>
              <a:rect b="b" l="l" r="r" t="t"/>
              <a:pathLst>
                <a:path extrusionOk="0" h="827" w="882">
                  <a:moveTo>
                    <a:pt x="491" y="1"/>
                  </a:moveTo>
                  <a:cubicBezTo>
                    <a:pt x="479" y="1"/>
                    <a:pt x="466" y="2"/>
                    <a:pt x="453" y="4"/>
                  </a:cubicBezTo>
                  <a:lnTo>
                    <a:pt x="406" y="4"/>
                  </a:lnTo>
                  <a:cubicBezTo>
                    <a:pt x="179" y="16"/>
                    <a:pt x="1" y="230"/>
                    <a:pt x="37" y="456"/>
                  </a:cubicBezTo>
                  <a:cubicBezTo>
                    <a:pt x="60" y="664"/>
                    <a:pt x="249" y="826"/>
                    <a:pt x="455" y="826"/>
                  </a:cubicBezTo>
                  <a:cubicBezTo>
                    <a:pt x="463" y="826"/>
                    <a:pt x="470" y="826"/>
                    <a:pt x="477" y="826"/>
                  </a:cubicBezTo>
                  <a:cubicBezTo>
                    <a:pt x="703" y="814"/>
                    <a:pt x="882" y="599"/>
                    <a:pt x="858" y="373"/>
                  </a:cubicBezTo>
                  <a:cubicBezTo>
                    <a:pt x="858" y="337"/>
                    <a:pt x="834" y="290"/>
                    <a:pt x="822" y="254"/>
                  </a:cubicBezTo>
                  <a:cubicBezTo>
                    <a:pt x="810" y="159"/>
                    <a:pt x="751" y="99"/>
                    <a:pt x="656" y="52"/>
                  </a:cubicBezTo>
                  <a:cubicBezTo>
                    <a:pt x="607" y="22"/>
                    <a:pt x="550" y="1"/>
                    <a:pt x="49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21"/>
            <p:cNvSpPr/>
            <p:nvPr/>
          </p:nvSpPr>
          <p:spPr>
            <a:xfrm>
              <a:off x="6017400" y="939525"/>
              <a:ext cx="25025" cy="23025"/>
            </a:xfrm>
            <a:custGeom>
              <a:rect b="b" l="l" r="r" t="t"/>
              <a:pathLst>
                <a:path extrusionOk="0" h="921" w="1001">
                  <a:moveTo>
                    <a:pt x="370" y="1"/>
                  </a:moveTo>
                  <a:cubicBezTo>
                    <a:pt x="358" y="1"/>
                    <a:pt x="334" y="25"/>
                    <a:pt x="310" y="25"/>
                  </a:cubicBezTo>
                  <a:cubicBezTo>
                    <a:pt x="287" y="36"/>
                    <a:pt x="251" y="48"/>
                    <a:pt x="239" y="72"/>
                  </a:cubicBezTo>
                  <a:cubicBezTo>
                    <a:pt x="191" y="96"/>
                    <a:pt x="156" y="144"/>
                    <a:pt x="120" y="191"/>
                  </a:cubicBezTo>
                  <a:cubicBezTo>
                    <a:pt x="13" y="322"/>
                    <a:pt x="1" y="513"/>
                    <a:pt x="96" y="679"/>
                  </a:cubicBezTo>
                  <a:cubicBezTo>
                    <a:pt x="96" y="691"/>
                    <a:pt x="108" y="691"/>
                    <a:pt x="108" y="703"/>
                  </a:cubicBezTo>
                  <a:cubicBezTo>
                    <a:pt x="144" y="763"/>
                    <a:pt x="203" y="822"/>
                    <a:pt x="263" y="858"/>
                  </a:cubicBezTo>
                  <a:cubicBezTo>
                    <a:pt x="332" y="897"/>
                    <a:pt x="417" y="921"/>
                    <a:pt x="512" y="921"/>
                  </a:cubicBezTo>
                  <a:cubicBezTo>
                    <a:pt x="532" y="921"/>
                    <a:pt x="552" y="920"/>
                    <a:pt x="572" y="918"/>
                  </a:cubicBezTo>
                  <a:cubicBezTo>
                    <a:pt x="632" y="894"/>
                    <a:pt x="691" y="882"/>
                    <a:pt x="727" y="858"/>
                  </a:cubicBezTo>
                  <a:cubicBezTo>
                    <a:pt x="763" y="846"/>
                    <a:pt x="775" y="822"/>
                    <a:pt x="810" y="798"/>
                  </a:cubicBezTo>
                  <a:cubicBezTo>
                    <a:pt x="941" y="679"/>
                    <a:pt x="1001" y="465"/>
                    <a:pt x="929" y="310"/>
                  </a:cubicBezTo>
                  <a:lnTo>
                    <a:pt x="882" y="215"/>
                  </a:lnTo>
                  <a:cubicBezTo>
                    <a:pt x="846" y="167"/>
                    <a:pt x="810" y="120"/>
                    <a:pt x="775" y="96"/>
                  </a:cubicBezTo>
                  <a:cubicBezTo>
                    <a:pt x="727" y="48"/>
                    <a:pt x="668" y="25"/>
                    <a:pt x="59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21"/>
            <p:cNvSpPr/>
            <p:nvPr/>
          </p:nvSpPr>
          <p:spPr>
            <a:xfrm>
              <a:off x="4869650" y="949325"/>
              <a:ext cx="12825" cy="12000"/>
            </a:xfrm>
            <a:custGeom>
              <a:rect b="b" l="l" r="r" t="t"/>
              <a:pathLst>
                <a:path extrusionOk="0" h="480" w="513">
                  <a:moveTo>
                    <a:pt x="251" y="1"/>
                  </a:moveTo>
                  <a:cubicBezTo>
                    <a:pt x="243" y="1"/>
                    <a:pt x="235" y="1"/>
                    <a:pt x="226" y="2"/>
                  </a:cubicBezTo>
                  <a:cubicBezTo>
                    <a:pt x="96" y="14"/>
                    <a:pt x="0" y="133"/>
                    <a:pt x="12" y="275"/>
                  </a:cubicBezTo>
                  <a:cubicBezTo>
                    <a:pt x="34" y="398"/>
                    <a:pt x="140" y="479"/>
                    <a:pt x="261" y="479"/>
                  </a:cubicBezTo>
                  <a:cubicBezTo>
                    <a:pt x="269" y="479"/>
                    <a:pt x="278" y="479"/>
                    <a:pt x="286" y="478"/>
                  </a:cubicBezTo>
                  <a:cubicBezTo>
                    <a:pt x="417" y="466"/>
                    <a:pt x="512" y="347"/>
                    <a:pt x="488" y="216"/>
                  </a:cubicBezTo>
                  <a:cubicBezTo>
                    <a:pt x="477" y="82"/>
                    <a:pt x="372" y="1"/>
                    <a:pt x="25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21"/>
            <p:cNvSpPr/>
            <p:nvPr/>
          </p:nvSpPr>
          <p:spPr>
            <a:xfrm>
              <a:off x="4743150" y="1107375"/>
              <a:ext cx="12225" cy="12000"/>
            </a:xfrm>
            <a:custGeom>
              <a:rect b="b" l="l" r="r" t="t"/>
              <a:pathLst>
                <a:path extrusionOk="0" h="480" w="489">
                  <a:moveTo>
                    <a:pt x="251" y="1"/>
                  </a:moveTo>
                  <a:cubicBezTo>
                    <a:pt x="243" y="1"/>
                    <a:pt x="235" y="1"/>
                    <a:pt x="226" y="2"/>
                  </a:cubicBezTo>
                  <a:cubicBezTo>
                    <a:pt x="95" y="14"/>
                    <a:pt x="0" y="145"/>
                    <a:pt x="12" y="276"/>
                  </a:cubicBezTo>
                  <a:cubicBezTo>
                    <a:pt x="23" y="388"/>
                    <a:pt x="140" y="479"/>
                    <a:pt x="264" y="479"/>
                  </a:cubicBezTo>
                  <a:cubicBezTo>
                    <a:pt x="271" y="479"/>
                    <a:pt x="278" y="479"/>
                    <a:pt x="286" y="478"/>
                  </a:cubicBezTo>
                  <a:cubicBezTo>
                    <a:pt x="405" y="454"/>
                    <a:pt x="488" y="347"/>
                    <a:pt x="488" y="216"/>
                  </a:cubicBezTo>
                  <a:cubicBezTo>
                    <a:pt x="477" y="82"/>
                    <a:pt x="372" y="1"/>
                    <a:pt x="25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21"/>
            <p:cNvSpPr/>
            <p:nvPr/>
          </p:nvSpPr>
          <p:spPr>
            <a:xfrm>
              <a:off x="4242175" y="940725"/>
              <a:ext cx="12525" cy="11700"/>
            </a:xfrm>
            <a:custGeom>
              <a:rect b="b" l="l" r="r" t="t"/>
              <a:pathLst>
                <a:path extrusionOk="0" h="468" w="501">
                  <a:moveTo>
                    <a:pt x="227" y="0"/>
                  </a:moveTo>
                  <a:cubicBezTo>
                    <a:pt x="168" y="0"/>
                    <a:pt x="120" y="36"/>
                    <a:pt x="84" y="60"/>
                  </a:cubicBezTo>
                  <a:cubicBezTo>
                    <a:pt x="37" y="108"/>
                    <a:pt x="1" y="179"/>
                    <a:pt x="1" y="250"/>
                  </a:cubicBezTo>
                  <a:cubicBezTo>
                    <a:pt x="1" y="274"/>
                    <a:pt x="25" y="298"/>
                    <a:pt x="25" y="310"/>
                  </a:cubicBezTo>
                  <a:cubicBezTo>
                    <a:pt x="37" y="346"/>
                    <a:pt x="49" y="369"/>
                    <a:pt x="84" y="405"/>
                  </a:cubicBezTo>
                  <a:cubicBezTo>
                    <a:pt x="124" y="445"/>
                    <a:pt x="179" y="468"/>
                    <a:pt x="238" y="468"/>
                  </a:cubicBezTo>
                  <a:cubicBezTo>
                    <a:pt x="250" y="468"/>
                    <a:pt x="262" y="467"/>
                    <a:pt x="275" y="465"/>
                  </a:cubicBezTo>
                  <a:cubicBezTo>
                    <a:pt x="310" y="465"/>
                    <a:pt x="322" y="453"/>
                    <a:pt x="346" y="453"/>
                  </a:cubicBezTo>
                  <a:cubicBezTo>
                    <a:pt x="406" y="417"/>
                    <a:pt x="441" y="393"/>
                    <a:pt x="465" y="334"/>
                  </a:cubicBezTo>
                  <a:cubicBezTo>
                    <a:pt x="477" y="286"/>
                    <a:pt x="501" y="250"/>
                    <a:pt x="477" y="215"/>
                  </a:cubicBezTo>
                  <a:cubicBezTo>
                    <a:pt x="477" y="167"/>
                    <a:pt x="465" y="131"/>
                    <a:pt x="453" y="108"/>
                  </a:cubicBezTo>
                  <a:cubicBezTo>
                    <a:pt x="406" y="36"/>
                    <a:pt x="334" y="0"/>
                    <a:pt x="26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21"/>
            <p:cNvSpPr/>
            <p:nvPr/>
          </p:nvSpPr>
          <p:spPr>
            <a:xfrm>
              <a:off x="4657125" y="1097575"/>
              <a:ext cx="11925" cy="11350"/>
            </a:xfrm>
            <a:custGeom>
              <a:rect b="b" l="l" r="r" t="t"/>
              <a:pathLst>
                <a:path extrusionOk="0" h="454" w="477">
                  <a:moveTo>
                    <a:pt x="215" y="1"/>
                  </a:moveTo>
                  <a:cubicBezTo>
                    <a:pt x="155" y="1"/>
                    <a:pt x="107" y="25"/>
                    <a:pt x="72" y="60"/>
                  </a:cubicBezTo>
                  <a:cubicBezTo>
                    <a:pt x="36" y="96"/>
                    <a:pt x="0" y="180"/>
                    <a:pt x="0" y="251"/>
                  </a:cubicBezTo>
                  <a:cubicBezTo>
                    <a:pt x="0" y="275"/>
                    <a:pt x="12" y="322"/>
                    <a:pt x="36" y="334"/>
                  </a:cubicBezTo>
                  <a:cubicBezTo>
                    <a:pt x="72" y="418"/>
                    <a:pt x="167" y="453"/>
                    <a:pt x="250" y="453"/>
                  </a:cubicBezTo>
                  <a:cubicBezTo>
                    <a:pt x="286" y="453"/>
                    <a:pt x="322" y="441"/>
                    <a:pt x="334" y="430"/>
                  </a:cubicBezTo>
                  <a:cubicBezTo>
                    <a:pt x="417" y="418"/>
                    <a:pt x="476" y="322"/>
                    <a:pt x="465" y="215"/>
                  </a:cubicBezTo>
                  <a:cubicBezTo>
                    <a:pt x="453" y="120"/>
                    <a:pt x="393" y="37"/>
                    <a:pt x="322" y="13"/>
                  </a:cubicBezTo>
                  <a:cubicBezTo>
                    <a:pt x="286" y="1"/>
                    <a:pt x="238" y="1"/>
                    <a:pt x="21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21"/>
            <p:cNvSpPr/>
            <p:nvPr/>
          </p:nvSpPr>
          <p:spPr>
            <a:xfrm>
              <a:off x="5125025" y="1028500"/>
              <a:ext cx="12525" cy="12050"/>
            </a:xfrm>
            <a:custGeom>
              <a:rect b="b" l="l" r="r" t="t"/>
              <a:pathLst>
                <a:path extrusionOk="0" h="482" w="501">
                  <a:moveTo>
                    <a:pt x="239" y="1"/>
                  </a:moveTo>
                  <a:cubicBezTo>
                    <a:pt x="231" y="1"/>
                    <a:pt x="223" y="1"/>
                    <a:pt x="215" y="2"/>
                  </a:cubicBezTo>
                  <a:cubicBezTo>
                    <a:pt x="84" y="26"/>
                    <a:pt x="1" y="145"/>
                    <a:pt x="13" y="276"/>
                  </a:cubicBezTo>
                  <a:cubicBezTo>
                    <a:pt x="23" y="393"/>
                    <a:pt x="120" y="482"/>
                    <a:pt x="234" y="482"/>
                  </a:cubicBezTo>
                  <a:cubicBezTo>
                    <a:pt x="248" y="482"/>
                    <a:pt x="261" y="480"/>
                    <a:pt x="275" y="478"/>
                  </a:cubicBezTo>
                  <a:cubicBezTo>
                    <a:pt x="418" y="466"/>
                    <a:pt x="501" y="347"/>
                    <a:pt x="489" y="216"/>
                  </a:cubicBezTo>
                  <a:cubicBezTo>
                    <a:pt x="455" y="92"/>
                    <a:pt x="369" y="1"/>
                    <a:pt x="23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21"/>
            <p:cNvSpPr/>
            <p:nvPr/>
          </p:nvSpPr>
          <p:spPr>
            <a:xfrm>
              <a:off x="6093300" y="1058450"/>
              <a:ext cx="60150" cy="57725"/>
            </a:xfrm>
            <a:custGeom>
              <a:rect b="b" l="l" r="r" t="t"/>
              <a:pathLst>
                <a:path extrusionOk="0" h="2309" w="2406">
                  <a:moveTo>
                    <a:pt x="1190" y="0"/>
                  </a:moveTo>
                  <a:cubicBezTo>
                    <a:pt x="1150" y="0"/>
                    <a:pt x="1108" y="6"/>
                    <a:pt x="1061" y="18"/>
                  </a:cubicBezTo>
                  <a:cubicBezTo>
                    <a:pt x="810" y="42"/>
                    <a:pt x="572" y="161"/>
                    <a:pt x="394" y="328"/>
                  </a:cubicBezTo>
                  <a:cubicBezTo>
                    <a:pt x="334" y="387"/>
                    <a:pt x="275" y="459"/>
                    <a:pt x="215" y="530"/>
                  </a:cubicBezTo>
                  <a:cubicBezTo>
                    <a:pt x="84" y="733"/>
                    <a:pt x="1" y="994"/>
                    <a:pt x="37" y="1280"/>
                  </a:cubicBezTo>
                  <a:cubicBezTo>
                    <a:pt x="60" y="1530"/>
                    <a:pt x="168" y="1756"/>
                    <a:pt x="322" y="1923"/>
                  </a:cubicBezTo>
                  <a:cubicBezTo>
                    <a:pt x="382" y="1983"/>
                    <a:pt x="441" y="2030"/>
                    <a:pt x="513" y="2102"/>
                  </a:cubicBezTo>
                  <a:cubicBezTo>
                    <a:pt x="711" y="2237"/>
                    <a:pt x="936" y="2309"/>
                    <a:pt x="1188" y="2309"/>
                  </a:cubicBezTo>
                  <a:cubicBezTo>
                    <a:pt x="1224" y="2309"/>
                    <a:pt x="1261" y="2307"/>
                    <a:pt x="1299" y="2304"/>
                  </a:cubicBezTo>
                  <a:cubicBezTo>
                    <a:pt x="1942" y="2233"/>
                    <a:pt x="2406" y="1661"/>
                    <a:pt x="2323" y="1042"/>
                  </a:cubicBezTo>
                  <a:cubicBezTo>
                    <a:pt x="2287" y="590"/>
                    <a:pt x="1965" y="221"/>
                    <a:pt x="1572" y="78"/>
                  </a:cubicBezTo>
                  <a:cubicBezTo>
                    <a:pt x="1477" y="42"/>
                    <a:pt x="1406" y="30"/>
                    <a:pt x="1311" y="18"/>
                  </a:cubicBezTo>
                  <a:cubicBezTo>
                    <a:pt x="1269" y="6"/>
                    <a:pt x="1230" y="0"/>
                    <a:pt x="119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2" name="Google Shape;2822;p21"/>
          <p:cNvGrpSpPr/>
          <p:nvPr/>
        </p:nvGrpSpPr>
        <p:grpSpPr>
          <a:xfrm>
            <a:off x="5830687" y="3505908"/>
            <a:ext cx="3312746" cy="1371090"/>
            <a:chOff x="4145150" y="2643900"/>
            <a:chExt cx="1914550" cy="792400"/>
          </a:xfrm>
        </p:grpSpPr>
        <p:sp>
          <p:nvSpPr>
            <p:cNvPr id="2823" name="Google Shape;2823;p21"/>
            <p:cNvSpPr/>
            <p:nvPr/>
          </p:nvSpPr>
          <p:spPr>
            <a:xfrm>
              <a:off x="5202425" y="3311250"/>
              <a:ext cx="149150" cy="50325"/>
            </a:xfrm>
            <a:custGeom>
              <a:rect b="b" l="l" r="r" t="t"/>
              <a:pathLst>
                <a:path extrusionOk="0" h="2013" w="5966">
                  <a:moveTo>
                    <a:pt x="0" y="1"/>
                  </a:moveTo>
                  <a:lnTo>
                    <a:pt x="36" y="334"/>
                  </a:lnTo>
                  <a:lnTo>
                    <a:pt x="5870" y="2013"/>
                  </a:lnTo>
                  <a:cubicBezTo>
                    <a:pt x="5858" y="1894"/>
                    <a:pt x="5906" y="1786"/>
                    <a:pt x="5965" y="1715"/>
                  </a:cubicBez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21"/>
            <p:cNvSpPr/>
            <p:nvPr/>
          </p:nvSpPr>
          <p:spPr>
            <a:xfrm>
              <a:off x="5104200" y="3285350"/>
              <a:ext cx="91100" cy="31575"/>
            </a:xfrm>
            <a:custGeom>
              <a:rect b="b" l="l" r="r" t="t"/>
              <a:pathLst>
                <a:path extrusionOk="0" h="1263" w="3644">
                  <a:moveTo>
                    <a:pt x="310" y="1"/>
                  </a:moveTo>
                  <a:lnTo>
                    <a:pt x="12" y="132"/>
                  </a:lnTo>
                  <a:lnTo>
                    <a:pt x="0" y="215"/>
                  </a:lnTo>
                  <a:lnTo>
                    <a:pt x="3644" y="1263"/>
                  </a:lnTo>
                  <a:lnTo>
                    <a:pt x="3596" y="929"/>
                  </a:lnTo>
                  <a:lnTo>
                    <a:pt x="31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21"/>
            <p:cNvSpPr/>
            <p:nvPr/>
          </p:nvSpPr>
          <p:spPr>
            <a:xfrm>
              <a:off x="5098850" y="3282675"/>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21"/>
            <p:cNvSpPr/>
            <p:nvPr/>
          </p:nvSpPr>
          <p:spPr>
            <a:xfrm>
              <a:off x="5097050" y="3284750"/>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21"/>
            <p:cNvSpPr/>
            <p:nvPr/>
          </p:nvSpPr>
          <p:spPr>
            <a:xfrm>
              <a:off x="5317625" y="3080875"/>
              <a:ext cx="235450" cy="109550"/>
            </a:xfrm>
            <a:custGeom>
              <a:rect b="b" l="l" r="r" t="t"/>
              <a:pathLst>
                <a:path extrusionOk="0" h="4382" w="9418">
                  <a:moveTo>
                    <a:pt x="9335" y="0"/>
                  </a:moveTo>
                  <a:lnTo>
                    <a:pt x="0" y="4167"/>
                  </a:lnTo>
                  <a:lnTo>
                    <a:pt x="286" y="4382"/>
                  </a:lnTo>
                  <a:lnTo>
                    <a:pt x="9382" y="322"/>
                  </a:lnTo>
                  <a:lnTo>
                    <a:pt x="9418" y="262"/>
                  </a:lnTo>
                  <a:cubicBezTo>
                    <a:pt x="9358" y="179"/>
                    <a:pt x="9335" y="95"/>
                    <a:pt x="933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21"/>
            <p:cNvSpPr/>
            <p:nvPr/>
          </p:nvSpPr>
          <p:spPr>
            <a:xfrm>
              <a:off x="5193500" y="3188625"/>
              <a:ext cx="122950" cy="59850"/>
            </a:xfrm>
            <a:custGeom>
              <a:rect b="b" l="l" r="r" t="t"/>
              <a:pathLst>
                <a:path extrusionOk="0" h="2394" w="4918">
                  <a:moveTo>
                    <a:pt x="4644" y="0"/>
                  </a:moveTo>
                  <a:lnTo>
                    <a:pt x="0" y="2060"/>
                  </a:lnTo>
                  <a:lnTo>
                    <a:pt x="36" y="2393"/>
                  </a:lnTo>
                  <a:lnTo>
                    <a:pt x="4918" y="203"/>
                  </a:lnTo>
                  <a:lnTo>
                    <a:pt x="464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21"/>
            <p:cNvSpPr/>
            <p:nvPr/>
          </p:nvSpPr>
          <p:spPr>
            <a:xfrm>
              <a:off x="5097050" y="3284450"/>
              <a:ext cx="25" cy="1225"/>
            </a:xfrm>
            <a:custGeom>
              <a:rect b="b" l="l" r="r" t="t"/>
              <a:pathLst>
                <a:path extrusionOk="0" h="49" w="1">
                  <a:moveTo>
                    <a:pt x="1" y="13"/>
                  </a:moveTo>
                  <a:lnTo>
                    <a:pt x="1" y="13"/>
                  </a:lnTo>
                  <a:lnTo>
                    <a:pt x="1" y="49"/>
                  </a:lnTo>
                  <a:lnTo>
                    <a:pt x="1" y="13"/>
                  </a:lnTo>
                  <a:cubicBezTo>
                    <a:pt x="1" y="1"/>
                    <a:pt x="1" y="13"/>
                    <a:pt x="1"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21"/>
            <p:cNvSpPr/>
            <p:nvPr/>
          </p:nvSpPr>
          <p:spPr>
            <a:xfrm>
              <a:off x="5098550" y="3243975"/>
              <a:ext cx="88425" cy="44675"/>
            </a:xfrm>
            <a:custGeom>
              <a:rect b="b" l="l" r="r" t="t"/>
              <a:pathLst>
                <a:path extrusionOk="0" h="1787" w="3537">
                  <a:moveTo>
                    <a:pt x="33" y="1539"/>
                  </a:moveTo>
                  <a:lnTo>
                    <a:pt x="33" y="1539"/>
                  </a:lnTo>
                  <a:cubicBezTo>
                    <a:pt x="21" y="1541"/>
                    <a:pt x="10" y="1544"/>
                    <a:pt x="0" y="1549"/>
                  </a:cubicBezTo>
                  <a:lnTo>
                    <a:pt x="12" y="1549"/>
                  </a:lnTo>
                  <a:lnTo>
                    <a:pt x="33" y="1539"/>
                  </a:lnTo>
                  <a:close/>
                  <a:moveTo>
                    <a:pt x="3501" y="1"/>
                  </a:moveTo>
                  <a:lnTo>
                    <a:pt x="33" y="1539"/>
                  </a:lnTo>
                  <a:lnTo>
                    <a:pt x="33" y="1539"/>
                  </a:lnTo>
                  <a:cubicBezTo>
                    <a:pt x="51" y="1537"/>
                    <a:pt x="69" y="1537"/>
                    <a:pt x="84" y="1537"/>
                  </a:cubicBezTo>
                  <a:cubicBezTo>
                    <a:pt x="191" y="1537"/>
                    <a:pt x="250" y="1608"/>
                    <a:pt x="238" y="1691"/>
                  </a:cubicBezTo>
                  <a:lnTo>
                    <a:pt x="226" y="1787"/>
                  </a:lnTo>
                  <a:lnTo>
                    <a:pt x="536" y="1656"/>
                  </a:lnTo>
                  <a:lnTo>
                    <a:pt x="3536" y="310"/>
                  </a:lnTo>
                  <a:lnTo>
                    <a:pt x="350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21"/>
            <p:cNvSpPr/>
            <p:nvPr/>
          </p:nvSpPr>
          <p:spPr>
            <a:xfrm>
              <a:off x="5098250" y="3282675"/>
              <a:ext cx="625" cy="325"/>
            </a:xfrm>
            <a:custGeom>
              <a:rect b="b" l="l" r="r" t="t"/>
              <a:pathLst>
                <a:path extrusionOk="0" h="13" w="25">
                  <a:moveTo>
                    <a:pt x="24" y="1"/>
                  </a:moveTo>
                  <a:cubicBezTo>
                    <a:pt x="12" y="1"/>
                    <a:pt x="12" y="12"/>
                    <a:pt x="0" y="12"/>
                  </a:cubicBezTo>
                  <a:cubicBezTo>
                    <a:pt x="12" y="12"/>
                    <a:pt x="24" y="1"/>
                    <a:pt x="2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21"/>
            <p:cNvSpPr/>
            <p:nvPr/>
          </p:nvSpPr>
          <p:spPr>
            <a:xfrm>
              <a:off x="5097650" y="3283275"/>
              <a:ext cx="625" cy="625"/>
            </a:xfrm>
            <a:custGeom>
              <a:rect b="b" l="l" r="r" t="t"/>
              <a:pathLst>
                <a:path extrusionOk="0" h="25" w="25">
                  <a:moveTo>
                    <a:pt x="0" y="0"/>
                  </a:moveTo>
                  <a:lnTo>
                    <a:pt x="0" y="0"/>
                  </a:lnTo>
                  <a:cubicBezTo>
                    <a:pt x="0" y="0"/>
                    <a:pt x="0" y="24"/>
                    <a:pt x="0" y="0"/>
                  </a:cubicBezTo>
                  <a:cubicBezTo>
                    <a:pt x="0" y="0"/>
                    <a:pt x="24" y="0"/>
                    <a:pt x="0" y="0"/>
                  </a:cubicBezTo>
                  <a:cubicBezTo>
                    <a:pt x="24" y="0"/>
                    <a:pt x="0"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21"/>
            <p:cNvSpPr/>
            <p:nvPr/>
          </p:nvSpPr>
          <p:spPr>
            <a:xfrm>
              <a:off x="4158250" y="3228800"/>
              <a:ext cx="79800" cy="113125"/>
            </a:xfrm>
            <a:custGeom>
              <a:rect b="b" l="l" r="r" t="t"/>
              <a:pathLst>
                <a:path extrusionOk="0" h="4525" w="3192">
                  <a:moveTo>
                    <a:pt x="2917" y="1"/>
                  </a:moveTo>
                  <a:lnTo>
                    <a:pt x="0" y="4442"/>
                  </a:lnTo>
                  <a:cubicBezTo>
                    <a:pt x="96" y="4442"/>
                    <a:pt x="179" y="4477"/>
                    <a:pt x="238" y="4525"/>
                  </a:cubicBezTo>
                  <a:lnTo>
                    <a:pt x="393" y="4430"/>
                  </a:lnTo>
                  <a:lnTo>
                    <a:pt x="3191" y="143"/>
                  </a:lnTo>
                  <a:lnTo>
                    <a:pt x="291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21"/>
            <p:cNvSpPr/>
            <p:nvPr/>
          </p:nvSpPr>
          <p:spPr>
            <a:xfrm>
              <a:off x="4308850" y="3190700"/>
              <a:ext cx="106000" cy="64325"/>
            </a:xfrm>
            <a:custGeom>
              <a:rect b="b" l="l" r="r" t="t"/>
              <a:pathLst>
                <a:path extrusionOk="0" h="2573" w="4240">
                  <a:moveTo>
                    <a:pt x="4192" y="1"/>
                  </a:moveTo>
                  <a:cubicBezTo>
                    <a:pt x="4168" y="1"/>
                    <a:pt x="4168" y="1"/>
                    <a:pt x="4156" y="12"/>
                  </a:cubicBezTo>
                  <a:cubicBezTo>
                    <a:pt x="4168" y="12"/>
                    <a:pt x="4168" y="1"/>
                    <a:pt x="4192" y="1"/>
                  </a:cubicBezTo>
                  <a:close/>
                  <a:moveTo>
                    <a:pt x="4156" y="12"/>
                  </a:moveTo>
                  <a:lnTo>
                    <a:pt x="1" y="2310"/>
                  </a:lnTo>
                  <a:cubicBezTo>
                    <a:pt x="72" y="2382"/>
                    <a:pt x="144" y="2477"/>
                    <a:pt x="156" y="2572"/>
                  </a:cubicBezTo>
                  <a:lnTo>
                    <a:pt x="4240" y="310"/>
                  </a:lnTo>
                  <a:lnTo>
                    <a:pt x="4168" y="286"/>
                  </a:lnTo>
                  <a:cubicBezTo>
                    <a:pt x="4097" y="239"/>
                    <a:pt x="4061" y="155"/>
                    <a:pt x="4097" y="72"/>
                  </a:cubicBezTo>
                  <a:cubicBezTo>
                    <a:pt x="4109" y="48"/>
                    <a:pt x="4132" y="36"/>
                    <a:pt x="4156"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21"/>
            <p:cNvSpPr/>
            <p:nvPr/>
          </p:nvSpPr>
          <p:spPr>
            <a:xfrm>
              <a:off x="4410075" y="3190700"/>
              <a:ext cx="176525" cy="91100"/>
            </a:xfrm>
            <a:custGeom>
              <a:rect b="b" l="l" r="r" t="t"/>
              <a:pathLst>
                <a:path extrusionOk="0" h="3644" w="7061">
                  <a:moveTo>
                    <a:pt x="119" y="1"/>
                  </a:moveTo>
                  <a:cubicBezTo>
                    <a:pt x="107" y="1"/>
                    <a:pt x="107" y="1"/>
                    <a:pt x="95" y="12"/>
                  </a:cubicBezTo>
                  <a:cubicBezTo>
                    <a:pt x="95" y="36"/>
                    <a:pt x="60" y="48"/>
                    <a:pt x="48" y="72"/>
                  </a:cubicBezTo>
                  <a:cubicBezTo>
                    <a:pt x="0" y="155"/>
                    <a:pt x="48" y="239"/>
                    <a:pt x="119" y="286"/>
                  </a:cubicBezTo>
                  <a:lnTo>
                    <a:pt x="191" y="310"/>
                  </a:lnTo>
                  <a:lnTo>
                    <a:pt x="6977" y="3644"/>
                  </a:lnTo>
                  <a:cubicBezTo>
                    <a:pt x="6965" y="3620"/>
                    <a:pt x="6965" y="3608"/>
                    <a:pt x="6965" y="3572"/>
                  </a:cubicBezTo>
                  <a:cubicBezTo>
                    <a:pt x="6965" y="3489"/>
                    <a:pt x="7001" y="3394"/>
                    <a:pt x="7060" y="3346"/>
                  </a:cubicBezTo>
                  <a:lnTo>
                    <a:pt x="250" y="12"/>
                  </a:lnTo>
                  <a:cubicBezTo>
                    <a:pt x="238" y="12"/>
                    <a:pt x="238" y="12"/>
                    <a:pt x="22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21"/>
            <p:cNvSpPr/>
            <p:nvPr/>
          </p:nvSpPr>
          <p:spPr>
            <a:xfrm>
              <a:off x="4164500" y="3260350"/>
              <a:ext cx="127725" cy="87525"/>
            </a:xfrm>
            <a:custGeom>
              <a:rect b="b" l="l" r="r" t="t"/>
              <a:pathLst>
                <a:path extrusionOk="0" h="3501" w="5109">
                  <a:moveTo>
                    <a:pt x="4882" y="1"/>
                  </a:moveTo>
                  <a:lnTo>
                    <a:pt x="131" y="3168"/>
                  </a:lnTo>
                  <a:lnTo>
                    <a:pt x="0" y="3263"/>
                  </a:lnTo>
                  <a:cubicBezTo>
                    <a:pt x="96" y="3322"/>
                    <a:pt x="155" y="3394"/>
                    <a:pt x="191" y="3501"/>
                  </a:cubicBezTo>
                  <a:lnTo>
                    <a:pt x="5108" y="203"/>
                  </a:lnTo>
                  <a:cubicBezTo>
                    <a:pt x="5061" y="167"/>
                    <a:pt x="5037" y="120"/>
                    <a:pt x="5013" y="60"/>
                  </a:cubicBezTo>
                  <a:lnTo>
                    <a:pt x="488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21"/>
            <p:cNvSpPr/>
            <p:nvPr/>
          </p:nvSpPr>
          <p:spPr>
            <a:xfrm>
              <a:off x="4228800" y="3220775"/>
              <a:ext cx="61325" cy="41400"/>
            </a:xfrm>
            <a:custGeom>
              <a:rect b="b" l="l" r="r" t="t"/>
              <a:pathLst>
                <a:path extrusionOk="0" h="1656" w="2453">
                  <a:moveTo>
                    <a:pt x="203" y="0"/>
                  </a:moveTo>
                  <a:cubicBezTo>
                    <a:pt x="167" y="0"/>
                    <a:pt x="143" y="0"/>
                    <a:pt x="107" y="24"/>
                  </a:cubicBezTo>
                  <a:cubicBezTo>
                    <a:pt x="83" y="36"/>
                    <a:pt x="72" y="48"/>
                    <a:pt x="48" y="83"/>
                  </a:cubicBezTo>
                  <a:cubicBezTo>
                    <a:pt x="0" y="155"/>
                    <a:pt x="36" y="238"/>
                    <a:pt x="107" y="286"/>
                  </a:cubicBezTo>
                  <a:lnTo>
                    <a:pt x="119" y="298"/>
                  </a:lnTo>
                  <a:lnTo>
                    <a:pt x="393" y="452"/>
                  </a:lnTo>
                  <a:lnTo>
                    <a:pt x="2310" y="1584"/>
                  </a:lnTo>
                  <a:lnTo>
                    <a:pt x="2453" y="1655"/>
                  </a:lnTo>
                  <a:cubicBezTo>
                    <a:pt x="2429" y="1607"/>
                    <a:pt x="2417" y="1572"/>
                    <a:pt x="2417" y="1512"/>
                  </a:cubicBezTo>
                  <a:cubicBezTo>
                    <a:pt x="2417" y="1429"/>
                    <a:pt x="2417" y="1357"/>
                    <a:pt x="2453" y="1298"/>
                  </a:cubicBezTo>
                  <a:lnTo>
                    <a:pt x="619" y="238"/>
                  </a:lnTo>
                  <a:cubicBezTo>
                    <a:pt x="584" y="333"/>
                    <a:pt x="500" y="393"/>
                    <a:pt x="405" y="393"/>
                  </a:cubicBezTo>
                  <a:cubicBezTo>
                    <a:pt x="398" y="394"/>
                    <a:pt x="392" y="394"/>
                    <a:pt x="385" y="394"/>
                  </a:cubicBezTo>
                  <a:cubicBezTo>
                    <a:pt x="262" y="394"/>
                    <a:pt x="155" y="290"/>
                    <a:pt x="155" y="155"/>
                  </a:cubicBezTo>
                  <a:cubicBezTo>
                    <a:pt x="155" y="95"/>
                    <a:pt x="167" y="48"/>
                    <a:pt x="20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21"/>
            <p:cNvSpPr/>
            <p:nvPr/>
          </p:nvSpPr>
          <p:spPr>
            <a:xfrm>
              <a:off x="4302900" y="3265125"/>
              <a:ext cx="222375" cy="130500"/>
            </a:xfrm>
            <a:custGeom>
              <a:rect b="b" l="l" r="r" t="t"/>
              <a:pathLst>
                <a:path extrusionOk="0" h="5220" w="8895">
                  <a:moveTo>
                    <a:pt x="322" y="0"/>
                  </a:moveTo>
                  <a:cubicBezTo>
                    <a:pt x="239" y="95"/>
                    <a:pt x="144" y="167"/>
                    <a:pt x="1" y="179"/>
                  </a:cubicBezTo>
                  <a:lnTo>
                    <a:pt x="8776" y="5191"/>
                  </a:lnTo>
                  <a:cubicBezTo>
                    <a:pt x="8793" y="5209"/>
                    <a:pt x="8823" y="5220"/>
                    <a:pt x="8857" y="5220"/>
                  </a:cubicBezTo>
                  <a:cubicBezTo>
                    <a:pt x="8869" y="5220"/>
                    <a:pt x="8882" y="5218"/>
                    <a:pt x="8895" y="5215"/>
                  </a:cubicBezTo>
                  <a:cubicBezTo>
                    <a:pt x="8871" y="5155"/>
                    <a:pt x="8859" y="5096"/>
                    <a:pt x="8847" y="5013"/>
                  </a:cubicBezTo>
                  <a:lnTo>
                    <a:pt x="8847" y="4882"/>
                  </a:lnTo>
                  <a:lnTo>
                    <a:pt x="32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21"/>
            <p:cNvSpPr/>
            <p:nvPr/>
          </p:nvSpPr>
          <p:spPr>
            <a:xfrm>
              <a:off x="4545500" y="3403525"/>
              <a:ext cx="25325" cy="32475"/>
            </a:xfrm>
            <a:custGeom>
              <a:rect b="b" l="l" r="r" t="t"/>
              <a:pathLst>
                <a:path extrusionOk="0" h="1299" w="1013">
                  <a:moveTo>
                    <a:pt x="286" y="0"/>
                  </a:moveTo>
                  <a:cubicBezTo>
                    <a:pt x="215" y="60"/>
                    <a:pt x="108" y="108"/>
                    <a:pt x="0" y="131"/>
                  </a:cubicBezTo>
                  <a:lnTo>
                    <a:pt x="655" y="1298"/>
                  </a:lnTo>
                  <a:lnTo>
                    <a:pt x="1012" y="1298"/>
                  </a:lnTo>
                  <a:lnTo>
                    <a:pt x="2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21"/>
            <p:cNvSpPr/>
            <p:nvPr/>
          </p:nvSpPr>
          <p:spPr>
            <a:xfrm>
              <a:off x="4592225" y="3007050"/>
              <a:ext cx="130100" cy="268800"/>
            </a:xfrm>
            <a:custGeom>
              <a:rect b="b" l="l" r="r" t="t"/>
              <a:pathLst>
                <a:path extrusionOk="0" h="10752" w="5204">
                  <a:moveTo>
                    <a:pt x="4918" y="0"/>
                  </a:moveTo>
                  <a:lnTo>
                    <a:pt x="1" y="10621"/>
                  </a:lnTo>
                  <a:cubicBezTo>
                    <a:pt x="84" y="10621"/>
                    <a:pt x="179" y="10680"/>
                    <a:pt x="215" y="10752"/>
                  </a:cubicBezTo>
                  <a:cubicBezTo>
                    <a:pt x="239" y="10740"/>
                    <a:pt x="251" y="10740"/>
                    <a:pt x="263" y="10740"/>
                  </a:cubicBezTo>
                  <a:lnTo>
                    <a:pt x="5204" y="119"/>
                  </a:lnTo>
                  <a:cubicBezTo>
                    <a:pt x="5097" y="96"/>
                    <a:pt x="5001" y="60"/>
                    <a:pt x="491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21"/>
            <p:cNvSpPr/>
            <p:nvPr/>
          </p:nvSpPr>
          <p:spPr>
            <a:xfrm>
              <a:off x="4545500" y="3284450"/>
              <a:ext cx="48550" cy="91125"/>
            </a:xfrm>
            <a:custGeom>
              <a:rect b="b" l="l" r="r" t="t"/>
              <a:pathLst>
                <a:path extrusionOk="0" h="3645" w="1942">
                  <a:moveTo>
                    <a:pt x="1620" y="1"/>
                  </a:moveTo>
                  <a:lnTo>
                    <a:pt x="0" y="3513"/>
                  </a:lnTo>
                  <a:cubicBezTo>
                    <a:pt x="108" y="3549"/>
                    <a:pt x="191" y="3585"/>
                    <a:pt x="286" y="3644"/>
                  </a:cubicBezTo>
                  <a:lnTo>
                    <a:pt x="1941" y="72"/>
                  </a:lnTo>
                  <a:cubicBezTo>
                    <a:pt x="1905" y="72"/>
                    <a:pt x="1882" y="96"/>
                    <a:pt x="1846" y="96"/>
                  </a:cubicBezTo>
                  <a:cubicBezTo>
                    <a:pt x="1837" y="97"/>
                    <a:pt x="1829" y="98"/>
                    <a:pt x="1820" y="98"/>
                  </a:cubicBezTo>
                  <a:cubicBezTo>
                    <a:pt x="1748" y="98"/>
                    <a:pt x="1684" y="54"/>
                    <a:pt x="162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21"/>
            <p:cNvSpPr/>
            <p:nvPr/>
          </p:nvSpPr>
          <p:spPr>
            <a:xfrm>
              <a:off x="4597575" y="3275225"/>
              <a:ext cx="212850" cy="99450"/>
            </a:xfrm>
            <a:custGeom>
              <a:rect b="b" l="l" r="r" t="t"/>
              <a:pathLst>
                <a:path extrusionOk="0" h="3978" w="8514">
                  <a:moveTo>
                    <a:pt x="49" y="1"/>
                  </a:moveTo>
                  <a:cubicBezTo>
                    <a:pt x="37" y="1"/>
                    <a:pt x="25" y="13"/>
                    <a:pt x="1" y="13"/>
                  </a:cubicBezTo>
                  <a:cubicBezTo>
                    <a:pt x="25" y="49"/>
                    <a:pt x="37" y="84"/>
                    <a:pt x="37" y="132"/>
                  </a:cubicBezTo>
                  <a:cubicBezTo>
                    <a:pt x="37" y="191"/>
                    <a:pt x="25" y="239"/>
                    <a:pt x="1" y="275"/>
                  </a:cubicBezTo>
                  <a:lnTo>
                    <a:pt x="25" y="275"/>
                  </a:lnTo>
                  <a:lnTo>
                    <a:pt x="8383" y="3978"/>
                  </a:lnTo>
                  <a:cubicBezTo>
                    <a:pt x="8419" y="3870"/>
                    <a:pt x="8454" y="3775"/>
                    <a:pt x="8514" y="3692"/>
                  </a:cubicBezTo>
                  <a:lnTo>
                    <a:pt x="144" y="13"/>
                  </a:lnTo>
                  <a:cubicBezTo>
                    <a:pt x="108" y="1"/>
                    <a:pt x="84" y="1"/>
                    <a:pt x="4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21"/>
            <p:cNvSpPr/>
            <p:nvPr/>
          </p:nvSpPr>
          <p:spPr>
            <a:xfrm>
              <a:off x="4838700" y="3381500"/>
              <a:ext cx="124725" cy="54200"/>
            </a:xfrm>
            <a:custGeom>
              <a:rect b="b" l="l" r="r" t="t"/>
              <a:pathLst>
                <a:path extrusionOk="0" h="2168" w="4989">
                  <a:moveTo>
                    <a:pt x="119" y="0"/>
                  </a:moveTo>
                  <a:cubicBezTo>
                    <a:pt x="107" y="108"/>
                    <a:pt x="60" y="191"/>
                    <a:pt x="0" y="286"/>
                  </a:cubicBezTo>
                  <a:lnTo>
                    <a:pt x="4227" y="2167"/>
                  </a:lnTo>
                  <a:lnTo>
                    <a:pt x="4989" y="2167"/>
                  </a:lnTo>
                  <a:lnTo>
                    <a:pt x="11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21"/>
            <p:cNvSpPr/>
            <p:nvPr/>
          </p:nvSpPr>
          <p:spPr>
            <a:xfrm>
              <a:off x="4723500" y="3007350"/>
              <a:ext cx="99725" cy="355725"/>
            </a:xfrm>
            <a:custGeom>
              <a:rect b="b" l="l" r="r" t="t"/>
              <a:pathLst>
                <a:path extrusionOk="0" h="14229" w="3989">
                  <a:moveTo>
                    <a:pt x="274" y="0"/>
                  </a:moveTo>
                  <a:cubicBezTo>
                    <a:pt x="227" y="72"/>
                    <a:pt x="119" y="107"/>
                    <a:pt x="0" y="107"/>
                  </a:cubicBezTo>
                  <a:lnTo>
                    <a:pt x="3691" y="14228"/>
                  </a:lnTo>
                  <a:cubicBezTo>
                    <a:pt x="3775" y="14181"/>
                    <a:pt x="3882" y="14157"/>
                    <a:pt x="3989" y="14133"/>
                  </a:cubicBez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21"/>
            <p:cNvSpPr/>
            <p:nvPr/>
          </p:nvSpPr>
          <p:spPr>
            <a:xfrm>
              <a:off x="4825300" y="3394600"/>
              <a:ext cx="18475" cy="41100"/>
            </a:xfrm>
            <a:custGeom>
              <a:rect b="b" l="l" r="r" t="t"/>
              <a:pathLst>
                <a:path extrusionOk="0" h="1644" w="739">
                  <a:moveTo>
                    <a:pt x="274" y="0"/>
                  </a:moveTo>
                  <a:cubicBezTo>
                    <a:pt x="203" y="48"/>
                    <a:pt x="107" y="72"/>
                    <a:pt x="0" y="72"/>
                  </a:cubicBezTo>
                  <a:lnTo>
                    <a:pt x="417" y="1643"/>
                  </a:lnTo>
                  <a:lnTo>
                    <a:pt x="738" y="1643"/>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21"/>
            <p:cNvSpPr/>
            <p:nvPr/>
          </p:nvSpPr>
          <p:spPr>
            <a:xfrm>
              <a:off x="5078300" y="3281775"/>
              <a:ext cx="26825" cy="153325"/>
            </a:xfrm>
            <a:custGeom>
              <a:rect b="b" l="l" r="r" t="t"/>
              <a:pathLst>
                <a:path extrusionOk="0" h="6133" w="1073">
                  <a:moveTo>
                    <a:pt x="929" y="1"/>
                  </a:moveTo>
                  <a:cubicBezTo>
                    <a:pt x="894" y="1"/>
                    <a:pt x="870" y="1"/>
                    <a:pt x="834" y="13"/>
                  </a:cubicBezTo>
                  <a:cubicBezTo>
                    <a:pt x="822" y="13"/>
                    <a:pt x="822" y="37"/>
                    <a:pt x="810" y="37"/>
                  </a:cubicBezTo>
                  <a:lnTo>
                    <a:pt x="786" y="48"/>
                  </a:lnTo>
                  <a:lnTo>
                    <a:pt x="786" y="60"/>
                  </a:lnTo>
                  <a:cubicBezTo>
                    <a:pt x="786" y="60"/>
                    <a:pt x="786" y="84"/>
                    <a:pt x="774" y="84"/>
                  </a:cubicBezTo>
                  <a:lnTo>
                    <a:pt x="774" y="96"/>
                  </a:lnTo>
                  <a:cubicBezTo>
                    <a:pt x="774" y="108"/>
                    <a:pt x="774" y="108"/>
                    <a:pt x="763" y="120"/>
                  </a:cubicBezTo>
                  <a:lnTo>
                    <a:pt x="1" y="6133"/>
                  </a:lnTo>
                  <a:lnTo>
                    <a:pt x="322" y="6133"/>
                  </a:lnTo>
                  <a:lnTo>
                    <a:pt x="1036" y="358"/>
                  </a:lnTo>
                  <a:lnTo>
                    <a:pt x="1048" y="275"/>
                  </a:lnTo>
                  <a:lnTo>
                    <a:pt x="1060" y="179"/>
                  </a:lnTo>
                  <a:cubicBezTo>
                    <a:pt x="1072" y="96"/>
                    <a:pt x="1013" y="13"/>
                    <a:pt x="92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21"/>
            <p:cNvSpPr/>
            <p:nvPr/>
          </p:nvSpPr>
          <p:spPr>
            <a:xfrm>
              <a:off x="5165975" y="3082950"/>
              <a:ext cx="51650" cy="352750"/>
            </a:xfrm>
            <a:custGeom>
              <a:rect b="b" l="l" r="r" t="t"/>
              <a:pathLst>
                <a:path extrusionOk="0" h="14110" w="2066">
                  <a:moveTo>
                    <a:pt x="6" y="0"/>
                  </a:moveTo>
                  <a:cubicBezTo>
                    <a:pt x="0" y="28"/>
                    <a:pt x="5" y="56"/>
                    <a:pt x="16" y="81"/>
                  </a:cubicBezTo>
                  <a:lnTo>
                    <a:pt x="16" y="81"/>
                  </a:lnTo>
                  <a:lnTo>
                    <a:pt x="6" y="0"/>
                  </a:lnTo>
                  <a:close/>
                  <a:moveTo>
                    <a:pt x="16" y="81"/>
                  </a:moveTo>
                  <a:lnTo>
                    <a:pt x="792" y="6430"/>
                  </a:lnTo>
                  <a:lnTo>
                    <a:pt x="839" y="6739"/>
                  </a:lnTo>
                  <a:lnTo>
                    <a:pt x="1125" y="9025"/>
                  </a:lnTo>
                  <a:lnTo>
                    <a:pt x="1173" y="9359"/>
                  </a:lnTo>
                  <a:lnTo>
                    <a:pt x="1756" y="14109"/>
                  </a:lnTo>
                  <a:lnTo>
                    <a:pt x="2066" y="14109"/>
                  </a:lnTo>
                  <a:lnTo>
                    <a:pt x="1482" y="9442"/>
                  </a:lnTo>
                  <a:lnTo>
                    <a:pt x="1435" y="9121"/>
                  </a:lnTo>
                  <a:lnTo>
                    <a:pt x="1125" y="6608"/>
                  </a:lnTo>
                  <a:lnTo>
                    <a:pt x="1077" y="6287"/>
                  </a:lnTo>
                  <a:lnTo>
                    <a:pt x="351" y="358"/>
                  </a:lnTo>
                  <a:lnTo>
                    <a:pt x="65" y="143"/>
                  </a:lnTo>
                  <a:cubicBezTo>
                    <a:pt x="46" y="131"/>
                    <a:pt x="28" y="108"/>
                    <a:pt x="16" y="8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21"/>
            <p:cNvSpPr/>
            <p:nvPr/>
          </p:nvSpPr>
          <p:spPr>
            <a:xfrm>
              <a:off x="5303025" y="3368700"/>
              <a:ext cx="54800" cy="67000"/>
            </a:xfrm>
            <a:custGeom>
              <a:rect b="b" l="l" r="r" t="t"/>
              <a:pathLst>
                <a:path extrusionOk="0" h="2680" w="2192">
                  <a:moveTo>
                    <a:pt x="1941" y="0"/>
                  </a:moveTo>
                  <a:lnTo>
                    <a:pt x="1" y="2679"/>
                  </a:lnTo>
                  <a:lnTo>
                    <a:pt x="382" y="2679"/>
                  </a:lnTo>
                  <a:lnTo>
                    <a:pt x="2192" y="179"/>
                  </a:lnTo>
                  <a:cubicBezTo>
                    <a:pt x="2084" y="143"/>
                    <a:pt x="2001" y="84"/>
                    <a:pt x="194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21"/>
            <p:cNvSpPr/>
            <p:nvPr/>
          </p:nvSpPr>
          <p:spPr>
            <a:xfrm>
              <a:off x="5430125" y="3087425"/>
              <a:ext cx="129500" cy="180700"/>
            </a:xfrm>
            <a:custGeom>
              <a:rect b="b" l="l" r="r" t="t"/>
              <a:pathLst>
                <a:path extrusionOk="0" h="7228" w="5180">
                  <a:moveTo>
                    <a:pt x="4918" y="0"/>
                  </a:moveTo>
                  <a:lnTo>
                    <a:pt x="4882" y="60"/>
                  </a:lnTo>
                  <a:lnTo>
                    <a:pt x="156" y="6644"/>
                  </a:lnTo>
                  <a:cubicBezTo>
                    <a:pt x="203" y="6691"/>
                    <a:pt x="239" y="6751"/>
                    <a:pt x="251" y="6834"/>
                  </a:cubicBezTo>
                  <a:cubicBezTo>
                    <a:pt x="251" y="6989"/>
                    <a:pt x="144" y="7120"/>
                    <a:pt x="1" y="7132"/>
                  </a:cubicBezTo>
                  <a:lnTo>
                    <a:pt x="132" y="7227"/>
                  </a:lnTo>
                  <a:lnTo>
                    <a:pt x="5180" y="179"/>
                  </a:lnTo>
                  <a:cubicBezTo>
                    <a:pt x="5061" y="143"/>
                    <a:pt x="4978" y="83"/>
                    <a:pt x="491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21"/>
            <p:cNvSpPr/>
            <p:nvPr/>
          </p:nvSpPr>
          <p:spPr>
            <a:xfrm>
              <a:off x="5365250" y="3269875"/>
              <a:ext cx="63425" cy="84550"/>
            </a:xfrm>
            <a:custGeom>
              <a:rect b="b" l="l" r="r" t="t"/>
              <a:pathLst>
                <a:path extrusionOk="0" h="3382" w="2537">
                  <a:moveTo>
                    <a:pt x="2274" y="1"/>
                  </a:moveTo>
                  <a:lnTo>
                    <a:pt x="0" y="3191"/>
                  </a:lnTo>
                  <a:cubicBezTo>
                    <a:pt x="107" y="3215"/>
                    <a:pt x="179" y="3299"/>
                    <a:pt x="238" y="3382"/>
                  </a:cubicBezTo>
                  <a:lnTo>
                    <a:pt x="2536" y="179"/>
                  </a:lnTo>
                  <a:lnTo>
                    <a:pt x="227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21"/>
            <p:cNvSpPr/>
            <p:nvPr/>
          </p:nvSpPr>
          <p:spPr>
            <a:xfrm>
              <a:off x="5372675" y="3356800"/>
              <a:ext cx="248275" cy="56575"/>
            </a:xfrm>
            <a:custGeom>
              <a:rect b="b" l="l" r="r" t="t"/>
              <a:pathLst>
                <a:path extrusionOk="0" h="2263" w="9931">
                  <a:moveTo>
                    <a:pt x="1" y="0"/>
                  </a:moveTo>
                  <a:cubicBezTo>
                    <a:pt x="13" y="36"/>
                    <a:pt x="37" y="95"/>
                    <a:pt x="37" y="155"/>
                  </a:cubicBezTo>
                  <a:cubicBezTo>
                    <a:pt x="37" y="203"/>
                    <a:pt x="37" y="262"/>
                    <a:pt x="13" y="310"/>
                  </a:cubicBezTo>
                  <a:lnTo>
                    <a:pt x="9931" y="2262"/>
                  </a:lnTo>
                  <a:lnTo>
                    <a:pt x="9335" y="1822"/>
                  </a:lnTo>
                  <a:lnTo>
                    <a:pt x="6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21"/>
            <p:cNvSpPr/>
            <p:nvPr/>
          </p:nvSpPr>
          <p:spPr>
            <a:xfrm>
              <a:off x="5718250" y="3230300"/>
              <a:ext cx="86350" cy="88125"/>
            </a:xfrm>
            <a:custGeom>
              <a:rect b="b" l="l" r="r" t="t"/>
              <a:pathLst>
                <a:path extrusionOk="0" h="3525" w="3454">
                  <a:moveTo>
                    <a:pt x="3370" y="0"/>
                  </a:moveTo>
                  <a:lnTo>
                    <a:pt x="1" y="3250"/>
                  </a:lnTo>
                  <a:lnTo>
                    <a:pt x="168" y="3524"/>
                  </a:lnTo>
                  <a:lnTo>
                    <a:pt x="3454" y="333"/>
                  </a:lnTo>
                  <a:cubicBezTo>
                    <a:pt x="3382" y="298"/>
                    <a:pt x="3335" y="214"/>
                    <a:pt x="3335" y="131"/>
                  </a:cubicBezTo>
                  <a:cubicBezTo>
                    <a:pt x="3335" y="83"/>
                    <a:pt x="3335" y="36"/>
                    <a:pt x="3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21"/>
            <p:cNvSpPr/>
            <p:nvPr/>
          </p:nvSpPr>
          <p:spPr>
            <a:xfrm>
              <a:off x="5808450" y="3104675"/>
              <a:ext cx="128625" cy="124150"/>
            </a:xfrm>
            <a:custGeom>
              <a:rect b="b" l="l" r="r" t="t"/>
              <a:pathLst>
                <a:path extrusionOk="0" h="4966" w="5145">
                  <a:moveTo>
                    <a:pt x="4930" y="1"/>
                  </a:moveTo>
                  <a:lnTo>
                    <a:pt x="1" y="4787"/>
                  </a:lnTo>
                  <a:lnTo>
                    <a:pt x="120" y="4870"/>
                  </a:lnTo>
                  <a:cubicBezTo>
                    <a:pt x="167" y="4882"/>
                    <a:pt x="191" y="4906"/>
                    <a:pt x="227" y="4930"/>
                  </a:cubicBezTo>
                  <a:lnTo>
                    <a:pt x="263" y="4966"/>
                  </a:lnTo>
                  <a:lnTo>
                    <a:pt x="5144" y="227"/>
                  </a:lnTo>
                  <a:cubicBezTo>
                    <a:pt x="5061" y="167"/>
                    <a:pt x="4989" y="96"/>
                    <a:pt x="493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21"/>
            <p:cNvSpPr/>
            <p:nvPr/>
          </p:nvSpPr>
          <p:spPr>
            <a:xfrm>
              <a:off x="5622425" y="3317200"/>
              <a:ext cx="94375" cy="92000"/>
            </a:xfrm>
            <a:custGeom>
              <a:rect b="b" l="l" r="r" t="t"/>
              <a:pathLst>
                <a:path extrusionOk="0" h="3680" w="3775">
                  <a:moveTo>
                    <a:pt x="3596" y="1"/>
                  </a:moveTo>
                  <a:lnTo>
                    <a:pt x="0" y="3501"/>
                  </a:lnTo>
                  <a:lnTo>
                    <a:pt x="250" y="3680"/>
                  </a:lnTo>
                  <a:lnTo>
                    <a:pt x="3774" y="275"/>
                  </a:lnTo>
                  <a:lnTo>
                    <a:pt x="359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21"/>
            <p:cNvSpPr/>
            <p:nvPr/>
          </p:nvSpPr>
          <p:spPr>
            <a:xfrm>
              <a:off x="5166700" y="3082050"/>
              <a:ext cx="498600" cy="354250"/>
            </a:xfrm>
            <a:custGeom>
              <a:rect b="b" l="l" r="r" t="t"/>
              <a:pathLst>
                <a:path extrusionOk="0" h="14170" w="19944">
                  <a:moveTo>
                    <a:pt x="298" y="1"/>
                  </a:moveTo>
                  <a:cubicBezTo>
                    <a:pt x="239" y="48"/>
                    <a:pt x="155" y="60"/>
                    <a:pt x="72" y="60"/>
                  </a:cubicBezTo>
                  <a:cubicBezTo>
                    <a:pt x="36" y="48"/>
                    <a:pt x="25" y="48"/>
                    <a:pt x="1" y="48"/>
                  </a:cubicBezTo>
                  <a:cubicBezTo>
                    <a:pt x="1" y="108"/>
                    <a:pt x="13" y="156"/>
                    <a:pt x="60" y="191"/>
                  </a:cubicBezTo>
                  <a:lnTo>
                    <a:pt x="334" y="406"/>
                  </a:lnTo>
                  <a:lnTo>
                    <a:pt x="5716" y="4275"/>
                  </a:lnTo>
                  <a:lnTo>
                    <a:pt x="5990" y="4477"/>
                  </a:lnTo>
                  <a:lnTo>
                    <a:pt x="10216" y="7537"/>
                  </a:lnTo>
                  <a:lnTo>
                    <a:pt x="10478" y="7716"/>
                  </a:lnTo>
                  <a:lnTo>
                    <a:pt x="17574" y="12836"/>
                  </a:lnTo>
                  <a:lnTo>
                    <a:pt x="18170" y="13264"/>
                  </a:lnTo>
                  <a:lnTo>
                    <a:pt x="19420" y="14169"/>
                  </a:lnTo>
                  <a:lnTo>
                    <a:pt x="19944" y="14169"/>
                  </a:lnTo>
                  <a:lnTo>
                    <a:pt x="18479" y="13110"/>
                  </a:lnTo>
                  <a:lnTo>
                    <a:pt x="18229" y="12931"/>
                  </a:lnTo>
                  <a:lnTo>
                    <a:pt x="10657" y="7466"/>
                  </a:lnTo>
                  <a:lnTo>
                    <a:pt x="10514" y="7383"/>
                  </a:lnTo>
                  <a:lnTo>
                    <a:pt x="10502" y="7383"/>
                  </a:lnTo>
                  <a:cubicBezTo>
                    <a:pt x="10495" y="7383"/>
                    <a:pt x="10487" y="7384"/>
                    <a:pt x="10480" y="7384"/>
                  </a:cubicBezTo>
                  <a:cubicBezTo>
                    <a:pt x="10347" y="7384"/>
                    <a:pt x="10238" y="7281"/>
                    <a:pt x="10204" y="7156"/>
                  </a:cubicBezTo>
                  <a:lnTo>
                    <a:pt x="7240" y="5013"/>
                  </a:lnTo>
                  <a:cubicBezTo>
                    <a:pt x="7216" y="5025"/>
                    <a:pt x="7180" y="5025"/>
                    <a:pt x="7156" y="5025"/>
                  </a:cubicBezTo>
                  <a:cubicBezTo>
                    <a:pt x="7143" y="5027"/>
                    <a:pt x="7130" y="5028"/>
                    <a:pt x="7117" y="5028"/>
                  </a:cubicBezTo>
                  <a:cubicBezTo>
                    <a:pt x="6978" y="5028"/>
                    <a:pt x="6859" y="4916"/>
                    <a:pt x="6859" y="4763"/>
                  </a:cubicBezTo>
                  <a:lnTo>
                    <a:pt x="6859" y="4728"/>
                  </a:lnTo>
                  <a:lnTo>
                    <a:pt x="6323" y="4347"/>
                  </a:lnTo>
                  <a:lnTo>
                    <a:pt x="6037" y="4132"/>
                  </a:lnTo>
                  <a:lnTo>
                    <a:pt x="29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21"/>
            <p:cNvSpPr/>
            <p:nvPr/>
          </p:nvSpPr>
          <p:spPr>
            <a:xfrm>
              <a:off x="5558725" y="3064225"/>
              <a:ext cx="8950" cy="4750"/>
            </a:xfrm>
            <a:custGeom>
              <a:rect b="b" l="l" r="r" t="t"/>
              <a:pathLst>
                <a:path extrusionOk="0" h="190" w="358">
                  <a:moveTo>
                    <a:pt x="146" y="0"/>
                  </a:moveTo>
                  <a:cubicBezTo>
                    <a:pt x="122" y="0"/>
                    <a:pt x="97" y="4"/>
                    <a:pt x="72" y="11"/>
                  </a:cubicBezTo>
                  <a:cubicBezTo>
                    <a:pt x="12" y="47"/>
                    <a:pt x="0" y="107"/>
                    <a:pt x="0" y="166"/>
                  </a:cubicBezTo>
                  <a:cubicBezTo>
                    <a:pt x="48" y="154"/>
                    <a:pt x="95" y="130"/>
                    <a:pt x="131" y="130"/>
                  </a:cubicBezTo>
                  <a:cubicBezTo>
                    <a:pt x="226" y="154"/>
                    <a:pt x="298" y="166"/>
                    <a:pt x="357" y="190"/>
                  </a:cubicBezTo>
                  <a:lnTo>
                    <a:pt x="286" y="71"/>
                  </a:lnTo>
                  <a:cubicBezTo>
                    <a:pt x="253" y="21"/>
                    <a:pt x="202" y="0"/>
                    <a:pt x="14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21"/>
            <p:cNvSpPr/>
            <p:nvPr/>
          </p:nvSpPr>
          <p:spPr>
            <a:xfrm>
              <a:off x="5571525" y="3089200"/>
              <a:ext cx="223250" cy="346500"/>
            </a:xfrm>
            <a:custGeom>
              <a:rect b="b" l="l" r="r" t="t"/>
              <a:pathLst>
                <a:path extrusionOk="0" h="13860" w="8930">
                  <a:moveTo>
                    <a:pt x="0" y="0"/>
                  </a:moveTo>
                  <a:lnTo>
                    <a:pt x="5632" y="9121"/>
                  </a:lnTo>
                  <a:lnTo>
                    <a:pt x="5799" y="9395"/>
                  </a:lnTo>
                  <a:lnTo>
                    <a:pt x="8573" y="13859"/>
                  </a:lnTo>
                  <a:lnTo>
                    <a:pt x="8930" y="13859"/>
                  </a:lnTo>
                  <a:lnTo>
                    <a:pt x="6025" y="9168"/>
                  </a:lnTo>
                  <a:lnTo>
                    <a:pt x="5858" y="8894"/>
                  </a:lnTo>
                  <a:lnTo>
                    <a:pt x="560" y="346"/>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21"/>
            <p:cNvSpPr/>
            <p:nvPr/>
          </p:nvSpPr>
          <p:spPr>
            <a:xfrm>
              <a:off x="6055500" y="3242800"/>
              <a:ext cx="4200" cy="14900"/>
            </a:xfrm>
            <a:custGeom>
              <a:rect b="b" l="l" r="r" t="t"/>
              <a:pathLst>
                <a:path extrusionOk="0" h="596" w="168">
                  <a:moveTo>
                    <a:pt x="108" y="0"/>
                  </a:moveTo>
                  <a:lnTo>
                    <a:pt x="1" y="393"/>
                  </a:lnTo>
                  <a:lnTo>
                    <a:pt x="167" y="595"/>
                  </a:lnTo>
                  <a:lnTo>
                    <a:pt x="167" y="72"/>
                  </a:lnTo>
                  <a:lnTo>
                    <a:pt x="10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21"/>
            <p:cNvSpPr/>
            <p:nvPr/>
          </p:nvSpPr>
          <p:spPr>
            <a:xfrm>
              <a:off x="5953400" y="3107050"/>
              <a:ext cx="98850" cy="137250"/>
            </a:xfrm>
            <a:custGeom>
              <a:rect b="b" l="l" r="r" t="t"/>
              <a:pathLst>
                <a:path extrusionOk="0" h="5490" w="3954">
                  <a:moveTo>
                    <a:pt x="227" y="1"/>
                  </a:moveTo>
                  <a:cubicBezTo>
                    <a:pt x="168" y="72"/>
                    <a:pt x="96" y="132"/>
                    <a:pt x="1" y="179"/>
                  </a:cubicBezTo>
                  <a:lnTo>
                    <a:pt x="3847" y="5490"/>
                  </a:lnTo>
                  <a:lnTo>
                    <a:pt x="3954" y="5109"/>
                  </a:lnTo>
                  <a:lnTo>
                    <a:pt x="287" y="25"/>
                  </a:lnTo>
                  <a:lnTo>
                    <a:pt x="22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21"/>
            <p:cNvSpPr/>
            <p:nvPr/>
          </p:nvSpPr>
          <p:spPr>
            <a:xfrm>
              <a:off x="5571825" y="3083850"/>
              <a:ext cx="239625" cy="146475"/>
            </a:xfrm>
            <a:custGeom>
              <a:rect b="b" l="l" r="r" t="t"/>
              <a:pathLst>
                <a:path extrusionOk="0" h="5859" w="9585">
                  <a:moveTo>
                    <a:pt x="131" y="0"/>
                  </a:moveTo>
                  <a:cubicBezTo>
                    <a:pt x="95" y="84"/>
                    <a:pt x="60" y="155"/>
                    <a:pt x="0" y="214"/>
                  </a:cubicBezTo>
                  <a:lnTo>
                    <a:pt x="560" y="560"/>
                  </a:lnTo>
                  <a:lnTo>
                    <a:pt x="9227" y="5858"/>
                  </a:lnTo>
                  <a:cubicBezTo>
                    <a:pt x="9275" y="5763"/>
                    <a:pt x="9358" y="5691"/>
                    <a:pt x="9466" y="5691"/>
                  </a:cubicBezTo>
                  <a:cubicBezTo>
                    <a:pt x="9513" y="5691"/>
                    <a:pt x="9537" y="5691"/>
                    <a:pt x="9585" y="5703"/>
                  </a:cubicBezTo>
                  <a:lnTo>
                    <a:pt x="9466" y="5632"/>
                  </a:lnTo>
                  <a:lnTo>
                    <a:pt x="25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21"/>
            <p:cNvSpPr/>
            <p:nvPr/>
          </p:nvSpPr>
          <p:spPr>
            <a:xfrm>
              <a:off x="5814100" y="3227900"/>
              <a:ext cx="202450" cy="130700"/>
            </a:xfrm>
            <a:custGeom>
              <a:rect b="b" l="l" r="r" t="t"/>
              <a:pathLst>
                <a:path extrusionOk="0" h="5228" w="8098">
                  <a:moveTo>
                    <a:pt x="1" y="1"/>
                  </a:moveTo>
                  <a:lnTo>
                    <a:pt x="1" y="1"/>
                  </a:lnTo>
                  <a:cubicBezTo>
                    <a:pt x="37" y="48"/>
                    <a:pt x="84" y="120"/>
                    <a:pt x="84" y="191"/>
                  </a:cubicBezTo>
                  <a:cubicBezTo>
                    <a:pt x="84" y="263"/>
                    <a:pt x="72" y="322"/>
                    <a:pt x="25" y="382"/>
                  </a:cubicBezTo>
                  <a:lnTo>
                    <a:pt x="4263" y="2977"/>
                  </a:lnTo>
                  <a:cubicBezTo>
                    <a:pt x="4311" y="2918"/>
                    <a:pt x="4382" y="2870"/>
                    <a:pt x="4478" y="2870"/>
                  </a:cubicBezTo>
                  <a:cubicBezTo>
                    <a:pt x="4644" y="2870"/>
                    <a:pt x="4775" y="2977"/>
                    <a:pt x="4775" y="3144"/>
                  </a:cubicBezTo>
                  <a:cubicBezTo>
                    <a:pt x="4775" y="3180"/>
                    <a:pt x="4775" y="3227"/>
                    <a:pt x="4739" y="3275"/>
                  </a:cubicBezTo>
                  <a:lnTo>
                    <a:pt x="7942" y="5228"/>
                  </a:lnTo>
                  <a:cubicBezTo>
                    <a:pt x="7954" y="5120"/>
                    <a:pt x="8014" y="5025"/>
                    <a:pt x="8097" y="4954"/>
                  </a:cubicBezTo>
                  <a:lnTo>
                    <a:pt x="37" y="37"/>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21"/>
            <p:cNvSpPr/>
            <p:nvPr/>
          </p:nvSpPr>
          <p:spPr>
            <a:xfrm>
              <a:off x="5574500" y="3075800"/>
              <a:ext cx="354825" cy="22650"/>
            </a:xfrm>
            <a:custGeom>
              <a:rect b="b" l="l" r="r" t="t"/>
              <a:pathLst>
                <a:path extrusionOk="0" h="906" w="14193">
                  <a:moveTo>
                    <a:pt x="0" y="1"/>
                  </a:moveTo>
                  <a:lnTo>
                    <a:pt x="0" y="1"/>
                  </a:lnTo>
                  <a:cubicBezTo>
                    <a:pt x="12" y="36"/>
                    <a:pt x="24" y="84"/>
                    <a:pt x="24" y="132"/>
                  </a:cubicBezTo>
                  <a:cubicBezTo>
                    <a:pt x="36" y="203"/>
                    <a:pt x="24" y="263"/>
                    <a:pt x="12" y="322"/>
                  </a:cubicBezTo>
                  <a:lnTo>
                    <a:pt x="131" y="322"/>
                  </a:lnTo>
                  <a:lnTo>
                    <a:pt x="14181" y="906"/>
                  </a:lnTo>
                  <a:cubicBezTo>
                    <a:pt x="14181" y="870"/>
                    <a:pt x="14169" y="858"/>
                    <a:pt x="14169" y="834"/>
                  </a:cubicBezTo>
                  <a:cubicBezTo>
                    <a:pt x="14169" y="751"/>
                    <a:pt x="14169" y="667"/>
                    <a:pt x="14193" y="596"/>
                  </a:cubicBez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21"/>
            <p:cNvSpPr/>
            <p:nvPr/>
          </p:nvSpPr>
          <p:spPr>
            <a:xfrm>
              <a:off x="5569125" y="2643900"/>
              <a:ext cx="490575" cy="431025"/>
            </a:xfrm>
            <a:custGeom>
              <a:rect b="b" l="l" r="r" t="t"/>
              <a:pathLst>
                <a:path extrusionOk="0" h="17241" w="19623">
                  <a:moveTo>
                    <a:pt x="19622" y="1"/>
                  </a:moveTo>
                  <a:lnTo>
                    <a:pt x="1" y="17027"/>
                  </a:lnTo>
                  <a:cubicBezTo>
                    <a:pt x="96" y="17074"/>
                    <a:pt x="168" y="17158"/>
                    <a:pt x="215" y="17241"/>
                  </a:cubicBezTo>
                  <a:lnTo>
                    <a:pt x="19622" y="394"/>
                  </a:lnTo>
                  <a:lnTo>
                    <a:pt x="1962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21"/>
            <p:cNvSpPr/>
            <p:nvPr/>
          </p:nvSpPr>
          <p:spPr>
            <a:xfrm>
              <a:off x="5954000" y="2949300"/>
              <a:ext cx="105100" cy="136050"/>
            </a:xfrm>
            <a:custGeom>
              <a:rect b="b" l="l" r="r" t="t"/>
              <a:pathLst>
                <a:path extrusionOk="0" h="5442" w="4204">
                  <a:moveTo>
                    <a:pt x="4204" y="1"/>
                  </a:moveTo>
                  <a:lnTo>
                    <a:pt x="1" y="5239"/>
                  </a:lnTo>
                  <a:cubicBezTo>
                    <a:pt x="96" y="5299"/>
                    <a:pt x="179" y="5370"/>
                    <a:pt x="239" y="5442"/>
                  </a:cubicBezTo>
                  <a:lnTo>
                    <a:pt x="4204" y="489"/>
                  </a:lnTo>
                  <a:lnTo>
                    <a:pt x="420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21"/>
            <p:cNvSpPr/>
            <p:nvPr/>
          </p:nvSpPr>
          <p:spPr>
            <a:xfrm>
              <a:off x="6022475" y="3206175"/>
              <a:ext cx="37225" cy="143500"/>
            </a:xfrm>
            <a:custGeom>
              <a:rect b="b" l="l" r="r" t="t"/>
              <a:pathLst>
                <a:path extrusionOk="0" h="5740" w="1489">
                  <a:moveTo>
                    <a:pt x="1488" y="1"/>
                  </a:moveTo>
                  <a:lnTo>
                    <a:pt x="1191" y="1132"/>
                  </a:lnTo>
                  <a:lnTo>
                    <a:pt x="1084" y="1525"/>
                  </a:lnTo>
                  <a:lnTo>
                    <a:pt x="0" y="5692"/>
                  </a:lnTo>
                  <a:cubicBezTo>
                    <a:pt x="12" y="5692"/>
                    <a:pt x="24" y="5692"/>
                    <a:pt x="60" y="5680"/>
                  </a:cubicBezTo>
                  <a:cubicBezTo>
                    <a:pt x="143" y="5680"/>
                    <a:pt x="238" y="5692"/>
                    <a:pt x="310" y="5739"/>
                  </a:cubicBezTo>
                  <a:lnTo>
                    <a:pt x="1322" y="1834"/>
                  </a:lnTo>
                  <a:lnTo>
                    <a:pt x="1429" y="1453"/>
                  </a:lnTo>
                  <a:lnTo>
                    <a:pt x="1488" y="1227"/>
                  </a:lnTo>
                  <a:lnTo>
                    <a:pt x="148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21"/>
            <p:cNvSpPr/>
            <p:nvPr/>
          </p:nvSpPr>
          <p:spPr>
            <a:xfrm>
              <a:off x="5959075" y="3100225"/>
              <a:ext cx="100625" cy="64900"/>
            </a:xfrm>
            <a:custGeom>
              <a:rect b="b" l="l" r="r" t="t"/>
              <a:pathLst>
                <a:path extrusionOk="0" h="2596" w="4025">
                  <a:moveTo>
                    <a:pt x="155" y="0"/>
                  </a:moveTo>
                  <a:cubicBezTo>
                    <a:pt x="119" y="107"/>
                    <a:pt x="72" y="202"/>
                    <a:pt x="0" y="274"/>
                  </a:cubicBezTo>
                  <a:lnTo>
                    <a:pt x="60" y="298"/>
                  </a:lnTo>
                  <a:lnTo>
                    <a:pt x="4024" y="2596"/>
                  </a:lnTo>
                  <a:lnTo>
                    <a:pt x="4024" y="2238"/>
                  </a:lnTo>
                  <a:lnTo>
                    <a:pt x="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21"/>
            <p:cNvSpPr/>
            <p:nvPr/>
          </p:nvSpPr>
          <p:spPr>
            <a:xfrm>
              <a:off x="4523175" y="3371975"/>
              <a:ext cx="36625" cy="35750"/>
            </a:xfrm>
            <a:custGeom>
              <a:rect b="b" l="l" r="r" t="t"/>
              <a:pathLst>
                <a:path extrusionOk="0" h="1430" w="1465">
                  <a:moveTo>
                    <a:pt x="691" y="0"/>
                  </a:moveTo>
                  <a:cubicBezTo>
                    <a:pt x="334" y="12"/>
                    <a:pt x="60" y="286"/>
                    <a:pt x="24" y="620"/>
                  </a:cubicBezTo>
                  <a:cubicBezTo>
                    <a:pt x="24" y="667"/>
                    <a:pt x="0" y="715"/>
                    <a:pt x="24" y="762"/>
                  </a:cubicBezTo>
                  <a:cubicBezTo>
                    <a:pt x="24" y="834"/>
                    <a:pt x="36" y="893"/>
                    <a:pt x="60" y="953"/>
                  </a:cubicBezTo>
                  <a:cubicBezTo>
                    <a:pt x="164" y="1242"/>
                    <a:pt x="436" y="1430"/>
                    <a:pt x="746" y="1430"/>
                  </a:cubicBezTo>
                  <a:cubicBezTo>
                    <a:pt x="755" y="1430"/>
                    <a:pt x="765" y="1430"/>
                    <a:pt x="774" y="1429"/>
                  </a:cubicBezTo>
                  <a:cubicBezTo>
                    <a:pt x="822" y="1429"/>
                    <a:pt x="870" y="1417"/>
                    <a:pt x="917" y="1417"/>
                  </a:cubicBezTo>
                  <a:cubicBezTo>
                    <a:pt x="1012" y="1382"/>
                    <a:pt x="1108" y="1334"/>
                    <a:pt x="1191" y="1274"/>
                  </a:cubicBezTo>
                  <a:cubicBezTo>
                    <a:pt x="1358" y="1120"/>
                    <a:pt x="1465" y="905"/>
                    <a:pt x="1453" y="667"/>
                  </a:cubicBezTo>
                  <a:cubicBezTo>
                    <a:pt x="1429" y="441"/>
                    <a:pt x="1334" y="262"/>
                    <a:pt x="1167" y="143"/>
                  </a:cubicBezTo>
                  <a:cubicBezTo>
                    <a:pt x="1096" y="84"/>
                    <a:pt x="989" y="48"/>
                    <a:pt x="881" y="12"/>
                  </a:cubicBezTo>
                  <a:cubicBezTo>
                    <a:pt x="822" y="0"/>
                    <a:pt x="762" y="0"/>
                    <a:pt x="69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21"/>
            <p:cNvSpPr/>
            <p:nvPr/>
          </p:nvSpPr>
          <p:spPr>
            <a:xfrm>
              <a:off x="4806850" y="3361225"/>
              <a:ext cx="35725" cy="35175"/>
            </a:xfrm>
            <a:custGeom>
              <a:rect b="b" l="l" r="r" t="t"/>
              <a:pathLst>
                <a:path extrusionOk="0" h="1407" w="1429">
                  <a:moveTo>
                    <a:pt x="724" y="0"/>
                  </a:moveTo>
                  <a:cubicBezTo>
                    <a:pt x="709" y="0"/>
                    <a:pt x="694" y="1"/>
                    <a:pt x="679" y="2"/>
                  </a:cubicBezTo>
                  <a:cubicBezTo>
                    <a:pt x="583" y="2"/>
                    <a:pt x="476" y="38"/>
                    <a:pt x="381" y="85"/>
                  </a:cubicBezTo>
                  <a:cubicBezTo>
                    <a:pt x="286" y="121"/>
                    <a:pt x="202" y="192"/>
                    <a:pt x="143" y="264"/>
                  </a:cubicBezTo>
                  <a:cubicBezTo>
                    <a:pt x="83" y="335"/>
                    <a:pt x="48" y="442"/>
                    <a:pt x="12" y="549"/>
                  </a:cubicBezTo>
                  <a:cubicBezTo>
                    <a:pt x="0" y="609"/>
                    <a:pt x="0" y="680"/>
                    <a:pt x="0" y="740"/>
                  </a:cubicBezTo>
                  <a:cubicBezTo>
                    <a:pt x="24" y="1133"/>
                    <a:pt x="345" y="1407"/>
                    <a:pt x="726" y="1407"/>
                  </a:cubicBezTo>
                  <a:lnTo>
                    <a:pt x="738" y="1407"/>
                  </a:lnTo>
                  <a:cubicBezTo>
                    <a:pt x="845" y="1407"/>
                    <a:pt x="941" y="1383"/>
                    <a:pt x="1024" y="1335"/>
                  </a:cubicBezTo>
                  <a:cubicBezTo>
                    <a:pt x="1131" y="1276"/>
                    <a:pt x="1214" y="1204"/>
                    <a:pt x="1298" y="1097"/>
                  </a:cubicBezTo>
                  <a:cubicBezTo>
                    <a:pt x="1357" y="1002"/>
                    <a:pt x="1393" y="919"/>
                    <a:pt x="1417" y="811"/>
                  </a:cubicBezTo>
                  <a:cubicBezTo>
                    <a:pt x="1429" y="776"/>
                    <a:pt x="1429" y="704"/>
                    <a:pt x="1429" y="669"/>
                  </a:cubicBezTo>
                  <a:cubicBezTo>
                    <a:pt x="1417" y="279"/>
                    <a:pt x="1098" y="0"/>
                    <a:pt x="72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21"/>
            <p:cNvSpPr/>
            <p:nvPr/>
          </p:nvSpPr>
          <p:spPr>
            <a:xfrm>
              <a:off x="4231475" y="3218375"/>
              <a:ext cx="12225" cy="12250"/>
            </a:xfrm>
            <a:custGeom>
              <a:rect b="b" l="l" r="r" t="t"/>
              <a:pathLst>
                <a:path extrusionOk="0" h="490" w="489">
                  <a:moveTo>
                    <a:pt x="238" y="1"/>
                  </a:moveTo>
                  <a:cubicBezTo>
                    <a:pt x="155" y="1"/>
                    <a:pt x="96" y="37"/>
                    <a:pt x="48" y="108"/>
                  </a:cubicBezTo>
                  <a:cubicBezTo>
                    <a:pt x="12" y="156"/>
                    <a:pt x="0" y="203"/>
                    <a:pt x="0" y="263"/>
                  </a:cubicBezTo>
                  <a:cubicBezTo>
                    <a:pt x="23" y="387"/>
                    <a:pt x="142" y="490"/>
                    <a:pt x="256" y="490"/>
                  </a:cubicBezTo>
                  <a:cubicBezTo>
                    <a:pt x="262" y="490"/>
                    <a:pt x="268" y="490"/>
                    <a:pt x="274" y="489"/>
                  </a:cubicBezTo>
                  <a:cubicBezTo>
                    <a:pt x="381" y="489"/>
                    <a:pt x="453" y="429"/>
                    <a:pt x="477" y="334"/>
                  </a:cubicBezTo>
                  <a:cubicBezTo>
                    <a:pt x="488" y="310"/>
                    <a:pt x="488" y="263"/>
                    <a:pt x="488" y="239"/>
                  </a:cubicBezTo>
                  <a:cubicBezTo>
                    <a:pt x="488" y="96"/>
                    <a:pt x="381" y="1"/>
                    <a:pt x="23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21"/>
            <p:cNvSpPr/>
            <p:nvPr/>
          </p:nvSpPr>
          <p:spPr>
            <a:xfrm>
              <a:off x="5155100" y="3058225"/>
              <a:ext cx="25325" cy="25050"/>
            </a:xfrm>
            <a:custGeom>
              <a:rect b="b" l="l" r="r" t="t"/>
              <a:pathLst>
                <a:path extrusionOk="0" h="1002" w="1013">
                  <a:moveTo>
                    <a:pt x="510" y="1"/>
                  </a:moveTo>
                  <a:cubicBezTo>
                    <a:pt x="503" y="1"/>
                    <a:pt x="496" y="1"/>
                    <a:pt x="489" y="1"/>
                  </a:cubicBezTo>
                  <a:cubicBezTo>
                    <a:pt x="203" y="13"/>
                    <a:pt x="0" y="239"/>
                    <a:pt x="12" y="525"/>
                  </a:cubicBezTo>
                  <a:cubicBezTo>
                    <a:pt x="24" y="763"/>
                    <a:pt x="203" y="954"/>
                    <a:pt x="441" y="989"/>
                  </a:cubicBezTo>
                  <a:cubicBezTo>
                    <a:pt x="489" y="1001"/>
                    <a:pt x="500" y="1001"/>
                    <a:pt x="536" y="1001"/>
                  </a:cubicBezTo>
                  <a:cubicBezTo>
                    <a:pt x="608" y="1001"/>
                    <a:pt x="679" y="966"/>
                    <a:pt x="762" y="942"/>
                  </a:cubicBezTo>
                  <a:cubicBezTo>
                    <a:pt x="917" y="847"/>
                    <a:pt x="1012" y="668"/>
                    <a:pt x="1012" y="478"/>
                  </a:cubicBezTo>
                  <a:cubicBezTo>
                    <a:pt x="1001" y="222"/>
                    <a:pt x="786" y="1"/>
                    <a:pt x="5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21"/>
            <p:cNvSpPr/>
            <p:nvPr/>
          </p:nvSpPr>
          <p:spPr>
            <a:xfrm>
              <a:off x="5929000" y="3079000"/>
              <a:ext cx="34850" cy="34325"/>
            </a:xfrm>
            <a:custGeom>
              <a:rect b="b" l="l" r="r" t="t"/>
              <a:pathLst>
                <a:path extrusionOk="0" h="1373" w="1394">
                  <a:moveTo>
                    <a:pt x="720" y="1"/>
                  </a:moveTo>
                  <a:cubicBezTo>
                    <a:pt x="699" y="1"/>
                    <a:pt x="677" y="2"/>
                    <a:pt x="655" y="4"/>
                  </a:cubicBezTo>
                  <a:cubicBezTo>
                    <a:pt x="358" y="16"/>
                    <a:pt x="96" y="230"/>
                    <a:pt x="24" y="492"/>
                  </a:cubicBezTo>
                  <a:cubicBezTo>
                    <a:pt x="13" y="575"/>
                    <a:pt x="1" y="647"/>
                    <a:pt x="1" y="730"/>
                  </a:cubicBezTo>
                  <a:lnTo>
                    <a:pt x="1" y="789"/>
                  </a:lnTo>
                  <a:cubicBezTo>
                    <a:pt x="13" y="885"/>
                    <a:pt x="48" y="968"/>
                    <a:pt x="108" y="1051"/>
                  </a:cubicBezTo>
                  <a:cubicBezTo>
                    <a:pt x="167" y="1135"/>
                    <a:pt x="239" y="1206"/>
                    <a:pt x="322" y="1266"/>
                  </a:cubicBezTo>
                  <a:cubicBezTo>
                    <a:pt x="441" y="1349"/>
                    <a:pt x="584" y="1373"/>
                    <a:pt x="727" y="1373"/>
                  </a:cubicBezTo>
                  <a:cubicBezTo>
                    <a:pt x="822" y="1373"/>
                    <a:pt x="917" y="1349"/>
                    <a:pt x="1001" y="1313"/>
                  </a:cubicBezTo>
                  <a:cubicBezTo>
                    <a:pt x="1084" y="1266"/>
                    <a:pt x="1156" y="1206"/>
                    <a:pt x="1215" y="1135"/>
                  </a:cubicBezTo>
                  <a:cubicBezTo>
                    <a:pt x="1275" y="1063"/>
                    <a:pt x="1334" y="968"/>
                    <a:pt x="1370" y="873"/>
                  </a:cubicBezTo>
                  <a:cubicBezTo>
                    <a:pt x="1382" y="789"/>
                    <a:pt x="1394" y="730"/>
                    <a:pt x="1382" y="659"/>
                  </a:cubicBezTo>
                  <a:cubicBezTo>
                    <a:pt x="1382" y="516"/>
                    <a:pt x="1322" y="397"/>
                    <a:pt x="1251" y="278"/>
                  </a:cubicBezTo>
                  <a:cubicBezTo>
                    <a:pt x="1191" y="182"/>
                    <a:pt x="1096" y="123"/>
                    <a:pt x="1013" y="75"/>
                  </a:cubicBezTo>
                  <a:cubicBezTo>
                    <a:pt x="923" y="26"/>
                    <a:pt x="826" y="1"/>
                    <a:pt x="72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21"/>
            <p:cNvSpPr/>
            <p:nvPr/>
          </p:nvSpPr>
          <p:spPr>
            <a:xfrm>
              <a:off x="6012050" y="3348375"/>
              <a:ext cx="25625" cy="24275"/>
            </a:xfrm>
            <a:custGeom>
              <a:rect b="b" l="l" r="r" t="t"/>
              <a:pathLst>
                <a:path extrusionOk="0" h="971" w="1025">
                  <a:moveTo>
                    <a:pt x="524" y="1"/>
                  </a:moveTo>
                  <a:cubicBezTo>
                    <a:pt x="508" y="1"/>
                    <a:pt x="492" y="2"/>
                    <a:pt x="477" y="4"/>
                  </a:cubicBezTo>
                  <a:cubicBezTo>
                    <a:pt x="453" y="4"/>
                    <a:pt x="441" y="4"/>
                    <a:pt x="417" y="16"/>
                  </a:cubicBezTo>
                  <a:cubicBezTo>
                    <a:pt x="310" y="40"/>
                    <a:pt x="215" y="75"/>
                    <a:pt x="155" y="135"/>
                  </a:cubicBezTo>
                  <a:cubicBezTo>
                    <a:pt x="84" y="218"/>
                    <a:pt x="24" y="301"/>
                    <a:pt x="12" y="409"/>
                  </a:cubicBezTo>
                  <a:cubicBezTo>
                    <a:pt x="12" y="432"/>
                    <a:pt x="0" y="480"/>
                    <a:pt x="12" y="516"/>
                  </a:cubicBezTo>
                  <a:cubicBezTo>
                    <a:pt x="24" y="764"/>
                    <a:pt x="239" y="970"/>
                    <a:pt x="495" y="970"/>
                  </a:cubicBezTo>
                  <a:cubicBezTo>
                    <a:pt x="508" y="970"/>
                    <a:pt x="522" y="969"/>
                    <a:pt x="536" y="968"/>
                  </a:cubicBezTo>
                  <a:cubicBezTo>
                    <a:pt x="798" y="956"/>
                    <a:pt x="1024" y="730"/>
                    <a:pt x="989" y="456"/>
                  </a:cubicBezTo>
                  <a:cubicBezTo>
                    <a:pt x="977" y="278"/>
                    <a:pt x="870" y="123"/>
                    <a:pt x="727" y="40"/>
                  </a:cubicBezTo>
                  <a:cubicBezTo>
                    <a:pt x="668" y="20"/>
                    <a:pt x="594" y="1"/>
                    <a:pt x="52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21"/>
            <p:cNvSpPr/>
            <p:nvPr/>
          </p:nvSpPr>
          <p:spPr>
            <a:xfrm>
              <a:off x="5550375" y="3068250"/>
              <a:ext cx="25025" cy="24250"/>
            </a:xfrm>
            <a:custGeom>
              <a:rect b="b" l="l" r="r" t="t"/>
              <a:pathLst>
                <a:path extrusionOk="0" h="970" w="1001">
                  <a:moveTo>
                    <a:pt x="542" y="0"/>
                  </a:moveTo>
                  <a:cubicBezTo>
                    <a:pt x="521" y="0"/>
                    <a:pt x="499" y="2"/>
                    <a:pt x="477" y="5"/>
                  </a:cubicBezTo>
                  <a:cubicBezTo>
                    <a:pt x="441" y="5"/>
                    <a:pt x="394" y="17"/>
                    <a:pt x="346" y="29"/>
                  </a:cubicBezTo>
                  <a:cubicBezTo>
                    <a:pt x="144" y="112"/>
                    <a:pt x="1" y="303"/>
                    <a:pt x="25" y="529"/>
                  </a:cubicBezTo>
                  <a:cubicBezTo>
                    <a:pt x="25" y="612"/>
                    <a:pt x="48" y="708"/>
                    <a:pt x="108" y="779"/>
                  </a:cubicBezTo>
                  <a:cubicBezTo>
                    <a:pt x="168" y="850"/>
                    <a:pt x="251" y="910"/>
                    <a:pt x="346" y="946"/>
                  </a:cubicBezTo>
                  <a:cubicBezTo>
                    <a:pt x="406" y="958"/>
                    <a:pt x="465" y="969"/>
                    <a:pt x="525" y="969"/>
                  </a:cubicBezTo>
                  <a:cubicBezTo>
                    <a:pt x="644" y="969"/>
                    <a:pt x="751" y="910"/>
                    <a:pt x="846" y="838"/>
                  </a:cubicBezTo>
                  <a:cubicBezTo>
                    <a:pt x="906" y="779"/>
                    <a:pt x="941" y="708"/>
                    <a:pt x="977" y="624"/>
                  </a:cubicBezTo>
                  <a:cubicBezTo>
                    <a:pt x="989" y="565"/>
                    <a:pt x="1001" y="529"/>
                    <a:pt x="989" y="469"/>
                  </a:cubicBezTo>
                  <a:cubicBezTo>
                    <a:pt x="989" y="422"/>
                    <a:pt x="977" y="374"/>
                    <a:pt x="953" y="327"/>
                  </a:cubicBezTo>
                  <a:cubicBezTo>
                    <a:pt x="953" y="315"/>
                    <a:pt x="941" y="303"/>
                    <a:pt x="941" y="291"/>
                  </a:cubicBezTo>
                  <a:cubicBezTo>
                    <a:pt x="906" y="184"/>
                    <a:pt x="822" y="112"/>
                    <a:pt x="739" y="65"/>
                  </a:cubicBezTo>
                  <a:cubicBezTo>
                    <a:pt x="727" y="53"/>
                    <a:pt x="703" y="53"/>
                    <a:pt x="691" y="29"/>
                  </a:cubicBezTo>
                  <a:cubicBezTo>
                    <a:pt x="648" y="11"/>
                    <a:pt x="598" y="0"/>
                    <a:pt x="54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21"/>
            <p:cNvSpPr/>
            <p:nvPr/>
          </p:nvSpPr>
          <p:spPr>
            <a:xfrm>
              <a:off x="5349175" y="3348750"/>
              <a:ext cx="25025" cy="24850"/>
            </a:xfrm>
            <a:custGeom>
              <a:rect b="b" l="l" r="r" t="t"/>
              <a:pathLst>
                <a:path extrusionOk="0" h="994" w="1001">
                  <a:moveTo>
                    <a:pt x="476" y="1"/>
                  </a:moveTo>
                  <a:cubicBezTo>
                    <a:pt x="334" y="1"/>
                    <a:pt x="203" y="96"/>
                    <a:pt x="107" y="203"/>
                  </a:cubicBezTo>
                  <a:cubicBezTo>
                    <a:pt x="48" y="286"/>
                    <a:pt x="0" y="382"/>
                    <a:pt x="24" y="501"/>
                  </a:cubicBezTo>
                  <a:lnTo>
                    <a:pt x="24" y="525"/>
                  </a:lnTo>
                  <a:cubicBezTo>
                    <a:pt x="36" y="632"/>
                    <a:pt x="60" y="715"/>
                    <a:pt x="119" y="798"/>
                  </a:cubicBezTo>
                  <a:cubicBezTo>
                    <a:pt x="179" y="882"/>
                    <a:pt x="274" y="941"/>
                    <a:pt x="381" y="977"/>
                  </a:cubicBezTo>
                  <a:cubicBezTo>
                    <a:pt x="406" y="985"/>
                    <a:pt x="444" y="994"/>
                    <a:pt x="484" y="994"/>
                  </a:cubicBezTo>
                  <a:cubicBezTo>
                    <a:pt x="501" y="994"/>
                    <a:pt x="519" y="992"/>
                    <a:pt x="536" y="989"/>
                  </a:cubicBezTo>
                  <a:cubicBezTo>
                    <a:pt x="762" y="977"/>
                    <a:pt x="941" y="822"/>
                    <a:pt x="988" y="620"/>
                  </a:cubicBezTo>
                  <a:cubicBezTo>
                    <a:pt x="1000" y="572"/>
                    <a:pt x="1000" y="525"/>
                    <a:pt x="1000" y="465"/>
                  </a:cubicBezTo>
                  <a:cubicBezTo>
                    <a:pt x="977" y="417"/>
                    <a:pt x="953" y="358"/>
                    <a:pt x="941" y="322"/>
                  </a:cubicBezTo>
                  <a:lnTo>
                    <a:pt x="893" y="227"/>
                  </a:lnTo>
                  <a:cubicBezTo>
                    <a:pt x="834" y="144"/>
                    <a:pt x="750" y="84"/>
                    <a:pt x="655" y="36"/>
                  </a:cubicBezTo>
                  <a:cubicBezTo>
                    <a:pt x="596" y="25"/>
                    <a:pt x="536" y="1"/>
                    <a:pt x="47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21"/>
            <p:cNvSpPr/>
            <p:nvPr/>
          </p:nvSpPr>
          <p:spPr>
            <a:xfrm>
              <a:off x="4288925" y="3245425"/>
              <a:ext cx="24725" cy="24575"/>
            </a:xfrm>
            <a:custGeom>
              <a:rect b="b" l="l" r="r" t="t"/>
              <a:pathLst>
                <a:path extrusionOk="0" h="983" w="989">
                  <a:moveTo>
                    <a:pt x="513" y="0"/>
                  </a:moveTo>
                  <a:cubicBezTo>
                    <a:pt x="497" y="0"/>
                    <a:pt x="481" y="1"/>
                    <a:pt x="465" y="2"/>
                  </a:cubicBezTo>
                  <a:cubicBezTo>
                    <a:pt x="262" y="14"/>
                    <a:pt x="84" y="133"/>
                    <a:pt x="24" y="312"/>
                  </a:cubicBezTo>
                  <a:cubicBezTo>
                    <a:pt x="0" y="371"/>
                    <a:pt x="0" y="443"/>
                    <a:pt x="0" y="526"/>
                  </a:cubicBezTo>
                  <a:cubicBezTo>
                    <a:pt x="0" y="586"/>
                    <a:pt x="12" y="621"/>
                    <a:pt x="24" y="669"/>
                  </a:cubicBezTo>
                  <a:cubicBezTo>
                    <a:pt x="36" y="729"/>
                    <a:pt x="72" y="776"/>
                    <a:pt x="119" y="824"/>
                  </a:cubicBezTo>
                  <a:cubicBezTo>
                    <a:pt x="193" y="908"/>
                    <a:pt x="322" y="983"/>
                    <a:pt x="450" y="983"/>
                  </a:cubicBezTo>
                  <a:cubicBezTo>
                    <a:pt x="467" y="983"/>
                    <a:pt x="483" y="981"/>
                    <a:pt x="500" y="979"/>
                  </a:cubicBezTo>
                  <a:cubicBezTo>
                    <a:pt x="512" y="979"/>
                    <a:pt x="536" y="979"/>
                    <a:pt x="560" y="967"/>
                  </a:cubicBezTo>
                  <a:cubicBezTo>
                    <a:pt x="703" y="955"/>
                    <a:pt x="798" y="883"/>
                    <a:pt x="869" y="788"/>
                  </a:cubicBezTo>
                  <a:cubicBezTo>
                    <a:pt x="953" y="705"/>
                    <a:pt x="988" y="586"/>
                    <a:pt x="976" y="455"/>
                  </a:cubicBezTo>
                  <a:cubicBezTo>
                    <a:pt x="976" y="431"/>
                    <a:pt x="976" y="419"/>
                    <a:pt x="965" y="383"/>
                  </a:cubicBezTo>
                  <a:cubicBezTo>
                    <a:pt x="953" y="276"/>
                    <a:pt x="893" y="193"/>
                    <a:pt x="822" y="121"/>
                  </a:cubicBezTo>
                  <a:cubicBezTo>
                    <a:pt x="738" y="38"/>
                    <a:pt x="627" y="0"/>
                    <a:pt x="5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21"/>
            <p:cNvSpPr/>
            <p:nvPr/>
          </p:nvSpPr>
          <p:spPr>
            <a:xfrm>
              <a:off x="4145150" y="3339825"/>
              <a:ext cx="26225" cy="24750"/>
            </a:xfrm>
            <a:custGeom>
              <a:rect b="b" l="l" r="r" t="t"/>
              <a:pathLst>
                <a:path extrusionOk="0" h="990" w="1049">
                  <a:moveTo>
                    <a:pt x="501" y="1"/>
                  </a:moveTo>
                  <a:cubicBezTo>
                    <a:pt x="227" y="24"/>
                    <a:pt x="0" y="239"/>
                    <a:pt x="36" y="524"/>
                  </a:cubicBezTo>
                  <a:cubicBezTo>
                    <a:pt x="48" y="791"/>
                    <a:pt x="262" y="989"/>
                    <a:pt x="536" y="989"/>
                  </a:cubicBezTo>
                  <a:cubicBezTo>
                    <a:pt x="544" y="989"/>
                    <a:pt x="552" y="989"/>
                    <a:pt x="560" y="989"/>
                  </a:cubicBezTo>
                  <a:cubicBezTo>
                    <a:pt x="822" y="977"/>
                    <a:pt x="1048" y="751"/>
                    <a:pt x="1012" y="465"/>
                  </a:cubicBezTo>
                  <a:cubicBezTo>
                    <a:pt x="1012" y="405"/>
                    <a:pt x="1001" y="358"/>
                    <a:pt x="989" y="322"/>
                  </a:cubicBezTo>
                  <a:cubicBezTo>
                    <a:pt x="929" y="215"/>
                    <a:pt x="870" y="143"/>
                    <a:pt x="774" y="84"/>
                  </a:cubicBezTo>
                  <a:cubicBezTo>
                    <a:pt x="703" y="36"/>
                    <a:pt x="631" y="1"/>
                    <a:pt x="5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21"/>
            <p:cNvSpPr/>
            <p:nvPr/>
          </p:nvSpPr>
          <p:spPr>
            <a:xfrm>
              <a:off x="4710100" y="2985275"/>
              <a:ext cx="25625" cy="24775"/>
            </a:xfrm>
            <a:custGeom>
              <a:rect b="b" l="l" r="r" t="t"/>
              <a:pathLst>
                <a:path extrusionOk="0" h="991" w="1025">
                  <a:moveTo>
                    <a:pt x="532" y="0"/>
                  </a:moveTo>
                  <a:cubicBezTo>
                    <a:pt x="518" y="0"/>
                    <a:pt x="503" y="1"/>
                    <a:pt x="489" y="2"/>
                  </a:cubicBezTo>
                  <a:cubicBezTo>
                    <a:pt x="227" y="14"/>
                    <a:pt x="1" y="240"/>
                    <a:pt x="24" y="526"/>
                  </a:cubicBezTo>
                  <a:cubicBezTo>
                    <a:pt x="48" y="657"/>
                    <a:pt x="108" y="776"/>
                    <a:pt x="191" y="859"/>
                  </a:cubicBezTo>
                  <a:cubicBezTo>
                    <a:pt x="262" y="943"/>
                    <a:pt x="370" y="979"/>
                    <a:pt x="477" y="979"/>
                  </a:cubicBezTo>
                  <a:lnTo>
                    <a:pt x="536" y="990"/>
                  </a:lnTo>
                  <a:cubicBezTo>
                    <a:pt x="655" y="990"/>
                    <a:pt x="739" y="943"/>
                    <a:pt x="834" y="883"/>
                  </a:cubicBezTo>
                  <a:cubicBezTo>
                    <a:pt x="953" y="788"/>
                    <a:pt x="1024" y="621"/>
                    <a:pt x="1013" y="467"/>
                  </a:cubicBezTo>
                  <a:cubicBezTo>
                    <a:pt x="1001" y="207"/>
                    <a:pt x="797" y="0"/>
                    <a:pt x="53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21"/>
            <p:cNvSpPr/>
            <p:nvPr/>
          </p:nvSpPr>
          <p:spPr>
            <a:xfrm>
              <a:off x="5801300" y="3226125"/>
              <a:ext cx="14625" cy="14600"/>
            </a:xfrm>
            <a:custGeom>
              <a:rect b="b" l="l" r="r" t="t"/>
              <a:pathLst>
                <a:path extrusionOk="0" h="584" w="585">
                  <a:moveTo>
                    <a:pt x="275" y="0"/>
                  </a:moveTo>
                  <a:cubicBezTo>
                    <a:pt x="168" y="0"/>
                    <a:pt x="72" y="72"/>
                    <a:pt x="37" y="167"/>
                  </a:cubicBezTo>
                  <a:lnTo>
                    <a:pt x="37" y="179"/>
                  </a:lnTo>
                  <a:cubicBezTo>
                    <a:pt x="13" y="227"/>
                    <a:pt x="1" y="262"/>
                    <a:pt x="1" y="310"/>
                  </a:cubicBezTo>
                  <a:cubicBezTo>
                    <a:pt x="1" y="405"/>
                    <a:pt x="48" y="477"/>
                    <a:pt x="120" y="524"/>
                  </a:cubicBezTo>
                  <a:cubicBezTo>
                    <a:pt x="179" y="560"/>
                    <a:pt x="239" y="584"/>
                    <a:pt x="310" y="584"/>
                  </a:cubicBezTo>
                  <a:cubicBezTo>
                    <a:pt x="406" y="584"/>
                    <a:pt x="477" y="536"/>
                    <a:pt x="525" y="465"/>
                  </a:cubicBezTo>
                  <a:cubicBezTo>
                    <a:pt x="572" y="417"/>
                    <a:pt x="584" y="346"/>
                    <a:pt x="584" y="262"/>
                  </a:cubicBezTo>
                  <a:cubicBezTo>
                    <a:pt x="584" y="191"/>
                    <a:pt x="549" y="119"/>
                    <a:pt x="489" y="72"/>
                  </a:cubicBezTo>
                  <a:cubicBezTo>
                    <a:pt x="465" y="36"/>
                    <a:pt x="429" y="24"/>
                    <a:pt x="394" y="12"/>
                  </a:cubicBezTo>
                  <a:cubicBezTo>
                    <a:pt x="358" y="0"/>
                    <a:pt x="310" y="0"/>
                    <a:pt x="27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21"/>
            <p:cNvSpPr/>
            <p:nvPr/>
          </p:nvSpPr>
          <p:spPr>
            <a:xfrm>
              <a:off x="5918575" y="3299625"/>
              <a:ext cx="14600" cy="14325"/>
            </a:xfrm>
            <a:custGeom>
              <a:rect b="b" l="l" r="r" t="t"/>
              <a:pathLst>
                <a:path extrusionOk="0" h="573" w="584">
                  <a:moveTo>
                    <a:pt x="308" y="0"/>
                  </a:moveTo>
                  <a:cubicBezTo>
                    <a:pt x="301" y="0"/>
                    <a:pt x="294" y="1"/>
                    <a:pt x="287" y="1"/>
                  </a:cubicBezTo>
                  <a:cubicBezTo>
                    <a:pt x="191" y="1"/>
                    <a:pt x="132" y="49"/>
                    <a:pt x="72" y="108"/>
                  </a:cubicBezTo>
                  <a:cubicBezTo>
                    <a:pt x="25" y="168"/>
                    <a:pt x="1" y="227"/>
                    <a:pt x="13" y="299"/>
                  </a:cubicBezTo>
                  <a:cubicBezTo>
                    <a:pt x="25" y="454"/>
                    <a:pt x="144" y="573"/>
                    <a:pt x="310" y="573"/>
                  </a:cubicBezTo>
                  <a:cubicBezTo>
                    <a:pt x="430" y="573"/>
                    <a:pt x="513" y="489"/>
                    <a:pt x="549" y="394"/>
                  </a:cubicBezTo>
                  <a:cubicBezTo>
                    <a:pt x="560" y="346"/>
                    <a:pt x="572" y="299"/>
                    <a:pt x="572" y="251"/>
                  </a:cubicBezTo>
                  <a:cubicBezTo>
                    <a:pt x="584" y="115"/>
                    <a:pt x="454" y="0"/>
                    <a:pt x="3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21"/>
            <p:cNvSpPr/>
            <p:nvPr/>
          </p:nvSpPr>
          <p:spPr>
            <a:xfrm>
              <a:off x="5332800" y="3319575"/>
              <a:ext cx="14300" cy="14025"/>
            </a:xfrm>
            <a:custGeom>
              <a:rect b="b" l="l" r="r" t="t"/>
              <a:pathLst>
                <a:path extrusionOk="0" h="561" w="572">
                  <a:moveTo>
                    <a:pt x="274" y="1"/>
                  </a:moveTo>
                  <a:cubicBezTo>
                    <a:pt x="108" y="1"/>
                    <a:pt x="0" y="132"/>
                    <a:pt x="0" y="299"/>
                  </a:cubicBezTo>
                  <a:cubicBezTo>
                    <a:pt x="0" y="453"/>
                    <a:pt x="143" y="561"/>
                    <a:pt x="298" y="561"/>
                  </a:cubicBezTo>
                  <a:cubicBezTo>
                    <a:pt x="465" y="561"/>
                    <a:pt x="572" y="430"/>
                    <a:pt x="572" y="263"/>
                  </a:cubicBezTo>
                  <a:cubicBezTo>
                    <a:pt x="572" y="96"/>
                    <a:pt x="441" y="1"/>
                    <a:pt x="27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21"/>
            <p:cNvSpPr/>
            <p:nvPr/>
          </p:nvSpPr>
          <p:spPr>
            <a:xfrm>
              <a:off x="4583900" y="3272550"/>
              <a:ext cx="14600" cy="14375"/>
            </a:xfrm>
            <a:custGeom>
              <a:rect b="b" l="l" r="r" t="t"/>
              <a:pathLst>
                <a:path extrusionOk="0" h="575" w="584">
                  <a:moveTo>
                    <a:pt x="286" y="1"/>
                  </a:moveTo>
                  <a:cubicBezTo>
                    <a:pt x="215" y="1"/>
                    <a:pt x="155" y="36"/>
                    <a:pt x="107" y="72"/>
                  </a:cubicBezTo>
                  <a:cubicBezTo>
                    <a:pt x="48" y="132"/>
                    <a:pt x="0" y="215"/>
                    <a:pt x="12" y="298"/>
                  </a:cubicBezTo>
                  <a:cubicBezTo>
                    <a:pt x="12" y="334"/>
                    <a:pt x="36" y="346"/>
                    <a:pt x="36" y="370"/>
                  </a:cubicBezTo>
                  <a:cubicBezTo>
                    <a:pt x="48" y="417"/>
                    <a:pt x="60" y="453"/>
                    <a:pt x="96" y="477"/>
                  </a:cubicBezTo>
                  <a:cubicBezTo>
                    <a:pt x="149" y="530"/>
                    <a:pt x="212" y="574"/>
                    <a:pt x="284" y="574"/>
                  </a:cubicBezTo>
                  <a:cubicBezTo>
                    <a:pt x="293" y="574"/>
                    <a:pt x="301" y="573"/>
                    <a:pt x="310" y="572"/>
                  </a:cubicBezTo>
                  <a:cubicBezTo>
                    <a:pt x="346" y="572"/>
                    <a:pt x="369" y="548"/>
                    <a:pt x="405" y="548"/>
                  </a:cubicBezTo>
                  <a:cubicBezTo>
                    <a:pt x="465" y="525"/>
                    <a:pt x="524" y="477"/>
                    <a:pt x="548" y="417"/>
                  </a:cubicBezTo>
                  <a:cubicBezTo>
                    <a:pt x="572" y="370"/>
                    <a:pt x="584" y="334"/>
                    <a:pt x="584" y="275"/>
                  </a:cubicBezTo>
                  <a:cubicBezTo>
                    <a:pt x="584" y="227"/>
                    <a:pt x="572" y="179"/>
                    <a:pt x="548" y="156"/>
                  </a:cubicBezTo>
                  <a:cubicBezTo>
                    <a:pt x="512" y="60"/>
                    <a:pt x="417" y="13"/>
                    <a:pt x="3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21"/>
            <p:cNvSpPr/>
            <p:nvPr/>
          </p:nvSpPr>
          <p:spPr>
            <a:xfrm>
              <a:off x="5421500" y="3251650"/>
              <a:ext cx="14900" cy="14400"/>
            </a:xfrm>
            <a:custGeom>
              <a:rect b="b" l="l" r="r" t="t"/>
              <a:pathLst>
                <a:path extrusionOk="0" h="576" w="596">
                  <a:moveTo>
                    <a:pt x="308" y="0"/>
                  </a:moveTo>
                  <a:cubicBezTo>
                    <a:pt x="293" y="0"/>
                    <a:pt x="278" y="1"/>
                    <a:pt x="262" y="3"/>
                  </a:cubicBezTo>
                  <a:cubicBezTo>
                    <a:pt x="108" y="3"/>
                    <a:pt x="0" y="134"/>
                    <a:pt x="0" y="301"/>
                  </a:cubicBezTo>
                  <a:lnTo>
                    <a:pt x="0" y="349"/>
                  </a:lnTo>
                  <a:cubicBezTo>
                    <a:pt x="23" y="473"/>
                    <a:pt x="131" y="576"/>
                    <a:pt x="275" y="576"/>
                  </a:cubicBezTo>
                  <a:cubicBezTo>
                    <a:pt x="282" y="576"/>
                    <a:pt x="290" y="575"/>
                    <a:pt x="298" y="575"/>
                  </a:cubicBezTo>
                  <a:lnTo>
                    <a:pt x="310" y="575"/>
                  </a:lnTo>
                  <a:cubicBezTo>
                    <a:pt x="477" y="551"/>
                    <a:pt x="596" y="420"/>
                    <a:pt x="584" y="277"/>
                  </a:cubicBezTo>
                  <a:cubicBezTo>
                    <a:pt x="584" y="194"/>
                    <a:pt x="548" y="134"/>
                    <a:pt x="489" y="75"/>
                  </a:cubicBezTo>
                  <a:cubicBezTo>
                    <a:pt x="439" y="25"/>
                    <a:pt x="381" y="0"/>
                    <a:pt x="3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21"/>
            <p:cNvSpPr/>
            <p:nvPr/>
          </p:nvSpPr>
          <p:spPr>
            <a:xfrm>
              <a:off x="5632525" y="3428525"/>
              <a:ext cx="14025" cy="7175"/>
            </a:xfrm>
            <a:custGeom>
              <a:rect b="b" l="l" r="r" t="t"/>
              <a:pathLst>
                <a:path extrusionOk="0" h="287" w="561">
                  <a:moveTo>
                    <a:pt x="263" y="1"/>
                  </a:moveTo>
                  <a:cubicBezTo>
                    <a:pt x="120" y="1"/>
                    <a:pt x="1" y="132"/>
                    <a:pt x="1" y="286"/>
                  </a:cubicBezTo>
                  <a:lnTo>
                    <a:pt x="561" y="286"/>
                  </a:lnTo>
                  <a:lnTo>
                    <a:pt x="561" y="263"/>
                  </a:lnTo>
                  <a:cubicBezTo>
                    <a:pt x="561" y="108"/>
                    <a:pt x="430" y="1"/>
                    <a:pt x="2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21"/>
            <p:cNvSpPr/>
            <p:nvPr/>
          </p:nvSpPr>
          <p:spPr>
            <a:xfrm>
              <a:off x="5338150" y="3193075"/>
              <a:ext cx="14025" cy="14050"/>
            </a:xfrm>
            <a:custGeom>
              <a:rect b="b" l="l" r="r" t="t"/>
              <a:pathLst>
                <a:path extrusionOk="0" h="562" w="561">
                  <a:moveTo>
                    <a:pt x="263" y="1"/>
                  </a:moveTo>
                  <a:cubicBezTo>
                    <a:pt x="120" y="1"/>
                    <a:pt x="13" y="120"/>
                    <a:pt x="1" y="263"/>
                  </a:cubicBezTo>
                  <a:lnTo>
                    <a:pt x="1" y="298"/>
                  </a:lnTo>
                  <a:cubicBezTo>
                    <a:pt x="1" y="446"/>
                    <a:pt x="131" y="561"/>
                    <a:pt x="277" y="561"/>
                  </a:cubicBezTo>
                  <a:cubicBezTo>
                    <a:pt x="284" y="561"/>
                    <a:pt x="291" y="561"/>
                    <a:pt x="298" y="560"/>
                  </a:cubicBezTo>
                  <a:cubicBezTo>
                    <a:pt x="322" y="560"/>
                    <a:pt x="358" y="548"/>
                    <a:pt x="382" y="548"/>
                  </a:cubicBezTo>
                  <a:cubicBezTo>
                    <a:pt x="489" y="501"/>
                    <a:pt x="560" y="394"/>
                    <a:pt x="560" y="263"/>
                  </a:cubicBezTo>
                  <a:cubicBezTo>
                    <a:pt x="560" y="96"/>
                    <a:pt x="429" y="1"/>
                    <a:pt x="2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5" name="Google Shape;2885;p21"/>
          <p:cNvGrpSpPr/>
          <p:nvPr/>
        </p:nvGrpSpPr>
        <p:grpSpPr>
          <a:xfrm flipH="1">
            <a:off x="12" y="3505908"/>
            <a:ext cx="3312746" cy="1371090"/>
            <a:chOff x="4145150" y="2643900"/>
            <a:chExt cx="1914550" cy="792400"/>
          </a:xfrm>
        </p:grpSpPr>
        <p:sp>
          <p:nvSpPr>
            <p:cNvPr id="2886" name="Google Shape;2886;p21"/>
            <p:cNvSpPr/>
            <p:nvPr/>
          </p:nvSpPr>
          <p:spPr>
            <a:xfrm>
              <a:off x="5202425" y="3311250"/>
              <a:ext cx="149150" cy="50325"/>
            </a:xfrm>
            <a:custGeom>
              <a:rect b="b" l="l" r="r" t="t"/>
              <a:pathLst>
                <a:path extrusionOk="0" h="2013" w="5966">
                  <a:moveTo>
                    <a:pt x="0" y="1"/>
                  </a:moveTo>
                  <a:lnTo>
                    <a:pt x="36" y="334"/>
                  </a:lnTo>
                  <a:lnTo>
                    <a:pt x="5870" y="2013"/>
                  </a:lnTo>
                  <a:cubicBezTo>
                    <a:pt x="5858" y="1894"/>
                    <a:pt x="5906" y="1786"/>
                    <a:pt x="5965" y="1715"/>
                  </a:cubicBez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21"/>
            <p:cNvSpPr/>
            <p:nvPr/>
          </p:nvSpPr>
          <p:spPr>
            <a:xfrm>
              <a:off x="5104200" y="3285350"/>
              <a:ext cx="91100" cy="31575"/>
            </a:xfrm>
            <a:custGeom>
              <a:rect b="b" l="l" r="r" t="t"/>
              <a:pathLst>
                <a:path extrusionOk="0" h="1263" w="3644">
                  <a:moveTo>
                    <a:pt x="310" y="1"/>
                  </a:moveTo>
                  <a:lnTo>
                    <a:pt x="12" y="132"/>
                  </a:lnTo>
                  <a:lnTo>
                    <a:pt x="0" y="215"/>
                  </a:lnTo>
                  <a:lnTo>
                    <a:pt x="3644" y="1263"/>
                  </a:lnTo>
                  <a:lnTo>
                    <a:pt x="3596" y="929"/>
                  </a:lnTo>
                  <a:lnTo>
                    <a:pt x="31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21"/>
            <p:cNvSpPr/>
            <p:nvPr/>
          </p:nvSpPr>
          <p:spPr>
            <a:xfrm>
              <a:off x="5098850" y="3282675"/>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21"/>
            <p:cNvSpPr/>
            <p:nvPr/>
          </p:nvSpPr>
          <p:spPr>
            <a:xfrm>
              <a:off x="5097050" y="3284750"/>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21"/>
            <p:cNvSpPr/>
            <p:nvPr/>
          </p:nvSpPr>
          <p:spPr>
            <a:xfrm>
              <a:off x="5317625" y="3080875"/>
              <a:ext cx="235450" cy="109550"/>
            </a:xfrm>
            <a:custGeom>
              <a:rect b="b" l="l" r="r" t="t"/>
              <a:pathLst>
                <a:path extrusionOk="0" h="4382" w="9418">
                  <a:moveTo>
                    <a:pt x="9335" y="0"/>
                  </a:moveTo>
                  <a:lnTo>
                    <a:pt x="0" y="4167"/>
                  </a:lnTo>
                  <a:lnTo>
                    <a:pt x="286" y="4382"/>
                  </a:lnTo>
                  <a:lnTo>
                    <a:pt x="9382" y="322"/>
                  </a:lnTo>
                  <a:lnTo>
                    <a:pt x="9418" y="262"/>
                  </a:lnTo>
                  <a:cubicBezTo>
                    <a:pt x="9358" y="179"/>
                    <a:pt x="9335" y="95"/>
                    <a:pt x="933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21"/>
            <p:cNvSpPr/>
            <p:nvPr/>
          </p:nvSpPr>
          <p:spPr>
            <a:xfrm>
              <a:off x="5193500" y="3188625"/>
              <a:ext cx="122950" cy="59850"/>
            </a:xfrm>
            <a:custGeom>
              <a:rect b="b" l="l" r="r" t="t"/>
              <a:pathLst>
                <a:path extrusionOk="0" h="2394" w="4918">
                  <a:moveTo>
                    <a:pt x="4644" y="0"/>
                  </a:moveTo>
                  <a:lnTo>
                    <a:pt x="0" y="2060"/>
                  </a:lnTo>
                  <a:lnTo>
                    <a:pt x="36" y="2393"/>
                  </a:lnTo>
                  <a:lnTo>
                    <a:pt x="4918" y="203"/>
                  </a:lnTo>
                  <a:lnTo>
                    <a:pt x="464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21"/>
            <p:cNvSpPr/>
            <p:nvPr/>
          </p:nvSpPr>
          <p:spPr>
            <a:xfrm>
              <a:off x="5097050" y="3284450"/>
              <a:ext cx="25" cy="1225"/>
            </a:xfrm>
            <a:custGeom>
              <a:rect b="b" l="l" r="r" t="t"/>
              <a:pathLst>
                <a:path extrusionOk="0" h="49" w="1">
                  <a:moveTo>
                    <a:pt x="1" y="13"/>
                  </a:moveTo>
                  <a:lnTo>
                    <a:pt x="1" y="13"/>
                  </a:lnTo>
                  <a:lnTo>
                    <a:pt x="1" y="49"/>
                  </a:lnTo>
                  <a:lnTo>
                    <a:pt x="1" y="13"/>
                  </a:lnTo>
                  <a:cubicBezTo>
                    <a:pt x="1" y="1"/>
                    <a:pt x="1" y="13"/>
                    <a:pt x="1"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21"/>
            <p:cNvSpPr/>
            <p:nvPr/>
          </p:nvSpPr>
          <p:spPr>
            <a:xfrm>
              <a:off x="5098550" y="3243975"/>
              <a:ext cx="88425" cy="44675"/>
            </a:xfrm>
            <a:custGeom>
              <a:rect b="b" l="l" r="r" t="t"/>
              <a:pathLst>
                <a:path extrusionOk="0" h="1787" w="3537">
                  <a:moveTo>
                    <a:pt x="33" y="1539"/>
                  </a:moveTo>
                  <a:lnTo>
                    <a:pt x="33" y="1539"/>
                  </a:lnTo>
                  <a:cubicBezTo>
                    <a:pt x="21" y="1541"/>
                    <a:pt x="10" y="1544"/>
                    <a:pt x="0" y="1549"/>
                  </a:cubicBezTo>
                  <a:lnTo>
                    <a:pt x="12" y="1549"/>
                  </a:lnTo>
                  <a:lnTo>
                    <a:pt x="33" y="1539"/>
                  </a:lnTo>
                  <a:close/>
                  <a:moveTo>
                    <a:pt x="3501" y="1"/>
                  </a:moveTo>
                  <a:lnTo>
                    <a:pt x="33" y="1539"/>
                  </a:lnTo>
                  <a:lnTo>
                    <a:pt x="33" y="1539"/>
                  </a:lnTo>
                  <a:cubicBezTo>
                    <a:pt x="51" y="1537"/>
                    <a:pt x="69" y="1537"/>
                    <a:pt x="84" y="1537"/>
                  </a:cubicBezTo>
                  <a:cubicBezTo>
                    <a:pt x="191" y="1537"/>
                    <a:pt x="250" y="1608"/>
                    <a:pt x="238" y="1691"/>
                  </a:cubicBezTo>
                  <a:lnTo>
                    <a:pt x="226" y="1787"/>
                  </a:lnTo>
                  <a:lnTo>
                    <a:pt x="536" y="1656"/>
                  </a:lnTo>
                  <a:lnTo>
                    <a:pt x="3536" y="310"/>
                  </a:lnTo>
                  <a:lnTo>
                    <a:pt x="350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21"/>
            <p:cNvSpPr/>
            <p:nvPr/>
          </p:nvSpPr>
          <p:spPr>
            <a:xfrm>
              <a:off x="5098250" y="3282675"/>
              <a:ext cx="625" cy="325"/>
            </a:xfrm>
            <a:custGeom>
              <a:rect b="b" l="l" r="r" t="t"/>
              <a:pathLst>
                <a:path extrusionOk="0" h="13" w="25">
                  <a:moveTo>
                    <a:pt x="24" y="1"/>
                  </a:moveTo>
                  <a:cubicBezTo>
                    <a:pt x="12" y="1"/>
                    <a:pt x="12" y="12"/>
                    <a:pt x="0" y="12"/>
                  </a:cubicBezTo>
                  <a:cubicBezTo>
                    <a:pt x="12" y="12"/>
                    <a:pt x="24" y="1"/>
                    <a:pt x="2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21"/>
            <p:cNvSpPr/>
            <p:nvPr/>
          </p:nvSpPr>
          <p:spPr>
            <a:xfrm>
              <a:off x="5097650" y="3283275"/>
              <a:ext cx="625" cy="625"/>
            </a:xfrm>
            <a:custGeom>
              <a:rect b="b" l="l" r="r" t="t"/>
              <a:pathLst>
                <a:path extrusionOk="0" h="25" w="25">
                  <a:moveTo>
                    <a:pt x="0" y="0"/>
                  </a:moveTo>
                  <a:lnTo>
                    <a:pt x="0" y="0"/>
                  </a:lnTo>
                  <a:cubicBezTo>
                    <a:pt x="0" y="0"/>
                    <a:pt x="0" y="24"/>
                    <a:pt x="0" y="0"/>
                  </a:cubicBezTo>
                  <a:cubicBezTo>
                    <a:pt x="0" y="0"/>
                    <a:pt x="24" y="0"/>
                    <a:pt x="0" y="0"/>
                  </a:cubicBezTo>
                  <a:cubicBezTo>
                    <a:pt x="24" y="0"/>
                    <a:pt x="0"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21"/>
            <p:cNvSpPr/>
            <p:nvPr/>
          </p:nvSpPr>
          <p:spPr>
            <a:xfrm>
              <a:off x="4158250" y="3228800"/>
              <a:ext cx="79800" cy="113125"/>
            </a:xfrm>
            <a:custGeom>
              <a:rect b="b" l="l" r="r" t="t"/>
              <a:pathLst>
                <a:path extrusionOk="0" h="4525" w="3192">
                  <a:moveTo>
                    <a:pt x="2917" y="1"/>
                  </a:moveTo>
                  <a:lnTo>
                    <a:pt x="0" y="4442"/>
                  </a:lnTo>
                  <a:cubicBezTo>
                    <a:pt x="96" y="4442"/>
                    <a:pt x="179" y="4477"/>
                    <a:pt x="238" y="4525"/>
                  </a:cubicBezTo>
                  <a:lnTo>
                    <a:pt x="393" y="4430"/>
                  </a:lnTo>
                  <a:lnTo>
                    <a:pt x="3191" y="143"/>
                  </a:lnTo>
                  <a:lnTo>
                    <a:pt x="291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21"/>
            <p:cNvSpPr/>
            <p:nvPr/>
          </p:nvSpPr>
          <p:spPr>
            <a:xfrm>
              <a:off x="4308850" y="3190700"/>
              <a:ext cx="106000" cy="64325"/>
            </a:xfrm>
            <a:custGeom>
              <a:rect b="b" l="l" r="r" t="t"/>
              <a:pathLst>
                <a:path extrusionOk="0" h="2573" w="4240">
                  <a:moveTo>
                    <a:pt x="4192" y="1"/>
                  </a:moveTo>
                  <a:cubicBezTo>
                    <a:pt x="4168" y="1"/>
                    <a:pt x="4168" y="1"/>
                    <a:pt x="4156" y="12"/>
                  </a:cubicBezTo>
                  <a:cubicBezTo>
                    <a:pt x="4168" y="12"/>
                    <a:pt x="4168" y="1"/>
                    <a:pt x="4192" y="1"/>
                  </a:cubicBezTo>
                  <a:close/>
                  <a:moveTo>
                    <a:pt x="4156" y="12"/>
                  </a:moveTo>
                  <a:lnTo>
                    <a:pt x="1" y="2310"/>
                  </a:lnTo>
                  <a:cubicBezTo>
                    <a:pt x="72" y="2382"/>
                    <a:pt x="144" y="2477"/>
                    <a:pt x="156" y="2572"/>
                  </a:cubicBezTo>
                  <a:lnTo>
                    <a:pt x="4240" y="310"/>
                  </a:lnTo>
                  <a:lnTo>
                    <a:pt x="4168" y="286"/>
                  </a:lnTo>
                  <a:cubicBezTo>
                    <a:pt x="4097" y="239"/>
                    <a:pt x="4061" y="155"/>
                    <a:pt x="4097" y="72"/>
                  </a:cubicBezTo>
                  <a:cubicBezTo>
                    <a:pt x="4109" y="48"/>
                    <a:pt x="4132" y="36"/>
                    <a:pt x="4156"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21"/>
            <p:cNvSpPr/>
            <p:nvPr/>
          </p:nvSpPr>
          <p:spPr>
            <a:xfrm>
              <a:off x="4410075" y="3190700"/>
              <a:ext cx="176525" cy="91100"/>
            </a:xfrm>
            <a:custGeom>
              <a:rect b="b" l="l" r="r" t="t"/>
              <a:pathLst>
                <a:path extrusionOk="0" h="3644" w="7061">
                  <a:moveTo>
                    <a:pt x="119" y="1"/>
                  </a:moveTo>
                  <a:cubicBezTo>
                    <a:pt x="107" y="1"/>
                    <a:pt x="107" y="1"/>
                    <a:pt x="95" y="12"/>
                  </a:cubicBezTo>
                  <a:cubicBezTo>
                    <a:pt x="95" y="36"/>
                    <a:pt x="60" y="48"/>
                    <a:pt x="48" y="72"/>
                  </a:cubicBezTo>
                  <a:cubicBezTo>
                    <a:pt x="0" y="155"/>
                    <a:pt x="48" y="239"/>
                    <a:pt x="119" y="286"/>
                  </a:cubicBezTo>
                  <a:lnTo>
                    <a:pt x="191" y="310"/>
                  </a:lnTo>
                  <a:lnTo>
                    <a:pt x="6977" y="3644"/>
                  </a:lnTo>
                  <a:cubicBezTo>
                    <a:pt x="6965" y="3620"/>
                    <a:pt x="6965" y="3608"/>
                    <a:pt x="6965" y="3572"/>
                  </a:cubicBezTo>
                  <a:cubicBezTo>
                    <a:pt x="6965" y="3489"/>
                    <a:pt x="7001" y="3394"/>
                    <a:pt x="7060" y="3346"/>
                  </a:cubicBezTo>
                  <a:lnTo>
                    <a:pt x="250" y="12"/>
                  </a:lnTo>
                  <a:cubicBezTo>
                    <a:pt x="238" y="12"/>
                    <a:pt x="238" y="12"/>
                    <a:pt x="22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21"/>
            <p:cNvSpPr/>
            <p:nvPr/>
          </p:nvSpPr>
          <p:spPr>
            <a:xfrm>
              <a:off x="4164500" y="3260350"/>
              <a:ext cx="127725" cy="87525"/>
            </a:xfrm>
            <a:custGeom>
              <a:rect b="b" l="l" r="r" t="t"/>
              <a:pathLst>
                <a:path extrusionOk="0" h="3501" w="5109">
                  <a:moveTo>
                    <a:pt x="4882" y="1"/>
                  </a:moveTo>
                  <a:lnTo>
                    <a:pt x="131" y="3168"/>
                  </a:lnTo>
                  <a:lnTo>
                    <a:pt x="0" y="3263"/>
                  </a:lnTo>
                  <a:cubicBezTo>
                    <a:pt x="96" y="3322"/>
                    <a:pt x="155" y="3394"/>
                    <a:pt x="191" y="3501"/>
                  </a:cubicBezTo>
                  <a:lnTo>
                    <a:pt x="5108" y="203"/>
                  </a:lnTo>
                  <a:cubicBezTo>
                    <a:pt x="5061" y="167"/>
                    <a:pt x="5037" y="120"/>
                    <a:pt x="5013" y="60"/>
                  </a:cubicBezTo>
                  <a:lnTo>
                    <a:pt x="488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21"/>
            <p:cNvSpPr/>
            <p:nvPr/>
          </p:nvSpPr>
          <p:spPr>
            <a:xfrm>
              <a:off x="4228800" y="3220775"/>
              <a:ext cx="61325" cy="41400"/>
            </a:xfrm>
            <a:custGeom>
              <a:rect b="b" l="l" r="r" t="t"/>
              <a:pathLst>
                <a:path extrusionOk="0" h="1656" w="2453">
                  <a:moveTo>
                    <a:pt x="203" y="0"/>
                  </a:moveTo>
                  <a:cubicBezTo>
                    <a:pt x="167" y="0"/>
                    <a:pt x="143" y="0"/>
                    <a:pt x="107" y="24"/>
                  </a:cubicBezTo>
                  <a:cubicBezTo>
                    <a:pt x="83" y="36"/>
                    <a:pt x="72" y="48"/>
                    <a:pt x="48" y="83"/>
                  </a:cubicBezTo>
                  <a:cubicBezTo>
                    <a:pt x="0" y="155"/>
                    <a:pt x="36" y="238"/>
                    <a:pt x="107" y="286"/>
                  </a:cubicBezTo>
                  <a:lnTo>
                    <a:pt x="119" y="298"/>
                  </a:lnTo>
                  <a:lnTo>
                    <a:pt x="393" y="452"/>
                  </a:lnTo>
                  <a:lnTo>
                    <a:pt x="2310" y="1584"/>
                  </a:lnTo>
                  <a:lnTo>
                    <a:pt x="2453" y="1655"/>
                  </a:lnTo>
                  <a:cubicBezTo>
                    <a:pt x="2429" y="1607"/>
                    <a:pt x="2417" y="1572"/>
                    <a:pt x="2417" y="1512"/>
                  </a:cubicBezTo>
                  <a:cubicBezTo>
                    <a:pt x="2417" y="1429"/>
                    <a:pt x="2417" y="1357"/>
                    <a:pt x="2453" y="1298"/>
                  </a:cubicBezTo>
                  <a:lnTo>
                    <a:pt x="619" y="238"/>
                  </a:lnTo>
                  <a:cubicBezTo>
                    <a:pt x="584" y="333"/>
                    <a:pt x="500" y="393"/>
                    <a:pt x="405" y="393"/>
                  </a:cubicBezTo>
                  <a:cubicBezTo>
                    <a:pt x="398" y="394"/>
                    <a:pt x="392" y="394"/>
                    <a:pt x="385" y="394"/>
                  </a:cubicBezTo>
                  <a:cubicBezTo>
                    <a:pt x="262" y="394"/>
                    <a:pt x="155" y="290"/>
                    <a:pt x="155" y="155"/>
                  </a:cubicBezTo>
                  <a:cubicBezTo>
                    <a:pt x="155" y="95"/>
                    <a:pt x="167" y="48"/>
                    <a:pt x="20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21"/>
            <p:cNvSpPr/>
            <p:nvPr/>
          </p:nvSpPr>
          <p:spPr>
            <a:xfrm>
              <a:off x="4302900" y="3265125"/>
              <a:ext cx="222375" cy="130500"/>
            </a:xfrm>
            <a:custGeom>
              <a:rect b="b" l="l" r="r" t="t"/>
              <a:pathLst>
                <a:path extrusionOk="0" h="5220" w="8895">
                  <a:moveTo>
                    <a:pt x="322" y="0"/>
                  </a:moveTo>
                  <a:cubicBezTo>
                    <a:pt x="239" y="95"/>
                    <a:pt x="144" y="167"/>
                    <a:pt x="1" y="179"/>
                  </a:cubicBezTo>
                  <a:lnTo>
                    <a:pt x="8776" y="5191"/>
                  </a:lnTo>
                  <a:cubicBezTo>
                    <a:pt x="8793" y="5209"/>
                    <a:pt x="8823" y="5220"/>
                    <a:pt x="8857" y="5220"/>
                  </a:cubicBezTo>
                  <a:cubicBezTo>
                    <a:pt x="8869" y="5220"/>
                    <a:pt x="8882" y="5218"/>
                    <a:pt x="8895" y="5215"/>
                  </a:cubicBezTo>
                  <a:cubicBezTo>
                    <a:pt x="8871" y="5155"/>
                    <a:pt x="8859" y="5096"/>
                    <a:pt x="8847" y="5013"/>
                  </a:cubicBezTo>
                  <a:lnTo>
                    <a:pt x="8847" y="4882"/>
                  </a:lnTo>
                  <a:lnTo>
                    <a:pt x="32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21"/>
            <p:cNvSpPr/>
            <p:nvPr/>
          </p:nvSpPr>
          <p:spPr>
            <a:xfrm>
              <a:off x="4545500" y="3403525"/>
              <a:ext cx="25325" cy="32475"/>
            </a:xfrm>
            <a:custGeom>
              <a:rect b="b" l="l" r="r" t="t"/>
              <a:pathLst>
                <a:path extrusionOk="0" h="1299" w="1013">
                  <a:moveTo>
                    <a:pt x="286" y="0"/>
                  </a:moveTo>
                  <a:cubicBezTo>
                    <a:pt x="215" y="60"/>
                    <a:pt x="108" y="108"/>
                    <a:pt x="0" y="131"/>
                  </a:cubicBezTo>
                  <a:lnTo>
                    <a:pt x="655" y="1298"/>
                  </a:lnTo>
                  <a:lnTo>
                    <a:pt x="1012" y="1298"/>
                  </a:lnTo>
                  <a:lnTo>
                    <a:pt x="2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21"/>
            <p:cNvSpPr/>
            <p:nvPr/>
          </p:nvSpPr>
          <p:spPr>
            <a:xfrm>
              <a:off x="4592225" y="3007050"/>
              <a:ext cx="130100" cy="268800"/>
            </a:xfrm>
            <a:custGeom>
              <a:rect b="b" l="l" r="r" t="t"/>
              <a:pathLst>
                <a:path extrusionOk="0" h="10752" w="5204">
                  <a:moveTo>
                    <a:pt x="4918" y="0"/>
                  </a:moveTo>
                  <a:lnTo>
                    <a:pt x="1" y="10621"/>
                  </a:lnTo>
                  <a:cubicBezTo>
                    <a:pt x="84" y="10621"/>
                    <a:pt x="179" y="10680"/>
                    <a:pt x="215" y="10752"/>
                  </a:cubicBezTo>
                  <a:cubicBezTo>
                    <a:pt x="239" y="10740"/>
                    <a:pt x="251" y="10740"/>
                    <a:pt x="263" y="10740"/>
                  </a:cubicBezTo>
                  <a:lnTo>
                    <a:pt x="5204" y="119"/>
                  </a:lnTo>
                  <a:cubicBezTo>
                    <a:pt x="5097" y="96"/>
                    <a:pt x="5001" y="60"/>
                    <a:pt x="491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21"/>
            <p:cNvSpPr/>
            <p:nvPr/>
          </p:nvSpPr>
          <p:spPr>
            <a:xfrm>
              <a:off x="4545500" y="3284450"/>
              <a:ext cx="48550" cy="91125"/>
            </a:xfrm>
            <a:custGeom>
              <a:rect b="b" l="l" r="r" t="t"/>
              <a:pathLst>
                <a:path extrusionOk="0" h="3645" w="1942">
                  <a:moveTo>
                    <a:pt x="1620" y="1"/>
                  </a:moveTo>
                  <a:lnTo>
                    <a:pt x="0" y="3513"/>
                  </a:lnTo>
                  <a:cubicBezTo>
                    <a:pt x="108" y="3549"/>
                    <a:pt x="191" y="3585"/>
                    <a:pt x="286" y="3644"/>
                  </a:cubicBezTo>
                  <a:lnTo>
                    <a:pt x="1941" y="72"/>
                  </a:lnTo>
                  <a:cubicBezTo>
                    <a:pt x="1905" y="72"/>
                    <a:pt x="1882" y="96"/>
                    <a:pt x="1846" y="96"/>
                  </a:cubicBezTo>
                  <a:cubicBezTo>
                    <a:pt x="1837" y="97"/>
                    <a:pt x="1829" y="98"/>
                    <a:pt x="1820" y="98"/>
                  </a:cubicBezTo>
                  <a:cubicBezTo>
                    <a:pt x="1748" y="98"/>
                    <a:pt x="1684" y="54"/>
                    <a:pt x="162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21"/>
            <p:cNvSpPr/>
            <p:nvPr/>
          </p:nvSpPr>
          <p:spPr>
            <a:xfrm>
              <a:off x="4597575" y="3275225"/>
              <a:ext cx="212850" cy="99450"/>
            </a:xfrm>
            <a:custGeom>
              <a:rect b="b" l="l" r="r" t="t"/>
              <a:pathLst>
                <a:path extrusionOk="0" h="3978" w="8514">
                  <a:moveTo>
                    <a:pt x="49" y="1"/>
                  </a:moveTo>
                  <a:cubicBezTo>
                    <a:pt x="37" y="1"/>
                    <a:pt x="25" y="13"/>
                    <a:pt x="1" y="13"/>
                  </a:cubicBezTo>
                  <a:cubicBezTo>
                    <a:pt x="25" y="49"/>
                    <a:pt x="37" y="84"/>
                    <a:pt x="37" y="132"/>
                  </a:cubicBezTo>
                  <a:cubicBezTo>
                    <a:pt x="37" y="191"/>
                    <a:pt x="25" y="239"/>
                    <a:pt x="1" y="275"/>
                  </a:cubicBezTo>
                  <a:lnTo>
                    <a:pt x="25" y="275"/>
                  </a:lnTo>
                  <a:lnTo>
                    <a:pt x="8383" y="3978"/>
                  </a:lnTo>
                  <a:cubicBezTo>
                    <a:pt x="8419" y="3870"/>
                    <a:pt x="8454" y="3775"/>
                    <a:pt x="8514" y="3692"/>
                  </a:cubicBezTo>
                  <a:lnTo>
                    <a:pt x="144" y="13"/>
                  </a:lnTo>
                  <a:cubicBezTo>
                    <a:pt x="108" y="1"/>
                    <a:pt x="84" y="1"/>
                    <a:pt x="4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21"/>
            <p:cNvSpPr/>
            <p:nvPr/>
          </p:nvSpPr>
          <p:spPr>
            <a:xfrm>
              <a:off x="4838700" y="3381500"/>
              <a:ext cx="124725" cy="54200"/>
            </a:xfrm>
            <a:custGeom>
              <a:rect b="b" l="l" r="r" t="t"/>
              <a:pathLst>
                <a:path extrusionOk="0" h="2168" w="4989">
                  <a:moveTo>
                    <a:pt x="119" y="0"/>
                  </a:moveTo>
                  <a:cubicBezTo>
                    <a:pt x="107" y="108"/>
                    <a:pt x="60" y="191"/>
                    <a:pt x="0" y="286"/>
                  </a:cubicBezTo>
                  <a:lnTo>
                    <a:pt x="4227" y="2167"/>
                  </a:lnTo>
                  <a:lnTo>
                    <a:pt x="4989" y="2167"/>
                  </a:lnTo>
                  <a:lnTo>
                    <a:pt x="11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21"/>
            <p:cNvSpPr/>
            <p:nvPr/>
          </p:nvSpPr>
          <p:spPr>
            <a:xfrm>
              <a:off x="4723500" y="3007350"/>
              <a:ext cx="99725" cy="355725"/>
            </a:xfrm>
            <a:custGeom>
              <a:rect b="b" l="l" r="r" t="t"/>
              <a:pathLst>
                <a:path extrusionOk="0" h="14229" w="3989">
                  <a:moveTo>
                    <a:pt x="274" y="0"/>
                  </a:moveTo>
                  <a:cubicBezTo>
                    <a:pt x="227" y="72"/>
                    <a:pt x="119" y="107"/>
                    <a:pt x="0" y="107"/>
                  </a:cubicBezTo>
                  <a:lnTo>
                    <a:pt x="3691" y="14228"/>
                  </a:lnTo>
                  <a:cubicBezTo>
                    <a:pt x="3775" y="14181"/>
                    <a:pt x="3882" y="14157"/>
                    <a:pt x="3989" y="14133"/>
                  </a:cubicBez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21"/>
            <p:cNvSpPr/>
            <p:nvPr/>
          </p:nvSpPr>
          <p:spPr>
            <a:xfrm>
              <a:off x="4825300" y="3394600"/>
              <a:ext cx="18475" cy="41100"/>
            </a:xfrm>
            <a:custGeom>
              <a:rect b="b" l="l" r="r" t="t"/>
              <a:pathLst>
                <a:path extrusionOk="0" h="1644" w="739">
                  <a:moveTo>
                    <a:pt x="274" y="0"/>
                  </a:moveTo>
                  <a:cubicBezTo>
                    <a:pt x="203" y="48"/>
                    <a:pt x="107" y="72"/>
                    <a:pt x="0" y="72"/>
                  </a:cubicBezTo>
                  <a:lnTo>
                    <a:pt x="417" y="1643"/>
                  </a:lnTo>
                  <a:lnTo>
                    <a:pt x="738" y="1643"/>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21"/>
            <p:cNvSpPr/>
            <p:nvPr/>
          </p:nvSpPr>
          <p:spPr>
            <a:xfrm>
              <a:off x="5078300" y="3281775"/>
              <a:ext cx="26825" cy="153325"/>
            </a:xfrm>
            <a:custGeom>
              <a:rect b="b" l="l" r="r" t="t"/>
              <a:pathLst>
                <a:path extrusionOk="0" h="6133" w="1073">
                  <a:moveTo>
                    <a:pt x="929" y="1"/>
                  </a:moveTo>
                  <a:cubicBezTo>
                    <a:pt x="894" y="1"/>
                    <a:pt x="870" y="1"/>
                    <a:pt x="834" y="13"/>
                  </a:cubicBezTo>
                  <a:cubicBezTo>
                    <a:pt x="822" y="13"/>
                    <a:pt x="822" y="37"/>
                    <a:pt x="810" y="37"/>
                  </a:cubicBezTo>
                  <a:lnTo>
                    <a:pt x="786" y="48"/>
                  </a:lnTo>
                  <a:lnTo>
                    <a:pt x="786" y="60"/>
                  </a:lnTo>
                  <a:cubicBezTo>
                    <a:pt x="786" y="60"/>
                    <a:pt x="786" y="84"/>
                    <a:pt x="774" y="84"/>
                  </a:cubicBezTo>
                  <a:lnTo>
                    <a:pt x="774" y="96"/>
                  </a:lnTo>
                  <a:cubicBezTo>
                    <a:pt x="774" y="108"/>
                    <a:pt x="774" y="108"/>
                    <a:pt x="763" y="120"/>
                  </a:cubicBezTo>
                  <a:lnTo>
                    <a:pt x="1" y="6133"/>
                  </a:lnTo>
                  <a:lnTo>
                    <a:pt x="322" y="6133"/>
                  </a:lnTo>
                  <a:lnTo>
                    <a:pt x="1036" y="358"/>
                  </a:lnTo>
                  <a:lnTo>
                    <a:pt x="1048" y="275"/>
                  </a:lnTo>
                  <a:lnTo>
                    <a:pt x="1060" y="179"/>
                  </a:lnTo>
                  <a:cubicBezTo>
                    <a:pt x="1072" y="96"/>
                    <a:pt x="1013" y="13"/>
                    <a:pt x="92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21"/>
            <p:cNvSpPr/>
            <p:nvPr/>
          </p:nvSpPr>
          <p:spPr>
            <a:xfrm>
              <a:off x="5165975" y="3082950"/>
              <a:ext cx="51650" cy="352750"/>
            </a:xfrm>
            <a:custGeom>
              <a:rect b="b" l="l" r="r" t="t"/>
              <a:pathLst>
                <a:path extrusionOk="0" h="14110" w="2066">
                  <a:moveTo>
                    <a:pt x="6" y="0"/>
                  </a:moveTo>
                  <a:cubicBezTo>
                    <a:pt x="0" y="28"/>
                    <a:pt x="5" y="56"/>
                    <a:pt x="16" y="81"/>
                  </a:cubicBezTo>
                  <a:lnTo>
                    <a:pt x="16" y="81"/>
                  </a:lnTo>
                  <a:lnTo>
                    <a:pt x="6" y="0"/>
                  </a:lnTo>
                  <a:close/>
                  <a:moveTo>
                    <a:pt x="16" y="81"/>
                  </a:moveTo>
                  <a:lnTo>
                    <a:pt x="792" y="6430"/>
                  </a:lnTo>
                  <a:lnTo>
                    <a:pt x="839" y="6739"/>
                  </a:lnTo>
                  <a:lnTo>
                    <a:pt x="1125" y="9025"/>
                  </a:lnTo>
                  <a:lnTo>
                    <a:pt x="1173" y="9359"/>
                  </a:lnTo>
                  <a:lnTo>
                    <a:pt x="1756" y="14109"/>
                  </a:lnTo>
                  <a:lnTo>
                    <a:pt x="2066" y="14109"/>
                  </a:lnTo>
                  <a:lnTo>
                    <a:pt x="1482" y="9442"/>
                  </a:lnTo>
                  <a:lnTo>
                    <a:pt x="1435" y="9121"/>
                  </a:lnTo>
                  <a:lnTo>
                    <a:pt x="1125" y="6608"/>
                  </a:lnTo>
                  <a:lnTo>
                    <a:pt x="1077" y="6287"/>
                  </a:lnTo>
                  <a:lnTo>
                    <a:pt x="351" y="358"/>
                  </a:lnTo>
                  <a:lnTo>
                    <a:pt x="65" y="143"/>
                  </a:lnTo>
                  <a:cubicBezTo>
                    <a:pt x="46" y="131"/>
                    <a:pt x="28" y="108"/>
                    <a:pt x="16" y="8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21"/>
            <p:cNvSpPr/>
            <p:nvPr/>
          </p:nvSpPr>
          <p:spPr>
            <a:xfrm>
              <a:off x="5303025" y="3368700"/>
              <a:ext cx="54800" cy="67000"/>
            </a:xfrm>
            <a:custGeom>
              <a:rect b="b" l="l" r="r" t="t"/>
              <a:pathLst>
                <a:path extrusionOk="0" h="2680" w="2192">
                  <a:moveTo>
                    <a:pt x="1941" y="0"/>
                  </a:moveTo>
                  <a:lnTo>
                    <a:pt x="1" y="2679"/>
                  </a:lnTo>
                  <a:lnTo>
                    <a:pt x="382" y="2679"/>
                  </a:lnTo>
                  <a:lnTo>
                    <a:pt x="2192" y="179"/>
                  </a:lnTo>
                  <a:cubicBezTo>
                    <a:pt x="2084" y="143"/>
                    <a:pt x="2001" y="84"/>
                    <a:pt x="194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21"/>
            <p:cNvSpPr/>
            <p:nvPr/>
          </p:nvSpPr>
          <p:spPr>
            <a:xfrm>
              <a:off x="5430125" y="3087425"/>
              <a:ext cx="129500" cy="180700"/>
            </a:xfrm>
            <a:custGeom>
              <a:rect b="b" l="l" r="r" t="t"/>
              <a:pathLst>
                <a:path extrusionOk="0" h="7228" w="5180">
                  <a:moveTo>
                    <a:pt x="4918" y="0"/>
                  </a:moveTo>
                  <a:lnTo>
                    <a:pt x="4882" y="60"/>
                  </a:lnTo>
                  <a:lnTo>
                    <a:pt x="156" y="6644"/>
                  </a:lnTo>
                  <a:cubicBezTo>
                    <a:pt x="203" y="6691"/>
                    <a:pt x="239" y="6751"/>
                    <a:pt x="251" y="6834"/>
                  </a:cubicBezTo>
                  <a:cubicBezTo>
                    <a:pt x="251" y="6989"/>
                    <a:pt x="144" y="7120"/>
                    <a:pt x="1" y="7132"/>
                  </a:cubicBezTo>
                  <a:lnTo>
                    <a:pt x="132" y="7227"/>
                  </a:lnTo>
                  <a:lnTo>
                    <a:pt x="5180" y="179"/>
                  </a:lnTo>
                  <a:cubicBezTo>
                    <a:pt x="5061" y="143"/>
                    <a:pt x="4978" y="83"/>
                    <a:pt x="491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21"/>
            <p:cNvSpPr/>
            <p:nvPr/>
          </p:nvSpPr>
          <p:spPr>
            <a:xfrm>
              <a:off x="5365250" y="3269875"/>
              <a:ext cx="63425" cy="84550"/>
            </a:xfrm>
            <a:custGeom>
              <a:rect b="b" l="l" r="r" t="t"/>
              <a:pathLst>
                <a:path extrusionOk="0" h="3382" w="2537">
                  <a:moveTo>
                    <a:pt x="2274" y="1"/>
                  </a:moveTo>
                  <a:lnTo>
                    <a:pt x="0" y="3191"/>
                  </a:lnTo>
                  <a:cubicBezTo>
                    <a:pt x="107" y="3215"/>
                    <a:pt x="179" y="3299"/>
                    <a:pt x="238" y="3382"/>
                  </a:cubicBezTo>
                  <a:lnTo>
                    <a:pt x="2536" y="179"/>
                  </a:lnTo>
                  <a:lnTo>
                    <a:pt x="227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21"/>
            <p:cNvSpPr/>
            <p:nvPr/>
          </p:nvSpPr>
          <p:spPr>
            <a:xfrm>
              <a:off x="5372675" y="3356800"/>
              <a:ext cx="248275" cy="56575"/>
            </a:xfrm>
            <a:custGeom>
              <a:rect b="b" l="l" r="r" t="t"/>
              <a:pathLst>
                <a:path extrusionOk="0" h="2263" w="9931">
                  <a:moveTo>
                    <a:pt x="1" y="0"/>
                  </a:moveTo>
                  <a:cubicBezTo>
                    <a:pt x="13" y="36"/>
                    <a:pt x="37" y="95"/>
                    <a:pt x="37" y="155"/>
                  </a:cubicBezTo>
                  <a:cubicBezTo>
                    <a:pt x="37" y="203"/>
                    <a:pt x="37" y="262"/>
                    <a:pt x="13" y="310"/>
                  </a:cubicBezTo>
                  <a:lnTo>
                    <a:pt x="9931" y="2262"/>
                  </a:lnTo>
                  <a:lnTo>
                    <a:pt x="9335" y="1822"/>
                  </a:lnTo>
                  <a:lnTo>
                    <a:pt x="6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21"/>
            <p:cNvSpPr/>
            <p:nvPr/>
          </p:nvSpPr>
          <p:spPr>
            <a:xfrm>
              <a:off x="5718250" y="3230300"/>
              <a:ext cx="86350" cy="88125"/>
            </a:xfrm>
            <a:custGeom>
              <a:rect b="b" l="l" r="r" t="t"/>
              <a:pathLst>
                <a:path extrusionOk="0" h="3525" w="3454">
                  <a:moveTo>
                    <a:pt x="3370" y="0"/>
                  </a:moveTo>
                  <a:lnTo>
                    <a:pt x="1" y="3250"/>
                  </a:lnTo>
                  <a:lnTo>
                    <a:pt x="168" y="3524"/>
                  </a:lnTo>
                  <a:lnTo>
                    <a:pt x="3454" y="333"/>
                  </a:lnTo>
                  <a:cubicBezTo>
                    <a:pt x="3382" y="298"/>
                    <a:pt x="3335" y="214"/>
                    <a:pt x="3335" y="131"/>
                  </a:cubicBezTo>
                  <a:cubicBezTo>
                    <a:pt x="3335" y="83"/>
                    <a:pt x="3335" y="36"/>
                    <a:pt x="3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21"/>
            <p:cNvSpPr/>
            <p:nvPr/>
          </p:nvSpPr>
          <p:spPr>
            <a:xfrm>
              <a:off x="5808450" y="3104675"/>
              <a:ext cx="128625" cy="124150"/>
            </a:xfrm>
            <a:custGeom>
              <a:rect b="b" l="l" r="r" t="t"/>
              <a:pathLst>
                <a:path extrusionOk="0" h="4966" w="5145">
                  <a:moveTo>
                    <a:pt x="4930" y="1"/>
                  </a:moveTo>
                  <a:lnTo>
                    <a:pt x="1" y="4787"/>
                  </a:lnTo>
                  <a:lnTo>
                    <a:pt x="120" y="4870"/>
                  </a:lnTo>
                  <a:cubicBezTo>
                    <a:pt x="167" y="4882"/>
                    <a:pt x="191" y="4906"/>
                    <a:pt x="227" y="4930"/>
                  </a:cubicBezTo>
                  <a:lnTo>
                    <a:pt x="263" y="4966"/>
                  </a:lnTo>
                  <a:lnTo>
                    <a:pt x="5144" y="227"/>
                  </a:lnTo>
                  <a:cubicBezTo>
                    <a:pt x="5061" y="167"/>
                    <a:pt x="4989" y="96"/>
                    <a:pt x="493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21"/>
            <p:cNvSpPr/>
            <p:nvPr/>
          </p:nvSpPr>
          <p:spPr>
            <a:xfrm>
              <a:off x="5622425" y="3317200"/>
              <a:ext cx="94375" cy="92000"/>
            </a:xfrm>
            <a:custGeom>
              <a:rect b="b" l="l" r="r" t="t"/>
              <a:pathLst>
                <a:path extrusionOk="0" h="3680" w="3775">
                  <a:moveTo>
                    <a:pt x="3596" y="1"/>
                  </a:moveTo>
                  <a:lnTo>
                    <a:pt x="0" y="3501"/>
                  </a:lnTo>
                  <a:lnTo>
                    <a:pt x="250" y="3680"/>
                  </a:lnTo>
                  <a:lnTo>
                    <a:pt x="3774" y="275"/>
                  </a:lnTo>
                  <a:lnTo>
                    <a:pt x="359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21"/>
            <p:cNvSpPr/>
            <p:nvPr/>
          </p:nvSpPr>
          <p:spPr>
            <a:xfrm>
              <a:off x="5166700" y="3082050"/>
              <a:ext cx="498600" cy="354250"/>
            </a:xfrm>
            <a:custGeom>
              <a:rect b="b" l="l" r="r" t="t"/>
              <a:pathLst>
                <a:path extrusionOk="0" h="14170" w="19944">
                  <a:moveTo>
                    <a:pt x="298" y="1"/>
                  </a:moveTo>
                  <a:cubicBezTo>
                    <a:pt x="239" y="48"/>
                    <a:pt x="155" y="60"/>
                    <a:pt x="72" y="60"/>
                  </a:cubicBezTo>
                  <a:cubicBezTo>
                    <a:pt x="36" y="48"/>
                    <a:pt x="25" y="48"/>
                    <a:pt x="1" y="48"/>
                  </a:cubicBezTo>
                  <a:cubicBezTo>
                    <a:pt x="1" y="108"/>
                    <a:pt x="13" y="156"/>
                    <a:pt x="60" y="191"/>
                  </a:cubicBezTo>
                  <a:lnTo>
                    <a:pt x="334" y="406"/>
                  </a:lnTo>
                  <a:lnTo>
                    <a:pt x="5716" y="4275"/>
                  </a:lnTo>
                  <a:lnTo>
                    <a:pt x="5990" y="4477"/>
                  </a:lnTo>
                  <a:lnTo>
                    <a:pt x="10216" y="7537"/>
                  </a:lnTo>
                  <a:lnTo>
                    <a:pt x="10478" y="7716"/>
                  </a:lnTo>
                  <a:lnTo>
                    <a:pt x="17574" y="12836"/>
                  </a:lnTo>
                  <a:lnTo>
                    <a:pt x="18170" y="13264"/>
                  </a:lnTo>
                  <a:lnTo>
                    <a:pt x="19420" y="14169"/>
                  </a:lnTo>
                  <a:lnTo>
                    <a:pt x="19944" y="14169"/>
                  </a:lnTo>
                  <a:lnTo>
                    <a:pt x="18479" y="13110"/>
                  </a:lnTo>
                  <a:lnTo>
                    <a:pt x="18229" y="12931"/>
                  </a:lnTo>
                  <a:lnTo>
                    <a:pt x="10657" y="7466"/>
                  </a:lnTo>
                  <a:lnTo>
                    <a:pt x="10514" y="7383"/>
                  </a:lnTo>
                  <a:lnTo>
                    <a:pt x="10502" y="7383"/>
                  </a:lnTo>
                  <a:cubicBezTo>
                    <a:pt x="10495" y="7383"/>
                    <a:pt x="10487" y="7384"/>
                    <a:pt x="10480" y="7384"/>
                  </a:cubicBezTo>
                  <a:cubicBezTo>
                    <a:pt x="10347" y="7384"/>
                    <a:pt x="10238" y="7281"/>
                    <a:pt x="10204" y="7156"/>
                  </a:cubicBezTo>
                  <a:lnTo>
                    <a:pt x="7240" y="5013"/>
                  </a:lnTo>
                  <a:cubicBezTo>
                    <a:pt x="7216" y="5025"/>
                    <a:pt x="7180" y="5025"/>
                    <a:pt x="7156" y="5025"/>
                  </a:cubicBezTo>
                  <a:cubicBezTo>
                    <a:pt x="7143" y="5027"/>
                    <a:pt x="7130" y="5028"/>
                    <a:pt x="7117" y="5028"/>
                  </a:cubicBezTo>
                  <a:cubicBezTo>
                    <a:pt x="6978" y="5028"/>
                    <a:pt x="6859" y="4916"/>
                    <a:pt x="6859" y="4763"/>
                  </a:cubicBezTo>
                  <a:lnTo>
                    <a:pt x="6859" y="4728"/>
                  </a:lnTo>
                  <a:lnTo>
                    <a:pt x="6323" y="4347"/>
                  </a:lnTo>
                  <a:lnTo>
                    <a:pt x="6037" y="4132"/>
                  </a:lnTo>
                  <a:lnTo>
                    <a:pt x="29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21"/>
            <p:cNvSpPr/>
            <p:nvPr/>
          </p:nvSpPr>
          <p:spPr>
            <a:xfrm>
              <a:off x="5558725" y="3064225"/>
              <a:ext cx="8950" cy="4750"/>
            </a:xfrm>
            <a:custGeom>
              <a:rect b="b" l="l" r="r" t="t"/>
              <a:pathLst>
                <a:path extrusionOk="0" h="190" w="358">
                  <a:moveTo>
                    <a:pt x="146" y="0"/>
                  </a:moveTo>
                  <a:cubicBezTo>
                    <a:pt x="122" y="0"/>
                    <a:pt x="97" y="4"/>
                    <a:pt x="72" y="11"/>
                  </a:cubicBezTo>
                  <a:cubicBezTo>
                    <a:pt x="12" y="47"/>
                    <a:pt x="0" y="107"/>
                    <a:pt x="0" y="166"/>
                  </a:cubicBezTo>
                  <a:cubicBezTo>
                    <a:pt x="48" y="154"/>
                    <a:pt x="95" y="130"/>
                    <a:pt x="131" y="130"/>
                  </a:cubicBezTo>
                  <a:cubicBezTo>
                    <a:pt x="226" y="154"/>
                    <a:pt x="298" y="166"/>
                    <a:pt x="357" y="190"/>
                  </a:cubicBezTo>
                  <a:lnTo>
                    <a:pt x="286" y="71"/>
                  </a:lnTo>
                  <a:cubicBezTo>
                    <a:pt x="253" y="21"/>
                    <a:pt x="202" y="0"/>
                    <a:pt x="14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21"/>
            <p:cNvSpPr/>
            <p:nvPr/>
          </p:nvSpPr>
          <p:spPr>
            <a:xfrm>
              <a:off x="5571525" y="3089200"/>
              <a:ext cx="223250" cy="346500"/>
            </a:xfrm>
            <a:custGeom>
              <a:rect b="b" l="l" r="r" t="t"/>
              <a:pathLst>
                <a:path extrusionOk="0" h="13860" w="8930">
                  <a:moveTo>
                    <a:pt x="0" y="0"/>
                  </a:moveTo>
                  <a:lnTo>
                    <a:pt x="5632" y="9121"/>
                  </a:lnTo>
                  <a:lnTo>
                    <a:pt x="5799" y="9395"/>
                  </a:lnTo>
                  <a:lnTo>
                    <a:pt x="8573" y="13859"/>
                  </a:lnTo>
                  <a:lnTo>
                    <a:pt x="8930" y="13859"/>
                  </a:lnTo>
                  <a:lnTo>
                    <a:pt x="6025" y="9168"/>
                  </a:lnTo>
                  <a:lnTo>
                    <a:pt x="5858" y="8894"/>
                  </a:lnTo>
                  <a:lnTo>
                    <a:pt x="560" y="346"/>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21"/>
            <p:cNvSpPr/>
            <p:nvPr/>
          </p:nvSpPr>
          <p:spPr>
            <a:xfrm>
              <a:off x="6055500" y="3242800"/>
              <a:ext cx="4200" cy="14900"/>
            </a:xfrm>
            <a:custGeom>
              <a:rect b="b" l="l" r="r" t="t"/>
              <a:pathLst>
                <a:path extrusionOk="0" h="596" w="168">
                  <a:moveTo>
                    <a:pt x="108" y="0"/>
                  </a:moveTo>
                  <a:lnTo>
                    <a:pt x="1" y="393"/>
                  </a:lnTo>
                  <a:lnTo>
                    <a:pt x="167" y="595"/>
                  </a:lnTo>
                  <a:lnTo>
                    <a:pt x="167" y="72"/>
                  </a:lnTo>
                  <a:lnTo>
                    <a:pt x="10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21"/>
            <p:cNvSpPr/>
            <p:nvPr/>
          </p:nvSpPr>
          <p:spPr>
            <a:xfrm>
              <a:off x="5953400" y="3107050"/>
              <a:ext cx="98850" cy="137250"/>
            </a:xfrm>
            <a:custGeom>
              <a:rect b="b" l="l" r="r" t="t"/>
              <a:pathLst>
                <a:path extrusionOk="0" h="5490" w="3954">
                  <a:moveTo>
                    <a:pt x="227" y="1"/>
                  </a:moveTo>
                  <a:cubicBezTo>
                    <a:pt x="168" y="72"/>
                    <a:pt x="96" y="132"/>
                    <a:pt x="1" y="179"/>
                  </a:cubicBezTo>
                  <a:lnTo>
                    <a:pt x="3847" y="5490"/>
                  </a:lnTo>
                  <a:lnTo>
                    <a:pt x="3954" y="5109"/>
                  </a:lnTo>
                  <a:lnTo>
                    <a:pt x="287" y="25"/>
                  </a:lnTo>
                  <a:lnTo>
                    <a:pt x="22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21"/>
            <p:cNvSpPr/>
            <p:nvPr/>
          </p:nvSpPr>
          <p:spPr>
            <a:xfrm>
              <a:off x="5571825" y="3083850"/>
              <a:ext cx="239625" cy="146475"/>
            </a:xfrm>
            <a:custGeom>
              <a:rect b="b" l="l" r="r" t="t"/>
              <a:pathLst>
                <a:path extrusionOk="0" h="5859" w="9585">
                  <a:moveTo>
                    <a:pt x="131" y="0"/>
                  </a:moveTo>
                  <a:cubicBezTo>
                    <a:pt x="95" y="84"/>
                    <a:pt x="60" y="155"/>
                    <a:pt x="0" y="214"/>
                  </a:cubicBezTo>
                  <a:lnTo>
                    <a:pt x="560" y="560"/>
                  </a:lnTo>
                  <a:lnTo>
                    <a:pt x="9227" y="5858"/>
                  </a:lnTo>
                  <a:cubicBezTo>
                    <a:pt x="9275" y="5763"/>
                    <a:pt x="9358" y="5691"/>
                    <a:pt x="9466" y="5691"/>
                  </a:cubicBezTo>
                  <a:cubicBezTo>
                    <a:pt x="9513" y="5691"/>
                    <a:pt x="9537" y="5691"/>
                    <a:pt x="9585" y="5703"/>
                  </a:cubicBezTo>
                  <a:lnTo>
                    <a:pt x="9466" y="5632"/>
                  </a:lnTo>
                  <a:lnTo>
                    <a:pt x="25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21"/>
            <p:cNvSpPr/>
            <p:nvPr/>
          </p:nvSpPr>
          <p:spPr>
            <a:xfrm>
              <a:off x="5814100" y="3227900"/>
              <a:ext cx="202450" cy="130700"/>
            </a:xfrm>
            <a:custGeom>
              <a:rect b="b" l="l" r="r" t="t"/>
              <a:pathLst>
                <a:path extrusionOk="0" h="5228" w="8098">
                  <a:moveTo>
                    <a:pt x="1" y="1"/>
                  </a:moveTo>
                  <a:lnTo>
                    <a:pt x="1" y="1"/>
                  </a:lnTo>
                  <a:cubicBezTo>
                    <a:pt x="37" y="48"/>
                    <a:pt x="84" y="120"/>
                    <a:pt x="84" y="191"/>
                  </a:cubicBezTo>
                  <a:cubicBezTo>
                    <a:pt x="84" y="263"/>
                    <a:pt x="72" y="322"/>
                    <a:pt x="25" y="382"/>
                  </a:cubicBezTo>
                  <a:lnTo>
                    <a:pt x="4263" y="2977"/>
                  </a:lnTo>
                  <a:cubicBezTo>
                    <a:pt x="4311" y="2918"/>
                    <a:pt x="4382" y="2870"/>
                    <a:pt x="4478" y="2870"/>
                  </a:cubicBezTo>
                  <a:cubicBezTo>
                    <a:pt x="4644" y="2870"/>
                    <a:pt x="4775" y="2977"/>
                    <a:pt x="4775" y="3144"/>
                  </a:cubicBezTo>
                  <a:cubicBezTo>
                    <a:pt x="4775" y="3180"/>
                    <a:pt x="4775" y="3227"/>
                    <a:pt x="4739" y="3275"/>
                  </a:cubicBezTo>
                  <a:lnTo>
                    <a:pt x="7942" y="5228"/>
                  </a:lnTo>
                  <a:cubicBezTo>
                    <a:pt x="7954" y="5120"/>
                    <a:pt x="8014" y="5025"/>
                    <a:pt x="8097" y="4954"/>
                  </a:cubicBezTo>
                  <a:lnTo>
                    <a:pt x="37" y="37"/>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21"/>
            <p:cNvSpPr/>
            <p:nvPr/>
          </p:nvSpPr>
          <p:spPr>
            <a:xfrm>
              <a:off x="5574500" y="3075800"/>
              <a:ext cx="354825" cy="22650"/>
            </a:xfrm>
            <a:custGeom>
              <a:rect b="b" l="l" r="r" t="t"/>
              <a:pathLst>
                <a:path extrusionOk="0" h="906" w="14193">
                  <a:moveTo>
                    <a:pt x="0" y="1"/>
                  </a:moveTo>
                  <a:lnTo>
                    <a:pt x="0" y="1"/>
                  </a:lnTo>
                  <a:cubicBezTo>
                    <a:pt x="12" y="36"/>
                    <a:pt x="24" y="84"/>
                    <a:pt x="24" y="132"/>
                  </a:cubicBezTo>
                  <a:cubicBezTo>
                    <a:pt x="36" y="203"/>
                    <a:pt x="24" y="263"/>
                    <a:pt x="12" y="322"/>
                  </a:cubicBezTo>
                  <a:lnTo>
                    <a:pt x="131" y="322"/>
                  </a:lnTo>
                  <a:lnTo>
                    <a:pt x="14181" y="906"/>
                  </a:lnTo>
                  <a:cubicBezTo>
                    <a:pt x="14181" y="870"/>
                    <a:pt x="14169" y="858"/>
                    <a:pt x="14169" y="834"/>
                  </a:cubicBezTo>
                  <a:cubicBezTo>
                    <a:pt x="14169" y="751"/>
                    <a:pt x="14169" y="667"/>
                    <a:pt x="14193" y="596"/>
                  </a:cubicBez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21"/>
            <p:cNvSpPr/>
            <p:nvPr/>
          </p:nvSpPr>
          <p:spPr>
            <a:xfrm>
              <a:off x="5569125" y="2643900"/>
              <a:ext cx="490575" cy="431025"/>
            </a:xfrm>
            <a:custGeom>
              <a:rect b="b" l="l" r="r" t="t"/>
              <a:pathLst>
                <a:path extrusionOk="0" h="17241" w="19623">
                  <a:moveTo>
                    <a:pt x="19622" y="1"/>
                  </a:moveTo>
                  <a:lnTo>
                    <a:pt x="1" y="17027"/>
                  </a:lnTo>
                  <a:cubicBezTo>
                    <a:pt x="96" y="17074"/>
                    <a:pt x="168" y="17158"/>
                    <a:pt x="215" y="17241"/>
                  </a:cubicBezTo>
                  <a:lnTo>
                    <a:pt x="19622" y="394"/>
                  </a:lnTo>
                  <a:lnTo>
                    <a:pt x="1962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21"/>
            <p:cNvSpPr/>
            <p:nvPr/>
          </p:nvSpPr>
          <p:spPr>
            <a:xfrm>
              <a:off x="5954000" y="2949300"/>
              <a:ext cx="105100" cy="136050"/>
            </a:xfrm>
            <a:custGeom>
              <a:rect b="b" l="l" r="r" t="t"/>
              <a:pathLst>
                <a:path extrusionOk="0" h="5442" w="4204">
                  <a:moveTo>
                    <a:pt x="4204" y="1"/>
                  </a:moveTo>
                  <a:lnTo>
                    <a:pt x="1" y="5239"/>
                  </a:lnTo>
                  <a:cubicBezTo>
                    <a:pt x="96" y="5299"/>
                    <a:pt x="179" y="5370"/>
                    <a:pt x="239" y="5442"/>
                  </a:cubicBezTo>
                  <a:lnTo>
                    <a:pt x="4204" y="489"/>
                  </a:lnTo>
                  <a:lnTo>
                    <a:pt x="420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21"/>
            <p:cNvSpPr/>
            <p:nvPr/>
          </p:nvSpPr>
          <p:spPr>
            <a:xfrm>
              <a:off x="6022475" y="3206175"/>
              <a:ext cx="37225" cy="143500"/>
            </a:xfrm>
            <a:custGeom>
              <a:rect b="b" l="l" r="r" t="t"/>
              <a:pathLst>
                <a:path extrusionOk="0" h="5740" w="1489">
                  <a:moveTo>
                    <a:pt x="1488" y="1"/>
                  </a:moveTo>
                  <a:lnTo>
                    <a:pt x="1191" y="1132"/>
                  </a:lnTo>
                  <a:lnTo>
                    <a:pt x="1084" y="1525"/>
                  </a:lnTo>
                  <a:lnTo>
                    <a:pt x="0" y="5692"/>
                  </a:lnTo>
                  <a:cubicBezTo>
                    <a:pt x="12" y="5692"/>
                    <a:pt x="24" y="5692"/>
                    <a:pt x="60" y="5680"/>
                  </a:cubicBezTo>
                  <a:cubicBezTo>
                    <a:pt x="143" y="5680"/>
                    <a:pt x="238" y="5692"/>
                    <a:pt x="310" y="5739"/>
                  </a:cubicBezTo>
                  <a:lnTo>
                    <a:pt x="1322" y="1834"/>
                  </a:lnTo>
                  <a:lnTo>
                    <a:pt x="1429" y="1453"/>
                  </a:lnTo>
                  <a:lnTo>
                    <a:pt x="1488" y="1227"/>
                  </a:lnTo>
                  <a:lnTo>
                    <a:pt x="148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21"/>
            <p:cNvSpPr/>
            <p:nvPr/>
          </p:nvSpPr>
          <p:spPr>
            <a:xfrm>
              <a:off x="5959075" y="3100225"/>
              <a:ext cx="100625" cy="64900"/>
            </a:xfrm>
            <a:custGeom>
              <a:rect b="b" l="l" r="r" t="t"/>
              <a:pathLst>
                <a:path extrusionOk="0" h="2596" w="4025">
                  <a:moveTo>
                    <a:pt x="155" y="0"/>
                  </a:moveTo>
                  <a:cubicBezTo>
                    <a:pt x="119" y="107"/>
                    <a:pt x="72" y="202"/>
                    <a:pt x="0" y="274"/>
                  </a:cubicBezTo>
                  <a:lnTo>
                    <a:pt x="60" y="298"/>
                  </a:lnTo>
                  <a:lnTo>
                    <a:pt x="4024" y="2596"/>
                  </a:lnTo>
                  <a:lnTo>
                    <a:pt x="4024" y="2238"/>
                  </a:lnTo>
                  <a:lnTo>
                    <a:pt x="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21"/>
            <p:cNvSpPr/>
            <p:nvPr/>
          </p:nvSpPr>
          <p:spPr>
            <a:xfrm>
              <a:off x="4523175" y="3371975"/>
              <a:ext cx="36625" cy="35750"/>
            </a:xfrm>
            <a:custGeom>
              <a:rect b="b" l="l" r="r" t="t"/>
              <a:pathLst>
                <a:path extrusionOk="0" h="1430" w="1465">
                  <a:moveTo>
                    <a:pt x="691" y="0"/>
                  </a:moveTo>
                  <a:cubicBezTo>
                    <a:pt x="334" y="12"/>
                    <a:pt x="60" y="286"/>
                    <a:pt x="24" y="620"/>
                  </a:cubicBezTo>
                  <a:cubicBezTo>
                    <a:pt x="24" y="667"/>
                    <a:pt x="0" y="715"/>
                    <a:pt x="24" y="762"/>
                  </a:cubicBezTo>
                  <a:cubicBezTo>
                    <a:pt x="24" y="834"/>
                    <a:pt x="36" y="893"/>
                    <a:pt x="60" y="953"/>
                  </a:cubicBezTo>
                  <a:cubicBezTo>
                    <a:pt x="164" y="1242"/>
                    <a:pt x="436" y="1430"/>
                    <a:pt x="746" y="1430"/>
                  </a:cubicBezTo>
                  <a:cubicBezTo>
                    <a:pt x="755" y="1430"/>
                    <a:pt x="765" y="1430"/>
                    <a:pt x="774" y="1429"/>
                  </a:cubicBezTo>
                  <a:cubicBezTo>
                    <a:pt x="822" y="1429"/>
                    <a:pt x="870" y="1417"/>
                    <a:pt x="917" y="1417"/>
                  </a:cubicBezTo>
                  <a:cubicBezTo>
                    <a:pt x="1012" y="1382"/>
                    <a:pt x="1108" y="1334"/>
                    <a:pt x="1191" y="1274"/>
                  </a:cubicBezTo>
                  <a:cubicBezTo>
                    <a:pt x="1358" y="1120"/>
                    <a:pt x="1465" y="905"/>
                    <a:pt x="1453" y="667"/>
                  </a:cubicBezTo>
                  <a:cubicBezTo>
                    <a:pt x="1429" y="441"/>
                    <a:pt x="1334" y="262"/>
                    <a:pt x="1167" y="143"/>
                  </a:cubicBezTo>
                  <a:cubicBezTo>
                    <a:pt x="1096" y="84"/>
                    <a:pt x="989" y="48"/>
                    <a:pt x="881" y="12"/>
                  </a:cubicBezTo>
                  <a:cubicBezTo>
                    <a:pt x="822" y="0"/>
                    <a:pt x="762" y="0"/>
                    <a:pt x="69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21"/>
            <p:cNvSpPr/>
            <p:nvPr/>
          </p:nvSpPr>
          <p:spPr>
            <a:xfrm>
              <a:off x="4806850" y="3361225"/>
              <a:ext cx="35725" cy="35175"/>
            </a:xfrm>
            <a:custGeom>
              <a:rect b="b" l="l" r="r" t="t"/>
              <a:pathLst>
                <a:path extrusionOk="0" h="1407" w="1429">
                  <a:moveTo>
                    <a:pt x="724" y="0"/>
                  </a:moveTo>
                  <a:cubicBezTo>
                    <a:pt x="709" y="0"/>
                    <a:pt x="694" y="1"/>
                    <a:pt x="679" y="2"/>
                  </a:cubicBezTo>
                  <a:cubicBezTo>
                    <a:pt x="583" y="2"/>
                    <a:pt x="476" y="38"/>
                    <a:pt x="381" y="85"/>
                  </a:cubicBezTo>
                  <a:cubicBezTo>
                    <a:pt x="286" y="121"/>
                    <a:pt x="202" y="192"/>
                    <a:pt x="143" y="264"/>
                  </a:cubicBezTo>
                  <a:cubicBezTo>
                    <a:pt x="83" y="335"/>
                    <a:pt x="48" y="442"/>
                    <a:pt x="12" y="549"/>
                  </a:cubicBezTo>
                  <a:cubicBezTo>
                    <a:pt x="0" y="609"/>
                    <a:pt x="0" y="680"/>
                    <a:pt x="0" y="740"/>
                  </a:cubicBezTo>
                  <a:cubicBezTo>
                    <a:pt x="24" y="1133"/>
                    <a:pt x="345" y="1407"/>
                    <a:pt x="726" y="1407"/>
                  </a:cubicBezTo>
                  <a:lnTo>
                    <a:pt x="738" y="1407"/>
                  </a:lnTo>
                  <a:cubicBezTo>
                    <a:pt x="845" y="1407"/>
                    <a:pt x="941" y="1383"/>
                    <a:pt x="1024" y="1335"/>
                  </a:cubicBezTo>
                  <a:cubicBezTo>
                    <a:pt x="1131" y="1276"/>
                    <a:pt x="1214" y="1204"/>
                    <a:pt x="1298" y="1097"/>
                  </a:cubicBezTo>
                  <a:cubicBezTo>
                    <a:pt x="1357" y="1002"/>
                    <a:pt x="1393" y="919"/>
                    <a:pt x="1417" y="811"/>
                  </a:cubicBezTo>
                  <a:cubicBezTo>
                    <a:pt x="1429" y="776"/>
                    <a:pt x="1429" y="704"/>
                    <a:pt x="1429" y="669"/>
                  </a:cubicBezTo>
                  <a:cubicBezTo>
                    <a:pt x="1417" y="279"/>
                    <a:pt x="1098" y="0"/>
                    <a:pt x="72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21"/>
            <p:cNvSpPr/>
            <p:nvPr/>
          </p:nvSpPr>
          <p:spPr>
            <a:xfrm>
              <a:off x="4231475" y="3218375"/>
              <a:ext cx="12225" cy="12250"/>
            </a:xfrm>
            <a:custGeom>
              <a:rect b="b" l="l" r="r" t="t"/>
              <a:pathLst>
                <a:path extrusionOk="0" h="490" w="489">
                  <a:moveTo>
                    <a:pt x="238" y="1"/>
                  </a:moveTo>
                  <a:cubicBezTo>
                    <a:pt x="155" y="1"/>
                    <a:pt x="96" y="37"/>
                    <a:pt x="48" y="108"/>
                  </a:cubicBezTo>
                  <a:cubicBezTo>
                    <a:pt x="12" y="156"/>
                    <a:pt x="0" y="203"/>
                    <a:pt x="0" y="263"/>
                  </a:cubicBezTo>
                  <a:cubicBezTo>
                    <a:pt x="23" y="387"/>
                    <a:pt x="142" y="490"/>
                    <a:pt x="256" y="490"/>
                  </a:cubicBezTo>
                  <a:cubicBezTo>
                    <a:pt x="262" y="490"/>
                    <a:pt x="268" y="490"/>
                    <a:pt x="274" y="489"/>
                  </a:cubicBezTo>
                  <a:cubicBezTo>
                    <a:pt x="381" y="489"/>
                    <a:pt x="453" y="429"/>
                    <a:pt x="477" y="334"/>
                  </a:cubicBezTo>
                  <a:cubicBezTo>
                    <a:pt x="488" y="310"/>
                    <a:pt x="488" y="263"/>
                    <a:pt x="488" y="239"/>
                  </a:cubicBezTo>
                  <a:cubicBezTo>
                    <a:pt x="488" y="96"/>
                    <a:pt x="381" y="1"/>
                    <a:pt x="23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21"/>
            <p:cNvSpPr/>
            <p:nvPr/>
          </p:nvSpPr>
          <p:spPr>
            <a:xfrm>
              <a:off x="5155100" y="3058225"/>
              <a:ext cx="25325" cy="25050"/>
            </a:xfrm>
            <a:custGeom>
              <a:rect b="b" l="l" r="r" t="t"/>
              <a:pathLst>
                <a:path extrusionOk="0" h="1002" w="1013">
                  <a:moveTo>
                    <a:pt x="510" y="1"/>
                  </a:moveTo>
                  <a:cubicBezTo>
                    <a:pt x="503" y="1"/>
                    <a:pt x="496" y="1"/>
                    <a:pt x="489" y="1"/>
                  </a:cubicBezTo>
                  <a:cubicBezTo>
                    <a:pt x="203" y="13"/>
                    <a:pt x="0" y="239"/>
                    <a:pt x="12" y="525"/>
                  </a:cubicBezTo>
                  <a:cubicBezTo>
                    <a:pt x="24" y="763"/>
                    <a:pt x="203" y="954"/>
                    <a:pt x="441" y="989"/>
                  </a:cubicBezTo>
                  <a:cubicBezTo>
                    <a:pt x="489" y="1001"/>
                    <a:pt x="500" y="1001"/>
                    <a:pt x="536" y="1001"/>
                  </a:cubicBezTo>
                  <a:cubicBezTo>
                    <a:pt x="608" y="1001"/>
                    <a:pt x="679" y="966"/>
                    <a:pt x="762" y="942"/>
                  </a:cubicBezTo>
                  <a:cubicBezTo>
                    <a:pt x="917" y="847"/>
                    <a:pt x="1012" y="668"/>
                    <a:pt x="1012" y="478"/>
                  </a:cubicBezTo>
                  <a:cubicBezTo>
                    <a:pt x="1001" y="222"/>
                    <a:pt x="786" y="1"/>
                    <a:pt x="5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21"/>
            <p:cNvSpPr/>
            <p:nvPr/>
          </p:nvSpPr>
          <p:spPr>
            <a:xfrm>
              <a:off x="5929000" y="3079000"/>
              <a:ext cx="34850" cy="34325"/>
            </a:xfrm>
            <a:custGeom>
              <a:rect b="b" l="l" r="r" t="t"/>
              <a:pathLst>
                <a:path extrusionOk="0" h="1373" w="1394">
                  <a:moveTo>
                    <a:pt x="720" y="1"/>
                  </a:moveTo>
                  <a:cubicBezTo>
                    <a:pt x="699" y="1"/>
                    <a:pt x="677" y="2"/>
                    <a:pt x="655" y="4"/>
                  </a:cubicBezTo>
                  <a:cubicBezTo>
                    <a:pt x="358" y="16"/>
                    <a:pt x="96" y="230"/>
                    <a:pt x="24" y="492"/>
                  </a:cubicBezTo>
                  <a:cubicBezTo>
                    <a:pt x="13" y="575"/>
                    <a:pt x="1" y="647"/>
                    <a:pt x="1" y="730"/>
                  </a:cubicBezTo>
                  <a:lnTo>
                    <a:pt x="1" y="789"/>
                  </a:lnTo>
                  <a:cubicBezTo>
                    <a:pt x="13" y="885"/>
                    <a:pt x="48" y="968"/>
                    <a:pt x="108" y="1051"/>
                  </a:cubicBezTo>
                  <a:cubicBezTo>
                    <a:pt x="167" y="1135"/>
                    <a:pt x="239" y="1206"/>
                    <a:pt x="322" y="1266"/>
                  </a:cubicBezTo>
                  <a:cubicBezTo>
                    <a:pt x="441" y="1349"/>
                    <a:pt x="584" y="1373"/>
                    <a:pt x="727" y="1373"/>
                  </a:cubicBezTo>
                  <a:cubicBezTo>
                    <a:pt x="822" y="1373"/>
                    <a:pt x="917" y="1349"/>
                    <a:pt x="1001" y="1313"/>
                  </a:cubicBezTo>
                  <a:cubicBezTo>
                    <a:pt x="1084" y="1266"/>
                    <a:pt x="1156" y="1206"/>
                    <a:pt x="1215" y="1135"/>
                  </a:cubicBezTo>
                  <a:cubicBezTo>
                    <a:pt x="1275" y="1063"/>
                    <a:pt x="1334" y="968"/>
                    <a:pt x="1370" y="873"/>
                  </a:cubicBezTo>
                  <a:cubicBezTo>
                    <a:pt x="1382" y="789"/>
                    <a:pt x="1394" y="730"/>
                    <a:pt x="1382" y="659"/>
                  </a:cubicBezTo>
                  <a:cubicBezTo>
                    <a:pt x="1382" y="516"/>
                    <a:pt x="1322" y="397"/>
                    <a:pt x="1251" y="278"/>
                  </a:cubicBezTo>
                  <a:cubicBezTo>
                    <a:pt x="1191" y="182"/>
                    <a:pt x="1096" y="123"/>
                    <a:pt x="1013" y="75"/>
                  </a:cubicBezTo>
                  <a:cubicBezTo>
                    <a:pt x="923" y="26"/>
                    <a:pt x="826" y="1"/>
                    <a:pt x="72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21"/>
            <p:cNvSpPr/>
            <p:nvPr/>
          </p:nvSpPr>
          <p:spPr>
            <a:xfrm>
              <a:off x="6012050" y="3348375"/>
              <a:ext cx="25625" cy="24275"/>
            </a:xfrm>
            <a:custGeom>
              <a:rect b="b" l="l" r="r" t="t"/>
              <a:pathLst>
                <a:path extrusionOk="0" h="971" w="1025">
                  <a:moveTo>
                    <a:pt x="524" y="1"/>
                  </a:moveTo>
                  <a:cubicBezTo>
                    <a:pt x="508" y="1"/>
                    <a:pt x="492" y="2"/>
                    <a:pt x="477" y="4"/>
                  </a:cubicBezTo>
                  <a:cubicBezTo>
                    <a:pt x="453" y="4"/>
                    <a:pt x="441" y="4"/>
                    <a:pt x="417" y="16"/>
                  </a:cubicBezTo>
                  <a:cubicBezTo>
                    <a:pt x="310" y="40"/>
                    <a:pt x="215" y="75"/>
                    <a:pt x="155" y="135"/>
                  </a:cubicBezTo>
                  <a:cubicBezTo>
                    <a:pt x="84" y="218"/>
                    <a:pt x="24" y="301"/>
                    <a:pt x="12" y="409"/>
                  </a:cubicBezTo>
                  <a:cubicBezTo>
                    <a:pt x="12" y="432"/>
                    <a:pt x="0" y="480"/>
                    <a:pt x="12" y="516"/>
                  </a:cubicBezTo>
                  <a:cubicBezTo>
                    <a:pt x="24" y="764"/>
                    <a:pt x="239" y="970"/>
                    <a:pt x="495" y="970"/>
                  </a:cubicBezTo>
                  <a:cubicBezTo>
                    <a:pt x="508" y="970"/>
                    <a:pt x="522" y="969"/>
                    <a:pt x="536" y="968"/>
                  </a:cubicBezTo>
                  <a:cubicBezTo>
                    <a:pt x="798" y="956"/>
                    <a:pt x="1024" y="730"/>
                    <a:pt x="989" y="456"/>
                  </a:cubicBezTo>
                  <a:cubicBezTo>
                    <a:pt x="977" y="278"/>
                    <a:pt x="870" y="123"/>
                    <a:pt x="727" y="40"/>
                  </a:cubicBezTo>
                  <a:cubicBezTo>
                    <a:pt x="668" y="20"/>
                    <a:pt x="594" y="1"/>
                    <a:pt x="52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21"/>
            <p:cNvSpPr/>
            <p:nvPr/>
          </p:nvSpPr>
          <p:spPr>
            <a:xfrm>
              <a:off x="5550375" y="3068250"/>
              <a:ext cx="25025" cy="24250"/>
            </a:xfrm>
            <a:custGeom>
              <a:rect b="b" l="l" r="r" t="t"/>
              <a:pathLst>
                <a:path extrusionOk="0" h="970" w="1001">
                  <a:moveTo>
                    <a:pt x="542" y="0"/>
                  </a:moveTo>
                  <a:cubicBezTo>
                    <a:pt x="521" y="0"/>
                    <a:pt x="499" y="2"/>
                    <a:pt x="477" y="5"/>
                  </a:cubicBezTo>
                  <a:cubicBezTo>
                    <a:pt x="441" y="5"/>
                    <a:pt x="394" y="17"/>
                    <a:pt x="346" y="29"/>
                  </a:cubicBezTo>
                  <a:cubicBezTo>
                    <a:pt x="144" y="112"/>
                    <a:pt x="1" y="303"/>
                    <a:pt x="25" y="529"/>
                  </a:cubicBezTo>
                  <a:cubicBezTo>
                    <a:pt x="25" y="612"/>
                    <a:pt x="48" y="708"/>
                    <a:pt x="108" y="779"/>
                  </a:cubicBezTo>
                  <a:cubicBezTo>
                    <a:pt x="168" y="850"/>
                    <a:pt x="251" y="910"/>
                    <a:pt x="346" y="946"/>
                  </a:cubicBezTo>
                  <a:cubicBezTo>
                    <a:pt x="406" y="958"/>
                    <a:pt x="465" y="969"/>
                    <a:pt x="525" y="969"/>
                  </a:cubicBezTo>
                  <a:cubicBezTo>
                    <a:pt x="644" y="969"/>
                    <a:pt x="751" y="910"/>
                    <a:pt x="846" y="838"/>
                  </a:cubicBezTo>
                  <a:cubicBezTo>
                    <a:pt x="906" y="779"/>
                    <a:pt x="941" y="708"/>
                    <a:pt x="977" y="624"/>
                  </a:cubicBezTo>
                  <a:cubicBezTo>
                    <a:pt x="989" y="565"/>
                    <a:pt x="1001" y="529"/>
                    <a:pt x="989" y="469"/>
                  </a:cubicBezTo>
                  <a:cubicBezTo>
                    <a:pt x="989" y="422"/>
                    <a:pt x="977" y="374"/>
                    <a:pt x="953" y="327"/>
                  </a:cubicBezTo>
                  <a:cubicBezTo>
                    <a:pt x="953" y="315"/>
                    <a:pt x="941" y="303"/>
                    <a:pt x="941" y="291"/>
                  </a:cubicBezTo>
                  <a:cubicBezTo>
                    <a:pt x="906" y="184"/>
                    <a:pt x="822" y="112"/>
                    <a:pt x="739" y="65"/>
                  </a:cubicBezTo>
                  <a:cubicBezTo>
                    <a:pt x="727" y="53"/>
                    <a:pt x="703" y="53"/>
                    <a:pt x="691" y="29"/>
                  </a:cubicBezTo>
                  <a:cubicBezTo>
                    <a:pt x="648" y="11"/>
                    <a:pt x="598" y="0"/>
                    <a:pt x="54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21"/>
            <p:cNvSpPr/>
            <p:nvPr/>
          </p:nvSpPr>
          <p:spPr>
            <a:xfrm>
              <a:off x="5349175" y="3348750"/>
              <a:ext cx="25025" cy="24850"/>
            </a:xfrm>
            <a:custGeom>
              <a:rect b="b" l="l" r="r" t="t"/>
              <a:pathLst>
                <a:path extrusionOk="0" h="994" w="1001">
                  <a:moveTo>
                    <a:pt x="476" y="1"/>
                  </a:moveTo>
                  <a:cubicBezTo>
                    <a:pt x="334" y="1"/>
                    <a:pt x="203" y="96"/>
                    <a:pt x="107" y="203"/>
                  </a:cubicBezTo>
                  <a:cubicBezTo>
                    <a:pt x="48" y="286"/>
                    <a:pt x="0" y="382"/>
                    <a:pt x="24" y="501"/>
                  </a:cubicBezTo>
                  <a:lnTo>
                    <a:pt x="24" y="525"/>
                  </a:lnTo>
                  <a:cubicBezTo>
                    <a:pt x="36" y="632"/>
                    <a:pt x="60" y="715"/>
                    <a:pt x="119" y="798"/>
                  </a:cubicBezTo>
                  <a:cubicBezTo>
                    <a:pt x="179" y="882"/>
                    <a:pt x="274" y="941"/>
                    <a:pt x="381" y="977"/>
                  </a:cubicBezTo>
                  <a:cubicBezTo>
                    <a:pt x="406" y="985"/>
                    <a:pt x="444" y="994"/>
                    <a:pt x="484" y="994"/>
                  </a:cubicBezTo>
                  <a:cubicBezTo>
                    <a:pt x="501" y="994"/>
                    <a:pt x="519" y="992"/>
                    <a:pt x="536" y="989"/>
                  </a:cubicBezTo>
                  <a:cubicBezTo>
                    <a:pt x="762" y="977"/>
                    <a:pt x="941" y="822"/>
                    <a:pt x="988" y="620"/>
                  </a:cubicBezTo>
                  <a:cubicBezTo>
                    <a:pt x="1000" y="572"/>
                    <a:pt x="1000" y="525"/>
                    <a:pt x="1000" y="465"/>
                  </a:cubicBezTo>
                  <a:cubicBezTo>
                    <a:pt x="977" y="417"/>
                    <a:pt x="953" y="358"/>
                    <a:pt x="941" y="322"/>
                  </a:cubicBezTo>
                  <a:lnTo>
                    <a:pt x="893" y="227"/>
                  </a:lnTo>
                  <a:cubicBezTo>
                    <a:pt x="834" y="144"/>
                    <a:pt x="750" y="84"/>
                    <a:pt x="655" y="36"/>
                  </a:cubicBezTo>
                  <a:cubicBezTo>
                    <a:pt x="596" y="25"/>
                    <a:pt x="536" y="1"/>
                    <a:pt x="47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21"/>
            <p:cNvSpPr/>
            <p:nvPr/>
          </p:nvSpPr>
          <p:spPr>
            <a:xfrm>
              <a:off x="4288925" y="3245425"/>
              <a:ext cx="24725" cy="24575"/>
            </a:xfrm>
            <a:custGeom>
              <a:rect b="b" l="l" r="r" t="t"/>
              <a:pathLst>
                <a:path extrusionOk="0" h="983" w="989">
                  <a:moveTo>
                    <a:pt x="513" y="0"/>
                  </a:moveTo>
                  <a:cubicBezTo>
                    <a:pt x="497" y="0"/>
                    <a:pt x="481" y="1"/>
                    <a:pt x="465" y="2"/>
                  </a:cubicBezTo>
                  <a:cubicBezTo>
                    <a:pt x="262" y="14"/>
                    <a:pt x="84" y="133"/>
                    <a:pt x="24" y="312"/>
                  </a:cubicBezTo>
                  <a:cubicBezTo>
                    <a:pt x="0" y="371"/>
                    <a:pt x="0" y="443"/>
                    <a:pt x="0" y="526"/>
                  </a:cubicBezTo>
                  <a:cubicBezTo>
                    <a:pt x="0" y="586"/>
                    <a:pt x="12" y="621"/>
                    <a:pt x="24" y="669"/>
                  </a:cubicBezTo>
                  <a:cubicBezTo>
                    <a:pt x="36" y="729"/>
                    <a:pt x="72" y="776"/>
                    <a:pt x="119" y="824"/>
                  </a:cubicBezTo>
                  <a:cubicBezTo>
                    <a:pt x="193" y="908"/>
                    <a:pt x="322" y="983"/>
                    <a:pt x="450" y="983"/>
                  </a:cubicBezTo>
                  <a:cubicBezTo>
                    <a:pt x="467" y="983"/>
                    <a:pt x="483" y="981"/>
                    <a:pt x="500" y="979"/>
                  </a:cubicBezTo>
                  <a:cubicBezTo>
                    <a:pt x="512" y="979"/>
                    <a:pt x="536" y="979"/>
                    <a:pt x="560" y="967"/>
                  </a:cubicBezTo>
                  <a:cubicBezTo>
                    <a:pt x="703" y="955"/>
                    <a:pt x="798" y="883"/>
                    <a:pt x="869" y="788"/>
                  </a:cubicBezTo>
                  <a:cubicBezTo>
                    <a:pt x="953" y="705"/>
                    <a:pt x="988" y="586"/>
                    <a:pt x="976" y="455"/>
                  </a:cubicBezTo>
                  <a:cubicBezTo>
                    <a:pt x="976" y="431"/>
                    <a:pt x="976" y="419"/>
                    <a:pt x="965" y="383"/>
                  </a:cubicBezTo>
                  <a:cubicBezTo>
                    <a:pt x="953" y="276"/>
                    <a:pt x="893" y="193"/>
                    <a:pt x="822" y="121"/>
                  </a:cubicBezTo>
                  <a:cubicBezTo>
                    <a:pt x="738" y="38"/>
                    <a:pt x="627" y="0"/>
                    <a:pt x="5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21"/>
            <p:cNvSpPr/>
            <p:nvPr/>
          </p:nvSpPr>
          <p:spPr>
            <a:xfrm>
              <a:off x="4145150" y="3339825"/>
              <a:ext cx="26225" cy="24750"/>
            </a:xfrm>
            <a:custGeom>
              <a:rect b="b" l="l" r="r" t="t"/>
              <a:pathLst>
                <a:path extrusionOk="0" h="990" w="1049">
                  <a:moveTo>
                    <a:pt x="501" y="1"/>
                  </a:moveTo>
                  <a:cubicBezTo>
                    <a:pt x="227" y="24"/>
                    <a:pt x="0" y="239"/>
                    <a:pt x="36" y="524"/>
                  </a:cubicBezTo>
                  <a:cubicBezTo>
                    <a:pt x="48" y="791"/>
                    <a:pt x="262" y="989"/>
                    <a:pt x="536" y="989"/>
                  </a:cubicBezTo>
                  <a:cubicBezTo>
                    <a:pt x="544" y="989"/>
                    <a:pt x="552" y="989"/>
                    <a:pt x="560" y="989"/>
                  </a:cubicBezTo>
                  <a:cubicBezTo>
                    <a:pt x="822" y="977"/>
                    <a:pt x="1048" y="751"/>
                    <a:pt x="1012" y="465"/>
                  </a:cubicBezTo>
                  <a:cubicBezTo>
                    <a:pt x="1012" y="405"/>
                    <a:pt x="1001" y="358"/>
                    <a:pt x="989" y="322"/>
                  </a:cubicBezTo>
                  <a:cubicBezTo>
                    <a:pt x="929" y="215"/>
                    <a:pt x="870" y="143"/>
                    <a:pt x="774" y="84"/>
                  </a:cubicBezTo>
                  <a:cubicBezTo>
                    <a:pt x="703" y="36"/>
                    <a:pt x="631" y="1"/>
                    <a:pt x="5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21"/>
            <p:cNvSpPr/>
            <p:nvPr/>
          </p:nvSpPr>
          <p:spPr>
            <a:xfrm>
              <a:off x="4710100" y="2985275"/>
              <a:ext cx="25625" cy="24775"/>
            </a:xfrm>
            <a:custGeom>
              <a:rect b="b" l="l" r="r" t="t"/>
              <a:pathLst>
                <a:path extrusionOk="0" h="991" w="1025">
                  <a:moveTo>
                    <a:pt x="532" y="0"/>
                  </a:moveTo>
                  <a:cubicBezTo>
                    <a:pt x="518" y="0"/>
                    <a:pt x="503" y="1"/>
                    <a:pt x="489" y="2"/>
                  </a:cubicBezTo>
                  <a:cubicBezTo>
                    <a:pt x="227" y="14"/>
                    <a:pt x="1" y="240"/>
                    <a:pt x="24" y="526"/>
                  </a:cubicBezTo>
                  <a:cubicBezTo>
                    <a:pt x="48" y="657"/>
                    <a:pt x="108" y="776"/>
                    <a:pt x="191" y="859"/>
                  </a:cubicBezTo>
                  <a:cubicBezTo>
                    <a:pt x="262" y="943"/>
                    <a:pt x="370" y="979"/>
                    <a:pt x="477" y="979"/>
                  </a:cubicBezTo>
                  <a:lnTo>
                    <a:pt x="536" y="990"/>
                  </a:lnTo>
                  <a:cubicBezTo>
                    <a:pt x="655" y="990"/>
                    <a:pt x="739" y="943"/>
                    <a:pt x="834" y="883"/>
                  </a:cubicBezTo>
                  <a:cubicBezTo>
                    <a:pt x="953" y="788"/>
                    <a:pt x="1024" y="621"/>
                    <a:pt x="1013" y="467"/>
                  </a:cubicBezTo>
                  <a:cubicBezTo>
                    <a:pt x="1001" y="207"/>
                    <a:pt x="797" y="0"/>
                    <a:pt x="53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21"/>
            <p:cNvSpPr/>
            <p:nvPr/>
          </p:nvSpPr>
          <p:spPr>
            <a:xfrm>
              <a:off x="5801300" y="3226125"/>
              <a:ext cx="14625" cy="14600"/>
            </a:xfrm>
            <a:custGeom>
              <a:rect b="b" l="l" r="r" t="t"/>
              <a:pathLst>
                <a:path extrusionOk="0" h="584" w="585">
                  <a:moveTo>
                    <a:pt x="275" y="0"/>
                  </a:moveTo>
                  <a:cubicBezTo>
                    <a:pt x="168" y="0"/>
                    <a:pt x="72" y="72"/>
                    <a:pt x="37" y="167"/>
                  </a:cubicBezTo>
                  <a:lnTo>
                    <a:pt x="37" y="179"/>
                  </a:lnTo>
                  <a:cubicBezTo>
                    <a:pt x="13" y="227"/>
                    <a:pt x="1" y="262"/>
                    <a:pt x="1" y="310"/>
                  </a:cubicBezTo>
                  <a:cubicBezTo>
                    <a:pt x="1" y="405"/>
                    <a:pt x="48" y="477"/>
                    <a:pt x="120" y="524"/>
                  </a:cubicBezTo>
                  <a:cubicBezTo>
                    <a:pt x="179" y="560"/>
                    <a:pt x="239" y="584"/>
                    <a:pt x="310" y="584"/>
                  </a:cubicBezTo>
                  <a:cubicBezTo>
                    <a:pt x="406" y="584"/>
                    <a:pt x="477" y="536"/>
                    <a:pt x="525" y="465"/>
                  </a:cubicBezTo>
                  <a:cubicBezTo>
                    <a:pt x="572" y="417"/>
                    <a:pt x="584" y="346"/>
                    <a:pt x="584" y="262"/>
                  </a:cubicBezTo>
                  <a:cubicBezTo>
                    <a:pt x="584" y="191"/>
                    <a:pt x="549" y="119"/>
                    <a:pt x="489" y="72"/>
                  </a:cubicBezTo>
                  <a:cubicBezTo>
                    <a:pt x="465" y="36"/>
                    <a:pt x="429" y="24"/>
                    <a:pt x="394" y="12"/>
                  </a:cubicBezTo>
                  <a:cubicBezTo>
                    <a:pt x="358" y="0"/>
                    <a:pt x="310" y="0"/>
                    <a:pt x="27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21"/>
            <p:cNvSpPr/>
            <p:nvPr/>
          </p:nvSpPr>
          <p:spPr>
            <a:xfrm>
              <a:off x="5918575" y="3299625"/>
              <a:ext cx="14600" cy="14325"/>
            </a:xfrm>
            <a:custGeom>
              <a:rect b="b" l="l" r="r" t="t"/>
              <a:pathLst>
                <a:path extrusionOk="0" h="573" w="584">
                  <a:moveTo>
                    <a:pt x="308" y="0"/>
                  </a:moveTo>
                  <a:cubicBezTo>
                    <a:pt x="301" y="0"/>
                    <a:pt x="294" y="1"/>
                    <a:pt x="287" y="1"/>
                  </a:cubicBezTo>
                  <a:cubicBezTo>
                    <a:pt x="191" y="1"/>
                    <a:pt x="132" y="49"/>
                    <a:pt x="72" y="108"/>
                  </a:cubicBezTo>
                  <a:cubicBezTo>
                    <a:pt x="25" y="168"/>
                    <a:pt x="1" y="227"/>
                    <a:pt x="13" y="299"/>
                  </a:cubicBezTo>
                  <a:cubicBezTo>
                    <a:pt x="25" y="454"/>
                    <a:pt x="144" y="573"/>
                    <a:pt x="310" y="573"/>
                  </a:cubicBezTo>
                  <a:cubicBezTo>
                    <a:pt x="430" y="573"/>
                    <a:pt x="513" y="489"/>
                    <a:pt x="549" y="394"/>
                  </a:cubicBezTo>
                  <a:cubicBezTo>
                    <a:pt x="560" y="346"/>
                    <a:pt x="572" y="299"/>
                    <a:pt x="572" y="251"/>
                  </a:cubicBezTo>
                  <a:cubicBezTo>
                    <a:pt x="584" y="115"/>
                    <a:pt x="454" y="0"/>
                    <a:pt x="3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21"/>
            <p:cNvSpPr/>
            <p:nvPr/>
          </p:nvSpPr>
          <p:spPr>
            <a:xfrm>
              <a:off x="5332800" y="3319575"/>
              <a:ext cx="14300" cy="14025"/>
            </a:xfrm>
            <a:custGeom>
              <a:rect b="b" l="l" r="r" t="t"/>
              <a:pathLst>
                <a:path extrusionOk="0" h="561" w="572">
                  <a:moveTo>
                    <a:pt x="274" y="1"/>
                  </a:moveTo>
                  <a:cubicBezTo>
                    <a:pt x="108" y="1"/>
                    <a:pt x="0" y="132"/>
                    <a:pt x="0" y="299"/>
                  </a:cubicBezTo>
                  <a:cubicBezTo>
                    <a:pt x="0" y="453"/>
                    <a:pt x="143" y="561"/>
                    <a:pt x="298" y="561"/>
                  </a:cubicBezTo>
                  <a:cubicBezTo>
                    <a:pt x="465" y="561"/>
                    <a:pt x="572" y="430"/>
                    <a:pt x="572" y="263"/>
                  </a:cubicBezTo>
                  <a:cubicBezTo>
                    <a:pt x="572" y="96"/>
                    <a:pt x="441" y="1"/>
                    <a:pt x="27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21"/>
            <p:cNvSpPr/>
            <p:nvPr/>
          </p:nvSpPr>
          <p:spPr>
            <a:xfrm>
              <a:off x="4583900" y="3272550"/>
              <a:ext cx="14600" cy="14375"/>
            </a:xfrm>
            <a:custGeom>
              <a:rect b="b" l="l" r="r" t="t"/>
              <a:pathLst>
                <a:path extrusionOk="0" h="575" w="584">
                  <a:moveTo>
                    <a:pt x="286" y="1"/>
                  </a:moveTo>
                  <a:cubicBezTo>
                    <a:pt x="215" y="1"/>
                    <a:pt x="155" y="36"/>
                    <a:pt x="107" y="72"/>
                  </a:cubicBezTo>
                  <a:cubicBezTo>
                    <a:pt x="48" y="132"/>
                    <a:pt x="0" y="215"/>
                    <a:pt x="12" y="298"/>
                  </a:cubicBezTo>
                  <a:cubicBezTo>
                    <a:pt x="12" y="334"/>
                    <a:pt x="36" y="346"/>
                    <a:pt x="36" y="370"/>
                  </a:cubicBezTo>
                  <a:cubicBezTo>
                    <a:pt x="48" y="417"/>
                    <a:pt x="60" y="453"/>
                    <a:pt x="96" y="477"/>
                  </a:cubicBezTo>
                  <a:cubicBezTo>
                    <a:pt x="149" y="530"/>
                    <a:pt x="212" y="574"/>
                    <a:pt x="284" y="574"/>
                  </a:cubicBezTo>
                  <a:cubicBezTo>
                    <a:pt x="293" y="574"/>
                    <a:pt x="301" y="573"/>
                    <a:pt x="310" y="572"/>
                  </a:cubicBezTo>
                  <a:cubicBezTo>
                    <a:pt x="346" y="572"/>
                    <a:pt x="369" y="548"/>
                    <a:pt x="405" y="548"/>
                  </a:cubicBezTo>
                  <a:cubicBezTo>
                    <a:pt x="465" y="525"/>
                    <a:pt x="524" y="477"/>
                    <a:pt x="548" y="417"/>
                  </a:cubicBezTo>
                  <a:cubicBezTo>
                    <a:pt x="572" y="370"/>
                    <a:pt x="584" y="334"/>
                    <a:pt x="584" y="275"/>
                  </a:cubicBezTo>
                  <a:cubicBezTo>
                    <a:pt x="584" y="227"/>
                    <a:pt x="572" y="179"/>
                    <a:pt x="548" y="156"/>
                  </a:cubicBezTo>
                  <a:cubicBezTo>
                    <a:pt x="512" y="60"/>
                    <a:pt x="417" y="13"/>
                    <a:pt x="3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21"/>
            <p:cNvSpPr/>
            <p:nvPr/>
          </p:nvSpPr>
          <p:spPr>
            <a:xfrm>
              <a:off x="5421500" y="3251650"/>
              <a:ext cx="14900" cy="14400"/>
            </a:xfrm>
            <a:custGeom>
              <a:rect b="b" l="l" r="r" t="t"/>
              <a:pathLst>
                <a:path extrusionOk="0" h="576" w="596">
                  <a:moveTo>
                    <a:pt x="308" y="0"/>
                  </a:moveTo>
                  <a:cubicBezTo>
                    <a:pt x="293" y="0"/>
                    <a:pt x="278" y="1"/>
                    <a:pt x="262" y="3"/>
                  </a:cubicBezTo>
                  <a:cubicBezTo>
                    <a:pt x="108" y="3"/>
                    <a:pt x="0" y="134"/>
                    <a:pt x="0" y="301"/>
                  </a:cubicBezTo>
                  <a:lnTo>
                    <a:pt x="0" y="349"/>
                  </a:lnTo>
                  <a:cubicBezTo>
                    <a:pt x="23" y="473"/>
                    <a:pt x="131" y="576"/>
                    <a:pt x="275" y="576"/>
                  </a:cubicBezTo>
                  <a:cubicBezTo>
                    <a:pt x="282" y="576"/>
                    <a:pt x="290" y="575"/>
                    <a:pt x="298" y="575"/>
                  </a:cubicBezTo>
                  <a:lnTo>
                    <a:pt x="310" y="575"/>
                  </a:lnTo>
                  <a:cubicBezTo>
                    <a:pt x="477" y="551"/>
                    <a:pt x="596" y="420"/>
                    <a:pt x="584" y="277"/>
                  </a:cubicBezTo>
                  <a:cubicBezTo>
                    <a:pt x="584" y="194"/>
                    <a:pt x="548" y="134"/>
                    <a:pt x="489" y="75"/>
                  </a:cubicBezTo>
                  <a:cubicBezTo>
                    <a:pt x="439" y="25"/>
                    <a:pt x="381" y="0"/>
                    <a:pt x="3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21"/>
            <p:cNvSpPr/>
            <p:nvPr/>
          </p:nvSpPr>
          <p:spPr>
            <a:xfrm>
              <a:off x="5632525" y="3428525"/>
              <a:ext cx="14025" cy="7175"/>
            </a:xfrm>
            <a:custGeom>
              <a:rect b="b" l="l" r="r" t="t"/>
              <a:pathLst>
                <a:path extrusionOk="0" h="287" w="561">
                  <a:moveTo>
                    <a:pt x="263" y="1"/>
                  </a:moveTo>
                  <a:cubicBezTo>
                    <a:pt x="120" y="1"/>
                    <a:pt x="1" y="132"/>
                    <a:pt x="1" y="286"/>
                  </a:cubicBezTo>
                  <a:lnTo>
                    <a:pt x="561" y="286"/>
                  </a:lnTo>
                  <a:lnTo>
                    <a:pt x="561" y="263"/>
                  </a:lnTo>
                  <a:cubicBezTo>
                    <a:pt x="561" y="108"/>
                    <a:pt x="430" y="1"/>
                    <a:pt x="2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21"/>
            <p:cNvSpPr/>
            <p:nvPr/>
          </p:nvSpPr>
          <p:spPr>
            <a:xfrm>
              <a:off x="5338150" y="3193075"/>
              <a:ext cx="14025" cy="14050"/>
            </a:xfrm>
            <a:custGeom>
              <a:rect b="b" l="l" r="r" t="t"/>
              <a:pathLst>
                <a:path extrusionOk="0" h="562" w="561">
                  <a:moveTo>
                    <a:pt x="263" y="1"/>
                  </a:moveTo>
                  <a:cubicBezTo>
                    <a:pt x="120" y="1"/>
                    <a:pt x="13" y="120"/>
                    <a:pt x="1" y="263"/>
                  </a:cubicBezTo>
                  <a:lnTo>
                    <a:pt x="1" y="298"/>
                  </a:lnTo>
                  <a:cubicBezTo>
                    <a:pt x="1" y="446"/>
                    <a:pt x="131" y="561"/>
                    <a:pt x="277" y="561"/>
                  </a:cubicBezTo>
                  <a:cubicBezTo>
                    <a:pt x="284" y="561"/>
                    <a:pt x="291" y="561"/>
                    <a:pt x="298" y="560"/>
                  </a:cubicBezTo>
                  <a:cubicBezTo>
                    <a:pt x="322" y="560"/>
                    <a:pt x="358" y="548"/>
                    <a:pt x="382" y="548"/>
                  </a:cubicBezTo>
                  <a:cubicBezTo>
                    <a:pt x="489" y="501"/>
                    <a:pt x="560" y="394"/>
                    <a:pt x="560" y="263"/>
                  </a:cubicBezTo>
                  <a:cubicBezTo>
                    <a:pt x="560" y="96"/>
                    <a:pt x="429" y="1"/>
                    <a:pt x="2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8" name="Google Shape;2948;p21"/>
          <p:cNvSpPr/>
          <p:nvPr/>
        </p:nvSpPr>
        <p:spPr>
          <a:xfrm>
            <a:off x="0" y="4845825"/>
            <a:ext cx="9144000" cy="297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50" name="Google Shape;2950;p21"/>
          <p:cNvSpPr txBox="1"/>
          <p:nvPr>
            <p:ph idx="2" type="title"/>
          </p:nvPr>
        </p:nvSpPr>
        <p:spPr>
          <a:xfrm>
            <a:off x="737300" y="2978200"/>
            <a:ext cx="25761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951" name="Google Shape;2951;p21"/>
          <p:cNvSpPr txBox="1"/>
          <p:nvPr>
            <p:ph idx="1" type="subTitle"/>
          </p:nvPr>
        </p:nvSpPr>
        <p:spPr>
          <a:xfrm>
            <a:off x="737300" y="3300925"/>
            <a:ext cx="25761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2952" name="Google Shape;2952;p21"/>
          <p:cNvSpPr txBox="1"/>
          <p:nvPr>
            <p:ph idx="3" type="title"/>
          </p:nvPr>
        </p:nvSpPr>
        <p:spPr>
          <a:xfrm>
            <a:off x="3284025" y="2978200"/>
            <a:ext cx="25761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953" name="Google Shape;2953;p21"/>
          <p:cNvSpPr txBox="1"/>
          <p:nvPr>
            <p:ph idx="4" type="subTitle"/>
          </p:nvPr>
        </p:nvSpPr>
        <p:spPr>
          <a:xfrm>
            <a:off x="3284027" y="3300925"/>
            <a:ext cx="25761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2954" name="Google Shape;2954;p21"/>
          <p:cNvSpPr txBox="1"/>
          <p:nvPr>
            <p:ph idx="5" type="title"/>
          </p:nvPr>
        </p:nvSpPr>
        <p:spPr>
          <a:xfrm>
            <a:off x="5830751" y="2978200"/>
            <a:ext cx="25761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955" name="Google Shape;2955;p21"/>
          <p:cNvSpPr txBox="1"/>
          <p:nvPr>
            <p:ph idx="6" type="subTitle"/>
          </p:nvPr>
        </p:nvSpPr>
        <p:spPr>
          <a:xfrm>
            <a:off x="5830754" y="3300925"/>
            <a:ext cx="25761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956" name="Shape 2956"/>
        <p:cNvGrpSpPr/>
        <p:nvPr/>
      </p:nvGrpSpPr>
      <p:grpSpPr>
        <a:xfrm>
          <a:off x="0" y="0"/>
          <a:ext cx="0" cy="0"/>
          <a:chOff x="0" y="0"/>
          <a:chExt cx="0" cy="0"/>
        </a:xfrm>
      </p:grpSpPr>
      <p:grpSp>
        <p:nvGrpSpPr>
          <p:cNvPr id="2957" name="Google Shape;2957;p22"/>
          <p:cNvGrpSpPr/>
          <p:nvPr/>
        </p:nvGrpSpPr>
        <p:grpSpPr>
          <a:xfrm>
            <a:off x="-15" y="44"/>
            <a:ext cx="1906399" cy="5143420"/>
            <a:chOff x="5970375" y="1301775"/>
            <a:chExt cx="1053725" cy="2842925"/>
          </a:xfrm>
        </p:grpSpPr>
        <p:sp>
          <p:nvSpPr>
            <p:cNvPr id="2958" name="Google Shape;2958;p22"/>
            <p:cNvSpPr/>
            <p:nvPr/>
          </p:nvSpPr>
          <p:spPr>
            <a:xfrm>
              <a:off x="6219225" y="1995325"/>
              <a:ext cx="325" cy="25"/>
            </a:xfrm>
            <a:custGeom>
              <a:rect b="b" l="l" r="r" t="t"/>
              <a:pathLst>
                <a:path extrusionOk="0" h="1" w="13">
                  <a:moveTo>
                    <a:pt x="0" y="0"/>
                  </a:moveTo>
                  <a:lnTo>
                    <a:pt x="0" y="0"/>
                  </a:lnTo>
                  <a:lnTo>
                    <a:pt x="0" y="0"/>
                  </a:lnTo>
                  <a:cubicBezTo>
                    <a:pt x="12" y="0"/>
                    <a:pt x="12"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22"/>
            <p:cNvSpPr/>
            <p:nvPr/>
          </p:nvSpPr>
          <p:spPr>
            <a:xfrm>
              <a:off x="6136175" y="2102475"/>
              <a:ext cx="53900" cy="152425"/>
            </a:xfrm>
            <a:custGeom>
              <a:rect b="b" l="l" r="r" t="t"/>
              <a:pathLst>
                <a:path extrusionOk="0" h="6097" w="2156">
                  <a:moveTo>
                    <a:pt x="2155" y="0"/>
                  </a:moveTo>
                  <a:lnTo>
                    <a:pt x="1834" y="48"/>
                  </a:lnTo>
                  <a:lnTo>
                    <a:pt x="0" y="6001"/>
                  </a:lnTo>
                  <a:cubicBezTo>
                    <a:pt x="119" y="6001"/>
                    <a:pt x="215" y="6037"/>
                    <a:pt x="298" y="6096"/>
                  </a:cubicBezTo>
                  <a:lnTo>
                    <a:pt x="2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22"/>
            <p:cNvSpPr/>
            <p:nvPr/>
          </p:nvSpPr>
          <p:spPr>
            <a:xfrm>
              <a:off x="6184700" y="2002450"/>
              <a:ext cx="34250" cy="92900"/>
            </a:xfrm>
            <a:custGeom>
              <a:rect b="b" l="l" r="r" t="t"/>
              <a:pathLst>
                <a:path extrusionOk="0" h="3716" w="1370">
                  <a:moveTo>
                    <a:pt x="1143" y="1"/>
                  </a:moveTo>
                  <a:lnTo>
                    <a:pt x="0" y="3716"/>
                  </a:lnTo>
                  <a:lnTo>
                    <a:pt x="333" y="3692"/>
                  </a:lnTo>
                  <a:lnTo>
                    <a:pt x="1369" y="322"/>
                  </a:lnTo>
                  <a:lnTo>
                    <a:pt x="1226" y="13"/>
                  </a:lnTo>
                  <a:lnTo>
                    <a:pt x="114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22"/>
            <p:cNvSpPr/>
            <p:nvPr/>
          </p:nvSpPr>
          <p:spPr>
            <a:xfrm>
              <a:off x="6221900" y="1997100"/>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22"/>
            <p:cNvSpPr/>
            <p:nvPr/>
          </p:nvSpPr>
          <p:spPr>
            <a:xfrm>
              <a:off x="6312675" y="2223325"/>
              <a:ext cx="108075" cy="243800"/>
            </a:xfrm>
            <a:custGeom>
              <a:rect b="b" l="l" r="r" t="t"/>
              <a:pathLst>
                <a:path extrusionOk="0" h="9752" w="4323">
                  <a:moveTo>
                    <a:pt x="215" y="0"/>
                  </a:moveTo>
                  <a:lnTo>
                    <a:pt x="1" y="298"/>
                  </a:lnTo>
                  <a:lnTo>
                    <a:pt x="4001" y="9704"/>
                  </a:lnTo>
                  <a:lnTo>
                    <a:pt x="4061" y="9751"/>
                  </a:lnTo>
                  <a:cubicBezTo>
                    <a:pt x="4132" y="9692"/>
                    <a:pt x="4227" y="9656"/>
                    <a:pt x="4323" y="9656"/>
                  </a:cubicBezTo>
                  <a:lnTo>
                    <a:pt x="21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22"/>
            <p:cNvSpPr/>
            <p:nvPr/>
          </p:nvSpPr>
          <p:spPr>
            <a:xfrm>
              <a:off x="6255225" y="2095025"/>
              <a:ext cx="59275" cy="127725"/>
            </a:xfrm>
            <a:custGeom>
              <a:rect b="b" l="l" r="r" t="t"/>
              <a:pathLst>
                <a:path extrusionOk="0" h="5109" w="2371">
                  <a:moveTo>
                    <a:pt x="334" y="1"/>
                  </a:moveTo>
                  <a:lnTo>
                    <a:pt x="1" y="48"/>
                  </a:lnTo>
                  <a:lnTo>
                    <a:pt x="2144" y="5108"/>
                  </a:lnTo>
                  <a:lnTo>
                    <a:pt x="2370" y="4811"/>
                  </a:lnTo>
                  <a:lnTo>
                    <a:pt x="33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22"/>
            <p:cNvSpPr/>
            <p:nvPr/>
          </p:nvSpPr>
          <p:spPr>
            <a:xfrm>
              <a:off x="6215350" y="1997100"/>
              <a:ext cx="44675" cy="91100"/>
            </a:xfrm>
            <a:custGeom>
              <a:rect b="b" l="l" r="r" t="t"/>
              <a:pathLst>
                <a:path extrusionOk="0" h="3644" w="1787">
                  <a:moveTo>
                    <a:pt x="262" y="1"/>
                  </a:moveTo>
                  <a:lnTo>
                    <a:pt x="262" y="12"/>
                  </a:lnTo>
                  <a:lnTo>
                    <a:pt x="272" y="35"/>
                  </a:lnTo>
                  <a:lnTo>
                    <a:pt x="272" y="35"/>
                  </a:lnTo>
                  <a:cubicBezTo>
                    <a:pt x="270" y="22"/>
                    <a:pt x="267" y="10"/>
                    <a:pt x="262" y="1"/>
                  </a:cubicBezTo>
                  <a:close/>
                  <a:moveTo>
                    <a:pt x="272" y="35"/>
                  </a:moveTo>
                  <a:cubicBezTo>
                    <a:pt x="274" y="53"/>
                    <a:pt x="274" y="75"/>
                    <a:pt x="274" y="96"/>
                  </a:cubicBezTo>
                  <a:cubicBezTo>
                    <a:pt x="262" y="179"/>
                    <a:pt x="179" y="239"/>
                    <a:pt x="96" y="239"/>
                  </a:cubicBezTo>
                  <a:lnTo>
                    <a:pt x="0" y="227"/>
                  </a:lnTo>
                  <a:lnTo>
                    <a:pt x="143" y="536"/>
                  </a:lnTo>
                  <a:lnTo>
                    <a:pt x="1465" y="3644"/>
                  </a:lnTo>
                  <a:lnTo>
                    <a:pt x="1786" y="3620"/>
                  </a:lnTo>
                  <a:lnTo>
                    <a:pt x="272" y="35"/>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22"/>
            <p:cNvSpPr/>
            <p:nvPr/>
          </p:nvSpPr>
          <p:spPr>
            <a:xfrm>
              <a:off x="6221300" y="1996500"/>
              <a:ext cx="625" cy="625"/>
            </a:xfrm>
            <a:custGeom>
              <a:rect b="b" l="l" r="r" t="t"/>
              <a:pathLst>
                <a:path extrusionOk="0" h="25" w="25">
                  <a:moveTo>
                    <a:pt x="1" y="1"/>
                  </a:moveTo>
                  <a:cubicBezTo>
                    <a:pt x="1" y="13"/>
                    <a:pt x="1" y="13"/>
                    <a:pt x="24" y="25"/>
                  </a:cubicBezTo>
                  <a:cubicBezTo>
                    <a:pt x="24" y="13"/>
                    <a:pt x="1" y="13"/>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22"/>
            <p:cNvSpPr/>
            <p:nvPr/>
          </p:nvSpPr>
          <p:spPr>
            <a:xfrm>
              <a:off x="6220700" y="1995900"/>
              <a:ext cx="325" cy="625"/>
            </a:xfrm>
            <a:custGeom>
              <a:rect b="b" l="l" r="r" t="t"/>
              <a:pathLst>
                <a:path extrusionOk="0" h="25" w="13">
                  <a:moveTo>
                    <a:pt x="1" y="1"/>
                  </a:moveTo>
                  <a:lnTo>
                    <a:pt x="1" y="1"/>
                  </a:lnTo>
                  <a:lnTo>
                    <a:pt x="1" y="1"/>
                  </a:lnTo>
                  <a:cubicBezTo>
                    <a:pt x="1" y="1"/>
                    <a:pt x="13" y="1"/>
                    <a:pt x="1" y="1"/>
                  </a:cubicBezTo>
                  <a:cubicBezTo>
                    <a:pt x="13" y="25"/>
                    <a:pt x="1" y="1"/>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22"/>
            <p:cNvSpPr/>
            <p:nvPr/>
          </p:nvSpPr>
          <p:spPr>
            <a:xfrm>
              <a:off x="6218925" y="1995325"/>
              <a:ext cx="625" cy="25"/>
            </a:xfrm>
            <a:custGeom>
              <a:rect b="b" l="l" r="r" t="t"/>
              <a:pathLst>
                <a:path extrusionOk="0" h="1" w="25">
                  <a:moveTo>
                    <a:pt x="24" y="0"/>
                  </a:moveTo>
                  <a:cubicBezTo>
                    <a:pt x="12" y="0"/>
                    <a:pt x="12" y="0"/>
                    <a:pt x="24" y="0"/>
                  </a:cubicBezTo>
                  <a:lnTo>
                    <a:pt x="0" y="0"/>
                  </a:ln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22"/>
            <p:cNvSpPr/>
            <p:nvPr/>
          </p:nvSpPr>
          <p:spPr>
            <a:xfrm>
              <a:off x="6231425" y="1302075"/>
              <a:ext cx="94675" cy="169400"/>
            </a:xfrm>
            <a:custGeom>
              <a:rect b="b" l="l" r="r" t="t"/>
              <a:pathLst>
                <a:path extrusionOk="0" h="6776" w="3787">
                  <a:moveTo>
                    <a:pt x="3429" y="1"/>
                  </a:moveTo>
                  <a:lnTo>
                    <a:pt x="0" y="6680"/>
                  </a:lnTo>
                  <a:cubicBezTo>
                    <a:pt x="36" y="6668"/>
                    <a:pt x="48" y="6668"/>
                    <a:pt x="72" y="6668"/>
                  </a:cubicBezTo>
                  <a:cubicBezTo>
                    <a:pt x="179" y="6668"/>
                    <a:pt x="250" y="6704"/>
                    <a:pt x="310" y="6775"/>
                  </a:cubicBezTo>
                  <a:lnTo>
                    <a:pt x="378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22"/>
            <p:cNvSpPr/>
            <p:nvPr/>
          </p:nvSpPr>
          <p:spPr>
            <a:xfrm>
              <a:off x="6115625" y="1301775"/>
              <a:ext cx="69975" cy="103900"/>
            </a:xfrm>
            <a:custGeom>
              <a:rect b="b" l="l" r="r" t="t"/>
              <a:pathLst>
                <a:path extrusionOk="0" h="4156" w="2799">
                  <a:moveTo>
                    <a:pt x="2430" y="1"/>
                  </a:moveTo>
                  <a:lnTo>
                    <a:pt x="37" y="4037"/>
                  </a:lnTo>
                  <a:cubicBezTo>
                    <a:pt x="25" y="4061"/>
                    <a:pt x="1" y="4108"/>
                    <a:pt x="25" y="4156"/>
                  </a:cubicBezTo>
                  <a:cubicBezTo>
                    <a:pt x="84" y="4132"/>
                    <a:pt x="156" y="4120"/>
                    <a:pt x="215" y="4120"/>
                  </a:cubicBezTo>
                  <a:lnTo>
                    <a:pt x="346" y="4120"/>
                  </a:lnTo>
                  <a:lnTo>
                    <a:pt x="279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22"/>
            <p:cNvSpPr/>
            <p:nvPr/>
          </p:nvSpPr>
          <p:spPr>
            <a:xfrm>
              <a:off x="5970675" y="1427100"/>
              <a:ext cx="136650" cy="81875"/>
            </a:xfrm>
            <a:custGeom>
              <a:rect b="b" l="l" r="r" t="t"/>
              <a:pathLst>
                <a:path extrusionOk="0" h="3275" w="5466">
                  <a:moveTo>
                    <a:pt x="5323" y="0"/>
                  </a:moveTo>
                  <a:lnTo>
                    <a:pt x="0" y="2917"/>
                  </a:lnTo>
                  <a:lnTo>
                    <a:pt x="0" y="3274"/>
                  </a:lnTo>
                  <a:lnTo>
                    <a:pt x="5465" y="286"/>
                  </a:lnTo>
                  <a:cubicBezTo>
                    <a:pt x="5406" y="191"/>
                    <a:pt x="5358" y="107"/>
                    <a:pt x="532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22"/>
            <p:cNvSpPr/>
            <p:nvPr/>
          </p:nvSpPr>
          <p:spPr>
            <a:xfrm>
              <a:off x="6136175" y="1427100"/>
              <a:ext cx="92600" cy="51500"/>
            </a:xfrm>
            <a:custGeom>
              <a:rect b="b" l="l" r="r" t="t"/>
              <a:pathLst>
                <a:path extrusionOk="0" h="2060" w="3704">
                  <a:moveTo>
                    <a:pt x="131" y="0"/>
                  </a:moveTo>
                  <a:cubicBezTo>
                    <a:pt x="108" y="107"/>
                    <a:pt x="60" y="214"/>
                    <a:pt x="0" y="286"/>
                  </a:cubicBezTo>
                  <a:lnTo>
                    <a:pt x="3632" y="2060"/>
                  </a:lnTo>
                  <a:cubicBezTo>
                    <a:pt x="3620" y="2024"/>
                    <a:pt x="3620" y="2000"/>
                    <a:pt x="3620" y="1965"/>
                  </a:cubicBezTo>
                  <a:cubicBezTo>
                    <a:pt x="3608" y="1881"/>
                    <a:pt x="3644" y="1798"/>
                    <a:pt x="3703" y="1738"/>
                  </a:cubicBezTo>
                  <a:lnTo>
                    <a:pt x="13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22"/>
            <p:cNvSpPr/>
            <p:nvPr/>
          </p:nvSpPr>
          <p:spPr>
            <a:xfrm>
              <a:off x="6237075" y="1476500"/>
              <a:ext cx="274475" cy="138425"/>
            </a:xfrm>
            <a:custGeom>
              <a:rect b="b" l="l" r="r" t="t"/>
              <a:pathLst>
                <a:path extrusionOk="0" h="5537" w="10979">
                  <a:moveTo>
                    <a:pt x="167" y="1"/>
                  </a:moveTo>
                  <a:cubicBezTo>
                    <a:pt x="143" y="108"/>
                    <a:pt x="84" y="203"/>
                    <a:pt x="1" y="239"/>
                  </a:cubicBezTo>
                  <a:cubicBezTo>
                    <a:pt x="12" y="263"/>
                    <a:pt x="12" y="274"/>
                    <a:pt x="12" y="286"/>
                  </a:cubicBezTo>
                  <a:lnTo>
                    <a:pt x="10847" y="5537"/>
                  </a:lnTo>
                  <a:cubicBezTo>
                    <a:pt x="10859" y="5442"/>
                    <a:pt x="10907" y="5335"/>
                    <a:pt x="10978" y="5263"/>
                  </a:cubicBezTo>
                  <a:lnTo>
                    <a:pt x="16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22"/>
            <p:cNvSpPr/>
            <p:nvPr/>
          </p:nvSpPr>
          <p:spPr>
            <a:xfrm>
              <a:off x="6132900" y="1482450"/>
              <a:ext cx="104800" cy="217325"/>
            </a:xfrm>
            <a:custGeom>
              <a:rect b="b" l="l" r="r" t="t"/>
              <a:pathLst>
                <a:path extrusionOk="0" h="8693" w="4192">
                  <a:moveTo>
                    <a:pt x="3918" y="1"/>
                  </a:moveTo>
                  <a:lnTo>
                    <a:pt x="3918" y="25"/>
                  </a:lnTo>
                  <a:lnTo>
                    <a:pt x="0" y="8549"/>
                  </a:lnTo>
                  <a:cubicBezTo>
                    <a:pt x="108" y="8573"/>
                    <a:pt x="191" y="8621"/>
                    <a:pt x="286" y="8692"/>
                  </a:cubicBezTo>
                  <a:lnTo>
                    <a:pt x="4179" y="144"/>
                  </a:lnTo>
                  <a:cubicBezTo>
                    <a:pt x="4191" y="108"/>
                    <a:pt x="4191" y="84"/>
                    <a:pt x="4191" y="48"/>
                  </a:cubicBezTo>
                  <a:cubicBezTo>
                    <a:pt x="4191" y="36"/>
                    <a:pt x="4191" y="25"/>
                    <a:pt x="4179" y="1"/>
                  </a:cubicBezTo>
                  <a:cubicBezTo>
                    <a:pt x="4132" y="25"/>
                    <a:pt x="4108" y="36"/>
                    <a:pt x="4060" y="36"/>
                  </a:cubicBezTo>
                  <a:cubicBezTo>
                    <a:pt x="4001" y="36"/>
                    <a:pt x="3953" y="25"/>
                    <a:pt x="3918"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22"/>
            <p:cNvSpPr/>
            <p:nvPr/>
          </p:nvSpPr>
          <p:spPr>
            <a:xfrm>
              <a:off x="6007575" y="1728325"/>
              <a:ext cx="116725" cy="237850"/>
            </a:xfrm>
            <a:custGeom>
              <a:rect b="b" l="l" r="r" t="t"/>
              <a:pathLst>
                <a:path extrusionOk="0" h="9514" w="4669">
                  <a:moveTo>
                    <a:pt x="4370" y="0"/>
                  </a:moveTo>
                  <a:lnTo>
                    <a:pt x="1" y="9406"/>
                  </a:lnTo>
                  <a:cubicBezTo>
                    <a:pt x="96" y="9418"/>
                    <a:pt x="191" y="9442"/>
                    <a:pt x="251" y="9513"/>
                  </a:cubicBezTo>
                  <a:cubicBezTo>
                    <a:pt x="263" y="9513"/>
                    <a:pt x="299" y="9501"/>
                    <a:pt x="310" y="9501"/>
                  </a:cubicBezTo>
                  <a:lnTo>
                    <a:pt x="4668" y="119"/>
                  </a:lnTo>
                  <a:cubicBezTo>
                    <a:pt x="4561" y="107"/>
                    <a:pt x="4466" y="60"/>
                    <a:pt x="4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22"/>
            <p:cNvSpPr/>
            <p:nvPr/>
          </p:nvSpPr>
          <p:spPr>
            <a:xfrm>
              <a:off x="6143900" y="1616400"/>
              <a:ext cx="367050" cy="96175"/>
            </a:xfrm>
            <a:custGeom>
              <a:rect b="b" l="l" r="r" t="t"/>
              <a:pathLst>
                <a:path extrusionOk="0" h="3847" w="14682">
                  <a:moveTo>
                    <a:pt x="14574" y="0"/>
                  </a:moveTo>
                  <a:lnTo>
                    <a:pt x="1" y="3549"/>
                  </a:lnTo>
                  <a:cubicBezTo>
                    <a:pt x="49" y="3632"/>
                    <a:pt x="84" y="3739"/>
                    <a:pt x="96" y="3846"/>
                  </a:cubicBezTo>
                  <a:lnTo>
                    <a:pt x="14681" y="298"/>
                  </a:lnTo>
                  <a:cubicBezTo>
                    <a:pt x="14610" y="227"/>
                    <a:pt x="14574" y="120"/>
                    <a:pt x="1457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22"/>
            <p:cNvSpPr/>
            <p:nvPr/>
          </p:nvSpPr>
          <p:spPr>
            <a:xfrm>
              <a:off x="5970375" y="1714025"/>
              <a:ext cx="140525" cy="44075"/>
            </a:xfrm>
            <a:custGeom>
              <a:rect b="b" l="l" r="r" t="t"/>
              <a:pathLst>
                <a:path extrusionOk="0" h="1763" w="5621">
                  <a:moveTo>
                    <a:pt x="5561" y="1"/>
                  </a:moveTo>
                  <a:lnTo>
                    <a:pt x="1" y="1441"/>
                  </a:lnTo>
                  <a:lnTo>
                    <a:pt x="1" y="1763"/>
                  </a:lnTo>
                  <a:lnTo>
                    <a:pt x="5620" y="298"/>
                  </a:lnTo>
                  <a:cubicBezTo>
                    <a:pt x="5597" y="203"/>
                    <a:pt x="5561" y="120"/>
                    <a:pt x="556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22"/>
            <p:cNvSpPr/>
            <p:nvPr/>
          </p:nvSpPr>
          <p:spPr>
            <a:xfrm>
              <a:off x="5970675" y="1973575"/>
              <a:ext cx="37525" cy="103625"/>
            </a:xfrm>
            <a:custGeom>
              <a:rect b="b" l="l" r="r" t="t"/>
              <a:pathLst>
                <a:path extrusionOk="0" h="4145" w="1501">
                  <a:moveTo>
                    <a:pt x="1239" y="1"/>
                  </a:moveTo>
                  <a:lnTo>
                    <a:pt x="0" y="3251"/>
                  </a:lnTo>
                  <a:lnTo>
                    <a:pt x="0" y="4144"/>
                  </a:lnTo>
                  <a:lnTo>
                    <a:pt x="1501" y="180"/>
                  </a:lnTo>
                  <a:cubicBezTo>
                    <a:pt x="1382" y="180"/>
                    <a:pt x="1274" y="108"/>
                    <a:pt x="123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22"/>
            <p:cNvSpPr/>
            <p:nvPr/>
          </p:nvSpPr>
          <p:spPr>
            <a:xfrm>
              <a:off x="5970675" y="1952450"/>
              <a:ext cx="34250" cy="18775"/>
            </a:xfrm>
            <a:custGeom>
              <a:rect b="b" l="l" r="r" t="t"/>
              <a:pathLst>
                <a:path extrusionOk="0" h="751" w="1370">
                  <a:moveTo>
                    <a:pt x="0" y="1"/>
                  </a:moveTo>
                  <a:lnTo>
                    <a:pt x="0" y="322"/>
                  </a:lnTo>
                  <a:lnTo>
                    <a:pt x="1215" y="751"/>
                  </a:lnTo>
                  <a:cubicBezTo>
                    <a:pt x="1203" y="620"/>
                    <a:pt x="1263" y="525"/>
                    <a:pt x="1370" y="477"/>
                  </a:cubicBez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22"/>
            <p:cNvSpPr/>
            <p:nvPr/>
          </p:nvSpPr>
          <p:spPr>
            <a:xfrm>
              <a:off x="6014125" y="1966450"/>
              <a:ext cx="208100" cy="36925"/>
            </a:xfrm>
            <a:custGeom>
              <a:rect b="b" l="l" r="r" t="t"/>
              <a:pathLst>
                <a:path extrusionOk="0" h="1477" w="8324">
                  <a:moveTo>
                    <a:pt x="60" y="0"/>
                  </a:moveTo>
                  <a:cubicBezTo>
                    <a:pt x="37" y="0"/>
                    <a:pt x="13" y="0"/>
                    <a:pt x="1" y="24"/>
                  </a:cubicBezTo>
                  <a:cubicBezTo>
                    <a:pt x="48" y="60"/>
                    <a:pt x="60" y="119"/>
                    <a:pt x="72" y="203"/>
                  </a:cubicBezTo>
                  <a:cubicBezTo>
                    <a:pt x="72" y="238"/>
                    <a:pt x="60" y="286"/>
                    <a:pt x="48" y="334"/>
                  </a:cubicBezTo>
                  <a:lnTo>
                    <a:pt x="7978" y="1465"/>
                  </a:lnTo>
                  <a:lnTo>
                    <a:pt x="8073" y="1477"/>
                  </a:lnTo>
                  <a:lnTo>
                    <a:pt x="8145" y="1465"/>
                  </a:lnTo>
                  <a:cubicBezTo>
                    <a:pt x="8152" y="1466"/>
                    <a:pt x="8159" y="1466"/>
                    <a:pt x="8166" y="1466"/>
                  </a:cubicBezTo>
                  <a:cubicBezTo>
                    <a:pt x="8240" y="1466"/>
                    <a:pt x="8301" y="1410"/>
                    <a:pt x="8323" y="1334"/>
                  </a:cubicBezTo>
                  <a:cubicBezTo>
                    <a:pt x="8323" y="1298"/>
                    <a:pt x="8323" y="1262"/>
                    <a:pt x="8311" y="1238"/>
                  </a:cubicBezTo>
                  <a:cubicBezTo>
                    <a:pt x="8311" y="1227"/>
                    <a:pt x="8288" y="1227"/>
                    <a:pt x="8288" y="1215"/>
                  </a:cubicBezTo>
                  <a:lnTo>
                    <a:pt x="8276" y="1203"/>
                  </a:lnTo>
                  <a:lnTo>
                    <a:pt x="8264" y="1203"/>
                  </a:lnTo>
                  <a:lnTo>
                    <a:pt x="8252" y="1179"/>
                  </a:lnTo>
                  <a:lnTo>
                    <a:pt x="8228" y="1179"/>
                  </a:lnTo>
                  <a:cubicBezTo>
                    <a:pt x="8216" y="1179"/>
                    <a:pt x="8216" y="1179"/>
                    <a:pt x="8204" y="1167"/>
                  </a:cubicBezTo>
                  <a:lnTo>
                    <a:pt x="7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22"/>
            <p:cNvSpPr/>
            <p:nvPr/>
          </p:nvSpPr>
          <p:spPr>
            <a:xfrm>
              <a:off x="5982875" y="2070275"/>
              <a:ext cx="442350" cy="54550"/>
            </a:xfrm>
            <a:custGeom>
              <a:rect b="b" l="l" r="r" t="t"/>
              <a:pathLst>
                <a:path extrusionOk="0" h="2182" w="17694">
                  <a:moveTo>
                    <a:pt x="17669" y="0"/>
                  </a:moveTo>
                  <a:cubicBezTo>
                    <a:pt x="17651" y="0"/>
                    <a:pt x="17634" y="4"/>
                    <a:pt x="17617" y="11"/>
                  </a:cubicBezTo>
                  <a:lnTo>
                    <a:pt x="17617" y="11"/>
                  </a:lnTo>
                  <a:lnTo>
                    <a:pt x="17693" y="2"/>
                  </a:lnTo>
                  <a:cubicBezTo>
                    <a:pt x="17685" y="1"/>
                    <a:pt x="17677" y="0"/>
                    <a:pt x="17669" y="0"/>
                  </a:cubicBezTo>
                  <a:close/>
                  <a:moveTo>
                    <a:pt x="17617" y="11"/>
                  </a:moveTo>
                  <a:lnTo>
                    <a:pt x="11085" y="705"/>
                  </a:lnTo>
                  <a:lnTo>
                    <a:pt x="10764" y="741"/>
                  </a:lnTo>
                  <a:lnTo>
                    <a:pt x="8406" y="991"/>
                  </a:lnTo>
                  <a:lnTo>
                    <a:pt x="8073" y="1015"/>
                  </a:lnTo>
                  <a:lnTo>
                    <a:pt x="1" y="1884"/>
                  </a:lnTo>
                  <a:cubicBezTo>
                    <a:pt x="13" y="1955"/>
                    <a:pt x="36" y="2062"/>
                    <a:pt x="48" y="2181"/>
                  </a:cubicBezTo>
                  <a:lnTo>
                    <a:pt x="7966" y="1336"/>
                  </a:lnTo>
                  <a:lnTo>
                    <a:pt x="8311" y="1300"/>
                  </a:lnTo>
                  <a:lnTo>
                    <a:pt x="10895" y="1038"/>
                  </a:lnTo>
                  <a:lnTo>
                    <a:pt x="11228" y="1003"/>
                  </a:lnTo>
                  <a:lnTo>
                    <a:pt x="17336" y="348"/>
                  </a:lnTo>
                  <a:lnTo>
                    <a:pt x="17550" y="62"/>
                  </a:lnTo>
                  <a:cubicBezTo>
                    <a:pt x="17564" y="42"/>
                    <a:pt x="17588" y="22"/>
                    <a:pt x="17617" y="1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22"/>
            <p:cNvSpPr/>
            <p:nvPr/>
          </p:nvSpPr>
          <p:spPr>
            <a:xfrm>
              <a:off x="5975150" y="2142950"/>
              <a:ext cx="153600" cy="118500"/>
            </a:xfrm>
            <a:custGeom>
              <a:rect b="b" l="l" r="r" t="t"/>
              <a:pathLst>
                <a:path extrusionOk="0" h="4740" w="6144">
                  <a:moveTo>
                    <a:pt x="179" y="1"/>
                  </a:moveTo>
                  <a:cubicBezTo>
                    <a:pt x="131" y="96"/>
                    <a:pt x="60" y="179"/>
                    <a:pt x="0" y="251"/>
                  </a:cubicBezTo>
                  <a:lnTo>
                    <a:pt x="5965" y="4739"/>
                  </a:lnTo>
                  <a:cubicBezTo>
                    <a:pt x="6001" y="4644"/>
                    <a:pt x="6060" y="4561"/>
                    <a:pt x="6144" y="4477"/>
                  </a:cubicBezTo>
                  <a:lnTo>
                    <a:pt x="17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22"/>
            <p:cNvSpPr/>
            <p:nvPr/>
          </p:nvSpPr>
          <p:spPr>
            <a:xfrm>
              <a:off x="6230825" y="2337325"/>
              <a:ext cx="183375" cy="136050"/>
            </a:xfrm>
            <a:custGeom>
              <a:rect b="b" l="l" r="r" t="t"/>
              <a:pathLst>
                <a:path extrusionOk="0" h="5442" w="7335">
                  <a:moveTo>
                    <a:pt x="96" y="0"/>
                  </a:moveTo>
                  <a:lnTo>
                    <a:pt x="1" y="131"/>
                  </a:lnTo>
                  <a:lnTo>
                    <a:pt x="7156" y="5442"/>
                  </a:lnTo>
                  <a:cubicBezTo>
                    <a:pt x="7168" y="5334"/>
                    <a:pt x="7240" y="5251"/>
                    <a:pt x="7335" y="5191"/>
                  </a:cubicBezTo>
                  <a:lnTo>
                    <a:pt x="7275" y="5144"/>
                  </a:lnTo>
                  <a:lnTo>
                    <a:pt x="596" y="179"/>
                  </a:lnTo>
                  <a:cubicBezTo>
                    <a:pt x="548" y="215"/>
                    <a:pt x="477" y="250"/>
                    <a:pt x="393" y="262"/>
                  </a:cubicBezTo>
                  <a:cubicBezTo>
                    <a:pt x="239" y="262"/>
                    <a:pt x="120" y="155"/>
                    <a:pt x="9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22"/>
            <p:cNvSpPr/>
            <p:nvPr/>
          </p:nvSpPr>
          <p:spPr>
            <a:xfrm>
              <a:off x="6143325" y="2269750"/>
              <a:ext cx="85750" cy="66400"/>
            </a:xfrm>
            <a:custGeom>
              <a:rect b="b" l="l" r="r" t="t"/>
              <a:pathLst>
                <a:path extrusionOk="0" h="2656" w="3430">
                  <a:moveTo>
                    <a:pt x="203" y="1"/>
                  </a:moveTo>
                  <a:cubicBezTo>
                    <a:pt x="143" y="96"/>
                    <a:pt x="83" y="179"/>
                    <a:pt x="0" y="239"/>
                  </a:cubicBezTo>
                  <a:lnTo>
                    <a:pt x="3239" y="2656"/>
                  </a:lnTo>
                  <a:lnTo>
                    <a:pt x="3429" y="2406"/>
                  </a:lnTo>
                  <a:lnTo>
                    <a:pt x="2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22"/>
            <p:cNvSpPr/>
            <p:nvPr/>
          </p:nvSpPr>
          <p:spPr>
            <a:xfrm>
              <a:off x="6078425" y="2276900"/>
              <a:ext cx="62225" cy="254225"/>
            </a:xfrm>
            <a:custGeom>
              <a:rect b="b" l="l" r="r" t="t"/>
              <a:pathLst>
                <a:path extrusionOk="0" h="10169" w="2489">
                  <a:moveTo>
                    <a:pt x="2489" y="0"/>
                  </a:moveTo>
                  <a:cubicBezTo>
                    <a:pt x="2441" y="12"/>
                    <a:pt x="2382" y="36"/>
                    <a:pt x="2322" y="36"/>
                  </a:cubicBezTo>
                  <a:cubicBezTo>
                    <a:pt x="2287" y="36"/>
                    <a:pt x="2227" y="36"/>
                    <a:pt x="2179" y="12"/>
                  </a:cubicBezTo>
                  <a:lnTo>
                    <a:pt x="1" y="10168"/>
                  </a:lnTo>
                  <a:lnTo>
                    <a:pt x="1" y="10168"/>
                  </a:lnTo>
                  <a:lnTo>
                    <a:pt x="453" y="9561"/>
                  </a:lnTo>
                  <a:lnTo>
                    <a:pt x="2489" y="60"/>
                  </a:lnTo>
                  <a:lnTo>
                    <a:pt x="248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22"/>
            <p:cNvSpPr/>
            <p:nvPr/>
          </p:nvSpPr>
          <p:spPr>
            <a:xfrm>
              <a:off x="6173375" y="2632600"/>
              <a:ext cx="89325" cy="90200"/>
            </a:xfrm>
            <a:custGeom>
              <a:rect b="b" l="l" r="r" t="t"/>
              <a:pathLst>
                <a:path extrusionOk="0" h="3608" w="3573">
                  <a:moveTo>
                    <a:pt x="286" y="0"/>
                  </a:moveTo>
                  <a:lnTo>
                    <a:pt x="1" y="167"/>
                  </a:lnTo>
                  <a:lnTo>
                    <a:pt x="3215" y="3608"/>
                  </a:lnTo>
                  <a:cubicBezTo>
                    <a:pt x="3275" y="3525"/>
                    <a:pt x="3346" y="3501"/>
                    <a:pt x="3442" y="3489"/>
                  </a:cubicBezTo>
                  <a:cubicBezTo>
                    <a:pt x="3489" y="3489"/>
                    <a:pt x="3525" y="3501"/>
                    <a:pt x="3573" y="3513"/>
                  </a:cubicBezTo>
                  <a:lnTo>
                    <a:pt x="2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22"/>
            <p:cNvSpPr/>
            <p:nvPr/>
          </p:nvSpPr>
          <p:spPr>
            <a:xfrm>
              <a:off x="6264450" y="2726650"/>
              <a:ext cx="124750" cy="133975"/>
            </a:xfrm>
            <a:custGeom>
              <a:rect b="b" l="l" r="r" t="t"/>
              <a:pathLst>
                <a:path extrusionOk="0" h="5359" w="4990">
                  <a:moveTo>
                    <a:pt x="168" y="1"/>
                  </a:moveTo>
                  <a:lnTo>
                    <a:pt x="96" y="120"/>
                  </a:lnTo>
                  <a:cubicBezTo>
                    <a:pt x="84" y="167"/>
                    <a:pt x="60" y="203"/>
                    <a:pt x="37" y="227"/>
                  </a:cubicBezTo>
                  <a:lnTo>
                    <a:pt x="1" y="275"/>
                  </a:lnTo>
                  <a:lnTo>
                    <a:pt x="4775" y="5359"/>
                  </a:lnTo>
                  <a:cubicBezTo>
                    <a:pt x="4811" y="5287"/>
                    <a:pt x="4906" y="5216"/>
                    <a:pt x="4990" y="5156"/>
                  </a:cubicBezTo>
                  <a:lnTo>
                    <a:pt x="16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22"/>
            <p:cNvSpPr/>
            <p:nvPr/>
          </p:nvSpPr>
          <p:spPr>
            <a:xfrm>
              <a:off x="6082000" y="2532575"/>
              <a:ext cx="92900" cy="98250"/>
            </a:xfrm>
            <a:custGeom>
              <a:rect b="b" l="l" r="r" t="t"/>
              <a:pathLst>
                <a:path extrusionOk="0" h="3930" w="3716">
                  <a:moveTo>
                    <a:pt x="191" y="1"/>
                  </a:moveTo>
                  <a:lnTo>
                    <a:pt x="0" y="263"/>
                  </a:lnTo>
                  <a:lnTo>
                    <a:pt x="3429" y="3930"/>
                  </a:lnTo>
                  <a:lnTo>
                    <a:pt x="3715" y="3763"/>
                  </a:lnTo>
                  <a:lnTo>
                    <a:pt x="19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22"/>
            <p:cNvSpPr/>
            <p:nvPr/>
          </p:nvSpPr>
          <p:spPr>
            <a:xfrm>
              <a:off x="5970975" y="2070325"/>
              <a:ext cx="455725" cy="618550"/>
            </a:xfrm>
            <a:custGeom>
              <a:rect b="b" l="l" r="r" t="t"/>
              <a:pathLst>
                <a:path extrusionOk="0" h="24742" w="18229">
                  <a:moveTo>
                    <a:pt x="18193" y="0"/>
                  </a:moveTo>
                  <a:cubicBezTo>
                    <a:pt x="18134" y="0"/>
                    <a:pt x="18074" y="12"/>
                    <a:pt x="18038" y="60"/>
                  </a:cubicBezTo>
                  <a:lnTo>
                    <a:pt x="17836" y="346"/>
                  </a:lnTo>
                  <a:lnTo>
                    <a:pt x="13752" y="5787"/>
                  </a:lnTo>
                  <a:lnTo>
                    <a:pt x="13526" y="6085"/>
                  </a:lnTo>
                  <a:lnTo>
                    <a:pt x="10323" y="10371"/>
                  </a:lnTo>
                  <a:lnTo>
                    <a:pt x="10133" y="10633"/>
                  </a:lnTo>
                  <a:lnTo>
                    <a:pt x="4763" y="17836"/>
                  </a:lnTo>
                  <a:lnTo>
                    <a:pt x="4322" y="18443"/>
                  </a:lnTo>
                  <a:lnTo>
                    <a:pt x="0" y="24218"/>
                  </a:lnTo>
                  <a:lnTo>
                    <a:pt x="0" y="24742"/>
                  </a:lnTo>
                  <a:lnTo>
                    <a:pt x="4465" y="18765"/>
                  </a:lnTo>
                  <a:lnTo>
                    <a:pt x="4656" y="18515"/>
                  </a:lnTo>
                  <a:lnTo>
                    <a:pt x="10371" y="10811"/>
                  </a:lnTo>
                  <a:lnTo>
                    <a:pt x="10478" y="10680"/>
                  </a:lnTo>
                  <a:lnTo>
                    <a:pt x="10478" y="10657"/>
                  </a:lnTo>
                  <a:cubicBezTo>
                    <a:pt x="10466" y="10514"/>
                    <a:pt x="10573" y="10395"/>
                    <a:pt x="10716" y="10359"/>
                  </a:cubicBezTo>
                  <a:lnTo>
                    <a:pt x="12966" y="7359"/>
                  </a:lnTo>
                  <a:cubicBezTo>
                    <a:pt x="12954" y="7323"/>
                    <a:pt x="12954" y="7299"/>
                    <a:pt x="12954" y="7263"/>
                  </a:cubicBezTo>
                  <a:cubicBezTo>
                    <a:pt x="12931" y="7109"/>
                    <a:pt x="13073" y="6966"/>
                    <a:pt x="13228" y="6966"/>
                  </a:cubicBezTo>
                  <a:lnTo>
                    <a:pt x="13264" y="6966"/>
                  </a:lnTo>
                  <a:lnTo>
                    <a:pt x="13669" y="6430"/>
                  </a:lnTo>
                  <a:lnTo>
                    <a:pt x="13883" y="6132"/>
                  </a:lnTo>
                  <a:lnTo>
                    <a:pt x="18229" y="310"/>
                  </a:lnTo>
                  <a:cubicBezTo>
                    <a:pt x="18193" y="239"/>
                    <a:pt x="18169" y="167"/>
                    <a:pt x="18169" y="96"/>
                  </a:cubicBezTo>
                  <a:cubicBezTo>
                    <a:pt x="18169" y="60"/>
                    <a:pt x="18169" y="36"/>
                    <a:pt x="1819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22"/>
            <p:cNvSpPr/>
            <p:nvPr/>
          </p:nvSpPr>
          <p:spPr>
            <a:xfrm>
              <a:off x="6432625" y="2473600"/>
              <a:ext cx="5700" cy="9000"/>
            </a:xfrm>
            <a:custGeom>
              <a:rect b="b" l="l" r="r" t="t"/>
              <a:pathLst>
                <a:path extrusionOk="0" h="360" w="228">
                  <a:moveTo>
                    <a:pt x="52" y="0"/>
                  </a:moveTo>
                  <a:cubicBezTo>
                    <a:pt x="43" y="0"/>
                    <a:pt x="34" y="1"/>
                    <a:pt x="25" y="2"/>
                  </a:cubicBezTo>
                  <a:cubicBezTo>
                    <a:pt x="37" y="50"/>
                    <a:pt x="49" y="98"/>
                    <a:pt x="49" y="157"/>
                  </a:cubicBezTo>
                  <a:cubicBezTo>
                    <a:pt x="49" y="217"/>
                    <a:pt x="37" y="288"/>
                    <a:pt x="1" y="360"/>
                  </a:cubicBezTo>
                  <a:lnTo>
                    <a:pt x="120" y="288"/>
                  </a:lnTo>
                  <a:cubicBezTo>
                    <a:pt x="203" y="241"/>
                    <a:pt x="227" y="157"/>
                    <a:pt x="180" y="86"/>
                  </a:cubicBezTo>
                  <a:cubicBezTo>
                    <a:pt x="159" y="34"/>
                    <a:pt x="111" y="0"/>
                    <a:pt x="5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22"/>
            <p:cNvSpPr/>
            <p:nvPr/>
          </p:nvSpPr>
          <p:spPr>
            <a:xfrm>
              <a:off x="5970675" y="2486150"/>
              <a:ext cx="441150" cy="271775"/>
            </a:xfrm>
            <a:custGeom>
              <a:rect b="b" l="l" r="r" t="t"/>
              <a:pathLst>
                <a:path extrusionOk="0" h="10871" w="17646">
                  <a:moveTo>
                    <a:pt x="17646" y="0"/>
                  </a:moveTo>
                  <a:lnTo>
                    <a:pt x="8180" y="5632"/>
                  </a:lnTo>
                  <a:lnTo>
                    <a:pt x="7906" y="5799"/>
                  </a:lnTo>
                  <a:lnTo>
                    <a:pt x="0" y="10502"/>
                  </a:lnTo>
                  <a:lnTo>
                    <a:pt x="0" y="10871"/>
                  </a:lnTo>
                  <a:lnTo>
                    <a:pt x="8121" y="6037"/>
                  </a:lnTo>
                  <a:lnTo>
                    <a:pt x="8406" y="5870"/>
                  </a:lnTo>
                  <a:lnTo>
                    <a:pt x="17288" y="572"/>
                  </a:lnTo>
                  <a:lnTo>
                    <a:pt x="17646" y="12"/>
                  </a:lnTo>
                  <a:lnTo>
                    <a:pt x="176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22"/>
            <p:cNvSpPr/>
            <p:nvPr/>
          </p:nvSpPr>
          <p:spPr>
            <a:xfrm>
              <a:off x="5970675" y="2940975"/>
              <a:ext cx="97050" cy="144075"/>
            </a:xfrm>
            <a:custGeom>
              <a:rect b="b" l="l" r="r" t="t"/>
              <a:pathLst>
                <a:path extrusionOk="0" h="5763" w="3882">
                  <a:moveTo>
                    <a:pt x="0" y="0"/>
                  </a:moveTo>
                  <a:lnTo>
                    <a:pt x="0" y="560"/>
                  </a:lnTo>
                  <a:lnTo>
                    <a:pt x="3632" y="5763"/>
                  </a:lnTo>
                  <a:cubicBezTo>
                    <a:pt x="3703" y="5691"/>
                    <a:pt x="3775" y="5620"/>
                    <a:pt x="3882" y="5572"/>
                  </a:cubicBez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22"/>
            <p:cNvSpPr/>
            <p:nvPr/>
          </p:nvSpPr>
          <p:spPr>
            <a:xfrm>
              <a:off x="6244225" y="2877875"/>
              <a:ext cx="142300" cy="98825"/>
            </a:xfrm>
            <a:custGeom>
              <a:rect b="b" l="l" r="r" t="t"/>
              <a:pathLst>
                <a:path extrusionOk="0" h="3953" w="5692">
                  <a:moveTo>
                    <a:pt x="5513" y="0"/>
                  </a:moveTo>
                  <a:lnTo>
                    <a:pt x="0" y="3846"/>
                  </a:lnTo>
                  <a:lnTo>
                    <a:pt x="393" y="3953"/>
                  </a:lnTo>
                  <a:lnTo>
                    <a:pt x="5668" y="274"/>
                  </a:lnTo>
                  <a:lnTo>
                    <a:pt x="5692" y="238"/>
                  </a:lnTo>
                  <a:cubicBezTo>
                    <a:pt x="5620" y="179"/>
                    <a:pt x="5561" y="83"/>
                    <a:pt x="551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22"/>
            <p:cNvSpPr/>
            <p:nvPr/>
          </p:nvSpPr>
          <p:spPr>
            <a:xfrm>
              <a:off x="6087350" y="2980250"/>
              <a:ext cx="158375" cy="109575"/>
            </a:xfrm>
            <a:custGeom>
              <a:rect b="b" l="l" r="r" t="t"/>
              <a:pathLst>
                <a:path extrusionOk="0" h="4383" w="6335">
                  <a:moveTo>
                    <a:pt x="5930" y="1"/>
                  </a:moveTo>
                  <a:lnTo>
                    <a:pt x="1" y="4120"/>
                  </a:lnTo>
                  <a:cubicBezTo>
                    <a:pt x="84" y="4192"/>
                    <a:pt x="144" y="4287"/>
                    <a:pt x="179" y="4382"/>
                  </a:cubicBezTo>
                  <a:lnTo>
                    <a:pt x="6335" y="96"/>
                  </a:lnTo>
                  <a:lnTo>
                    <a:pt x="593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22"/>
            <p:cNvSpPr/>
            <p:nvPr/>
          </p:nvSpPr>
          <p:spPr>
            <a:xfrm>
              <a:off x="6127250" y="2732300"/>
              <a:ext cx="137825" cy="205425"/>
            </a:xfrm>
            <a:custGeom>
              <a:rect b="b" l="l" r="r" t="t"/>
              <a:pathLst>
                <a:path extrusionOk="0" h="8217" w="5513">
                  <a:moveTo>
                    <a:pt x="5513" y="1"/>
                  </a:moveTo>
                  <a:cubicBezTo>
                    <a:pt x="5465" y="49"/>
                    <a:pt x="5394" y="96"/>
                    <a:pt x="5310" y="96"/>
                  </a:cubicBezTo>
                  <a:cubicBezTo>
                    <a:pt x="5239" y="96"/>
                    <a:pt x="5179" y="72"/>
                    <a:pt x="5120" y="37"/>
                  </a:cubicBezTo>
                  <a:lnTo>
                    <a:pt x="2381" y="4347"/>
                  </a:lnTo>
                  <a:cubicBezTo>
                    <a:pt x="2441" y="4394"/>
                    <a:pt x="2489" y="4466"/>
                    <a:pt x="2489" y="4561"/>
                  </a:cubicBezTo>
                  <a:cubicBezTo>
                    <a:pt x="2489" y="4716"/>
                    <a:pt x="2370" y="4859"/>
                    <a:pt x="2203" y="4859"/>
                  </a:cubicBezTo>
                  <a:cubicBezTo>
                    <a:pt x="2155" y="4859"/>
                    <a:pt x="2119" y="4835"/>
                    <a:pt x="2072" y="4823"/>
                  </a:cubicBezTo>
                  <a:lnTo>
                    <a:pt x="0" y="8061"/>
                  </a:lnTo>
                  <a:cubicBezTo>
                    <a:pt x="107" y="8085"/>
                    <a:pt x="203" y="8145"/>
                    <a:pt x="286" y="8216"/>
                  </a:cubicBezTo>
                  <a:lnTo>
                    <a:pt x="5477" y="49"/>
                  </a:lnTo>
                  <a:lnTo>
                    <a:pt x="551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22"/>
            <p:cNvSpPr/>
            <p:nvPr/>
          </p:nvSpPr>
          <p:spPr>
            <a:xfrm>
              <a:off x="6263575" y="2486150"/>
              <a:ext cx="153900" cy="243500"/>
            </a:xfrm>
            <a:custGeom>
              <a:rect b="b" l="l" r="r" t="t"/>
              <a:pathLst>
                <a:path extrusionOk="0" h="9740" w="6156">
                  <a:moveTo>
                    <a:pt x="5953" y="0"/>
                  </a:moveTo>
                  <a:lnTo>
                    <a:pt x="5584" y="560"/>
                  </a:lnTo>
                  <a:lnTo>
                    <a:pt x="0" y="9371"/>
                  </a:lnTo>
                  <a:cubicBezTo>
                    <a:pt x="84" y="9418"/>
                    <a:pt x="155" y="9502"/>
                    <a:pt x="155" y="9621"/>
                  </a:cubicBezTo>
                  <a:cubicBezTo>
                    <a:pt x="155" y="9668"/>
                    <a:pt x="155" y="9704"/>
                    <a:pt x="143" y="9740"/>
                  </a:cubicBezTo>
                  <a:lnTo>
                    <a:pt x="215" y="9621"/>
                  </a:lnTo>
                  <a:lnTo>
                    <a:pt x="6144" y="262"/>
                  </a:lnTo>
                  <a:lnTo>
                    <a:pt x="6156" y="131"/>
                  </a:lnTo>
                  <a:cubicBezTo>
                    <a:pt x="6072" y="96"/>
                    <a:pt x="6013" y="60"/>
                    <a:pt x="595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22"/>
            <p:cNvSpPr/>
            <p:nvPr/>
          </p:nvSpPr>
          <p:spPr>
            <a:xfrm>
              <a:off x="6396025" y="2489125"/>
              <a:ext cx="29200" cy="364050"/>
            </a:xfrm>
            <a:custGeom>
              <a:rect b="b" l="l" r="r" t="t"/>
              <a:pathLst>
                <a:path extrusionOk="0" h="14562" w="1168">
                  <a:moveTo>
                    <a:pt x="846" y="1"/>
                  </a:moveTo>
                  <a:lnTo>
                    <a:pt x="834" y="132"/>
                  </a:lnTo>
                  <a:lnTo>
                    <a:pt x="1" y="14550"/>
                  </a:lnTo>
                  <a:cubicBezTo>
                    <a:pt x="24" y="14550"/>
                    <a:pt x="36" y="14550"/>
                    <a:pt x="72" y="14538"/>
                  </a:cubicBezTo>
                  <a:cubicBezTo>
                    <a:pt x="155" y="14538"/>
                    <a:pt x="239" y="14538"/>
                    <a:pt x="310" y="14562"/>
                  </a:cubicBezTo>
                  <a:lnTo>
                    <a:pt x="1167" y="1"/>
                  </a:lnTo>
                  <a:lnTo>
                    <a:pt x="1167" y="1"/>
                  </a:lnTo>
                  <a:cubicBezTo>
                    <a:pt x="1132" y="12"/>
                    <a:pt x="1084" y="24"/>
                    <a:pt x="1024" y="24"/>
                  </a:cubicBezTo>
                  <a:cubicBezTo>
                    <a:pt x="965" y="24"/>
                    <a:pt x="905" y="24"/>
                    <a:pt x="84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22"/>
            <p:cNvSpPr/>
            <p:nvPr/>
          </p:nvSpPr>
          <p:spPr>
            <a:xfrm>
              <a:off x="6426100" y="2483775"/>
              <a:ext cx="571225" cy="679875"/>
            </a:xfrm>
            <a:custGeom>
              <a:rect b="b" l="l" r="r" t="t"/>
              <a:pathLst>
                <a:path extrusionOk="0" h="27195" w="22849">
                  <a:moveTo>
                    <a:pt x="226" y="0"/>
                  </a:moveTo>
                  <a:cubicBezTo>
                    <a:pt x="191" y="95"/>
                    <a:pt x="107" y="167"/>
                    <a:pt x="0" y="215"/>
                  </a:cubicBezTo>
                  <a:lnTo>
                    <a:pt x="22610" y="27194"/>
                  </a:lnTo>
                  <a:cubicBezTo>
                    <a:pt x="22670" y="27099"/>
                    <a:pt x="22753" y="27039"/>
                    <a:pt x="22848" y="26980"/>
                  </a:cubicBezTo>
                  <a:lnTo>
                    <a:pt x="22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22"/>
            <p:cNvSpPr/>
            <p:nvPr/>
          </p:nvSpPr>
          <p:spPr>
            <a:xfrm>
              <a:off x="6408525" y="2878750"/>
              <a:ext cx="217325" cy="182800"/>
            </a:xfrm>
            <a:custGeom>
              <a:rect b="b" l="l" r="r" t="t"/>
              <a:pathLst>
                <a:path extrusionOk="0" h="7312" w="8693">
                  <a:moveTo>
                    <a:pt x="215" y="1"/>
                  </a:moveTo>
                  <a:cubicBezTo>
                    <a:pt x="167" y="108"/>
                    <a:pt x="96" y="191"/>
                    <a:pt x="1" y="239"/>
                  </a:cubicBezTo>
                  <a:lnTo>
                    <a:pt x="8490" y="7311"/>
                  </a:lnTo>
                  <a:cubicBezTo>
                    <a:pt x="8549" y="7228"/>
                    <a:pt x="8609" y="7145"/>
                    <a:pt x="8692" y="7073"/>
                  </a:cubicBezTo>
                  <a:lnTo>
                    <a:pt x="21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22"/>
            <p:cNvSpPr/>
            <p:nvPr/>
          </p:nvSpPr>
          <p:spPr>
            <a:xfrm>
              <a:off x="6323100" y="3003175"/>
              <a:ext cx="1800" cy="1525"/>
            </a:xfrm>
            <a:custGeom>
              <a:rect b="b" l="l" r="r" t="t"/>
              <a:pathLst>
                <a:path extrusionOk="0" h="61" w="72">
                  <a:moveTo>
                    <a:pt x="24" y="1"/>
                  </a:moveTo>
                  <a:lnTo>
                    <a:pt x="0" y="48"/>
                  </a:lnTo>
                  <a:lnTo>
                    <a:pt x="72" y="60"/>
                  </a:lnTo>
                  <a:cubicBezTo>
                    <a:pt x="60" y="48"/>
                    <a:pt x="36" y="13"/>
                    <a:pt x="2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22"/>
            <p:cNvSpPr/>
            <p:nvPr/>
          </p:nvSpPr>
          <p:spPr>
            <a:xfrm>
              <a:off x="6135275" y="2944250"/>
              <a:ext cx="183975" cy="57750"/>
            </a:xfrm>
            <a:custGeom>
              <a:rect b="b" l="l" r="r" t="t"/>
              <a:pathLst>
                <a:path extrusionOk="0" h="2310" w="7359">
                  <a:moveTo>
                    <a:pt x="72" y="0"/>
                  </a:moveTo>
                  <a:lnTo>
                    <a:pt x="72" y="60"/>
                  </a:lnTo>
                  <a:cubicBezTo>
                    <a:pt x="72" y="155"/>
                    <a:pt x="48" y="250"/>
                    <a:pt x="1" y="322"/>
                  </a:cubicBezTo>
                  <a:lnTo>
                    <a:pt x="3977" y="1417"/>
                  </a:lnTo>
                  <a:lnTo>
                    <a:pt x="4382" y="1524"/>
                  </a:lnTo>
                  <a:lnTo>
                    <a:pt x="7192" y="2310"/>
                  </a:lnTo>
                  <a:lnTo>
                    <a:pt x="7359" y="2036"/>
                  </a:lnTo>
                  <a:lnTo>
                    <a:pt x="4739" y="1298"/>
                  </a:lnTo>
                  <a:lnTo>
                    <a:pt x="4335" y="1191"/>
                  </a:lnTo>
                  <a:lnTo>
                    <a:pt x="7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22"/>
            <p:cNvSpPr/>
            <p:nvPr/>
          </p:nvSpPr>
          <p:spPr>
            <a:xfrm>
              <a:off x="6331425" y="3000200"/>
              <a:ext cx="284000" cy="85150"/>
            </a:xfrm>
            <a:custGeom>
              <a:rect b="b" l="l" r="r" t="t"/>
              <a:pathLst>
                <a:path extrusionOk="0" h="3406" w="11360">
                  <a:moveTo>
                    <a:pt x="239" y="1"/>
                  </a:moveTo>
                  <a:cubicBezTo>
                    <a:pt x="227" y="132"/>
                    <a:pt x="144" y="239"/>
                    <a:pt x="1" y="274"/>
                  </a:cubicBezTo>
                  <a:lnTo>
                    <a:pt x="11288" y="3406"/>
                  </a:lnTo>
                  <a:lnTo>
                    <a:pt x="11359" y="3406"/>
                  </a:lnTo>
                  <a:cubicBezTo>
                    <a:pt x="11359" y="3382"/>
                    <a:pt x="11348" y="3334"/>
                    <a:pt x="11348" y="3310"/>
                  </a:cubicBezTo>
                  <a:cubicBezTo>
                    <a:pt x="11348" y="3227"/>
                    <a:pt x="11348" y="3156"/>
                    <a:pt x="11359" y="3096"/>
                  </a:cubicBezTo>
                  <a:lnTo>
                    <a:pt x="2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22"/>
            <p:cNvSpPr/>
            <p:nvPr/>
          </p:nvSpPr>
          <p:spPr>
            <a:xfrm>
              <a:off x="6231125" y="2883825"/>
              <a:ext cx="162550" cy="263450"/>
            </a:xfrm>
            <a:custGeom>
              <a:rect b="b" l="l" r="r" t="t"/>
              <a:pathLst>
                <a:path extrusionOk="0" h="10538" w="6502">
                  <a:moveTo>
                    <a:pt x="6216" y="0"/>
                  </a:moveTo>
                  <a:lnTo>
                    <a:pt x="6192" y="60"/>
                  </a:lnTo>
                  <a:lnTo>
                    <a:pt x="3537" y="4465"/>
                  </a:lnTo>
                  <a:lnTo>
                    <a:pt x="3382" y="4751"/>
                  </a:lnTo>
                  <a:lnTo>
                    <a:pt x="0" y="10359"/>
                  </a:lnTo>
                  <a:lnTo>
                    <a:pt x="120" y="10406"/>
                  </a:lnTo>
                  <a:lnTo>
                    <a:pt x="143" y="10406"/>
                  </a:lnTo>
                  <a:cubicBezTo>
                    <a:pt x="143" y="10406"/>
                    <a:pt x="155" y="10406"/>
                    <a:pt x="155" y="10418"/>
                  </a:cubicBezTo>
                  <a:lnTo>
                    <a:pt x="179" y="10418"/>
                  </a:lnTo>
                  <a:lnTo>
                    <a:pt x="191" y="10430"/>
                  </a:lnTo>
                  <a:cubicBezTo>
                    <a:pt x="191" y="10442"/>
                    <a:pt x="203" y="10442"/>
                    <a:pt x="203" y="10466"/>
                  </a:cubicBezTo>
                  <a:lnTo>
                    <a:pt x="250" y="10537"/>
                  </a:lnTo>
                  <a:lnTo>
                    <a:pt x="3703" y="4810"/>
                  </a:lnTo>
                  <a:lnTo>
                    <a:pt x="3703" y="4775"/>
                  </a:lnTo>
                  <a:cubicBezTo>
                    <a:pt x="3679" y="4727"/>
                    <a:pt x="3656" y="4691"/>
                    <a:pt x="3656" y="4644"/>
                  </a:cubicBezTo>
                  <a:cubicBezTo>
                    <a:pt x="3656" y="4489"/>
                    <a:pt x="3775" y="4358"/>
                    <a:pt x="3941" y="4346"/>
                  </a:cubicBezTo>
                  <a:lnTo>
                    <a:pt x="3977" y="4346"/>
                  </a:lnTo>
                  <a:lnTo>
                    <a:pt x="6501" y="143"/>
                  </a:lnTo>
                  <a:cubicBezTo>
                    <a:pt x="6394" y="119"/>
                    <a:pt x="6311" y="72"/>
                    <a:pt x="621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22"/>
            <p:cNvSpPr/>
            <p:nvPr/>
          </p:nvSpPr>
          <p:spPr>
            <a:xfrm>
              <a:off x="5970675" y="3148425"/>
              <a:ext cx="260175" cy="142325"/>
            </a:xfrm>
            <a:custGeom>
              <a:rect b="b" l="l" r="r" t="t"/>
              <a:pathLst>
                <a:path extrusionOk="0" h="5693" w="10407">
                  <a:moveTo>
                    <a:pt x="10061" y="1"/>
                  </a:moveTo>
                  <a:lnTo>
                    <a:pt x="0" y="5335"/>
                  </a:lnTo>
                  <a:lnTo>
                    <a:pt x="0" y="5692"/>
                  </a:lnTo>
                  <a:lnTo>
                    <a:pt x="10407" y="168"/>
                  </a:lnTo>
                  <a:lnTo>
                    <a:pt x="10359" y="84"/>
                  </a:lnTo>
                  <a:lnTo>
                    <a:pt x="1006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22"/>
            <p:cNvSpPr/>
            <p:nvPr/>
          </p:nvSpPr>
          <p:spPr>
            <a:xfrm>
              <a:off x="6090025" y="3098425"/>
              <a:ext cx="143800" cy="51825"/>
            </a:xfrm>
            <a:custGeom>
              <a:rect b="b" l="l" r="r" t="t"/>
              <a:pathLst>
                <a:path extrusionOk="0" h="2073" w="5752">
                  <a:moveTo>
                    <a:pt x="120" y="1"/>
                  </a:moveTo>
                  <a:cubicBezTo>
                    <a:pt x="108" y="108"/>
                    <a:pt x="60" y="215"/>
                    <a:pt x="1" y="298"/>
                  </a:cubicBezTo>
                  <a:lnTo>
                    <a:pt x="5299" y="1977"/>
                  </a:lnTo>
                  <a:lnTo>
                    <a:pt x="5597" y="2072"/>
                  </a:lnTo>
                  <a:lnTo>
                    <a:pt x="5597" y="2072"/>
                  </a:lnTo>
                  <a:lnTo>
                    <a:pt x="5549" y="2025"/>
                  </a:lnTo>
                  <a:cubicBezTo>
                    <a:pt x="5513" y="1953"/>
                    <a:pt x="5537" y="1846"/>
                    <a:pt x="5633" y="1822"/>
                  </a:cubicBezTo>
                  <a:cubicBezTo>
                    <a:pt x="5668" y="1798"/>
                    <a:pt x="5716" y="1798"/>
                    <a:pt x="5752" y="1798"/>
                  </a:cubicBezTo>
                  <a:lnTo>
                    <a:pt x="5633" y="1763"/>
                  </a:lnTo>
                  <a:lnTo>
                    <a:pt x="12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22"/>
            <p:cNvSpPr/>
            <p:nvPr/>
          </p:nvSpPr>
          <p:spPr>
            <a:xfrm>
              <a:off x="6300775" y="3287725"/>
              <a:ext cx="102125" cy="186675"/>
            </a:xfrm>
            <a:custGeom>
              <a:rect b="b" l="l" r="r" t="t"/>
              <a:pathLst>
                <a:path extrusionOk="0" h="7467" w="4085">
                  <a:moveTo>
                    <a:pt x="322" y="1"/>
                  </a:moveTo>
                  <a:lnTo>
                    <a:pt x="1" y="49"/>
                  </a:lnTo>
                  <a:lnTo>
                    <a:pt x="3799" y="7466"/>
                  </a:lnTo>
                  <a:cubicBezTo>
                    <a:pt x="3882" y="7383"/>
                    <a:pt x="3977" y="7347"/>
                    <a:pt x="4084" y="7311"/>
                  </a:cubicBezTo>
                  <a:lnTo>
                    <a:pt x="32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22"/>
            <p:cNvSpPr/>
            <p:nvPr/>
          </p:nvSpPr>
          <p:spPr>
            <a:xfrm>
              <a:off x="6228150" y="3143850"/>
              <a:ext cx="77125" cy="138250"/>
            </a:xfrm>
            <a:custGeom>
              <a:rect b="b" l="l" r="r" t="t"/>
              <a:pathLst>
                <a:path extrusionOk="0" h="5530" w="3085">
                  <a:moveTo>
                    <a:pt x="169" y="1"/>
                  </a:moveTo>
                  <a:cubicBezTo>
                    <a:pt x="147" y="1"/>
                    <a:pt x="127" y="9"/>
                    <a:pt x="108" y="29"/>
                  </a:cubicBezTo>
                  <a:cubicBezTo>
                    <a:pt x="24" y="77"/>
                    <a:pt x="0" y="160"/>
                    <a:pt x="24" y="231"/>
                  </a:cubicBezTo>
                  <a:lnTo>
                    <a:pt x="60" y="291"/>
                  </a:lnTo>
                  <a:lnTo>
                    <a:pt x="108" y="386"/>
                  </a:lnTo>
                  <a:lnTo>
                    <a:pt x="2751" y="5530"/>
                  </a:lnTo>
                  <a:lnTo>
                    <a:pt x="3084" y="5494"/>
                  </a:lnTo>
                  <a:lnTo>
                    <a:pt x="358" y="148"/>
                  </a:lnTo>
                  <a:lnTo>
                    <a:pt x="310" y="77"/>
                  </a:lnTo>
                  <a:cubicBezTo>
                    <a:pt x="310" y="53"/>
                    <a:pt x="298" y="53"/>
                    <a:pt x="298" y="41"/>
                  </a:cubicBezTo>
                  <a:cubicBezTo>
                    <a:pt x="298" y="41"/>
                    <a:pt x="298" y="29"/>
                    <a:pt x="286" y="29"/>
                  </a:cubicBezTo>
                  <a:lnTo>
                    <a:pt x="262" y="29"/>
                  </a:lnTo>
                  <a:cubicBezTo>
                    <a:pt x="262" y="29"/>
                    <a:pt x="250" y="29"/>
                    <a:pt x="250" y="17"/>
                  </a:cubicBezTo>
                  <a:lnTo>
                    <a:pt x="227" y="17"/>
                  </a:lnTo>
                  <a:cubicBezTo>
                    <a:pt x="205" y="6"/>
                    <a:pt x="186" y="1"/>
                    <a:pt x="16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22"/>
            <p:cNvSpPr/>
            <p:nvPr/>
          </p:nvSpPr>
          <p:spPr>
            <a:xfrm>
              <a:off x="6586525" y="3246075"/>
              <a:ext cx="3000" cy="3300"/>
            </a:xfrm>
            <a:custGeom>
              <a:rect b="b" l="l" r="r" t="t"/>
              <a:pathLst>
                <a:path extrusionOk="0" h="132" w="120">
                  <a:moveTo>
                    <a:pt x="120" y="0"/>
                  </a:moveTo>
                  <a:lnTo>
                    <a:pt x="1" y="24"/>
                  </a:lnTo>
                  <a:lnTo>
                    <a:pt x="1" y="36"/>
                  </a:lnTo>
                  <a:cubicBezTo>
                    <a:pt x="12" y="60"/>
                    <a:pt x="12" y="107"/>
                    <a:pt x="1" y="131"/>
                  </a:cubicBezTo>
                  <a:cubicBezTo>
                    <a:pt x="60" y="119"/>
                    <a:pt x="120" y="60"/>
                    <a:pt x="12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22"/>
            <p:cNvSpPr/>
            <p:nvPr/>
          </p:nvSpPr>
          <p:spPr>
            <a:xfrm>
              <a:off x="5970675" y="3248450"/>
              <a:ext cx="567350" cy="86050"/>
            </a:xfrm>
            <a:custGeom>
              <a:rect b="b" l="l" r="r" t="t"/>
              <a:pathLst>
                <a:path extrusionOk="0" h="3442" w="22694">
                  <a:moveTo>
                    <a:pt x="22634" y="0"/>
                  </a:moveTo>
                  <a:lnTo>
                    <a:pt x="13383" y="1274"/>
                  </a:lnTo>
                  <a:lnTo>
                    <a:pt x="13050" y="1322"/>
                  </a:lnTo>
                  <a:lnTo>
                    <a:pt x="0" y="3120"/>
                  </a:lnTo>
                  <a:lnTo>
                    <a:pt x="0" y="3441"/>
                  </a:lnTo>
                  <a:lnTo>
                    <a:pt x="13205" y="1620"/>
                  </a:lnTo>
                  <a:lnTo>
                    <a:pt x="13526" y="1572"/>
                  </a:lnTo>
                  <a:lnTo>
                    <a:pt x="22694" y="310"/>
                  </a:lnTo>
                  <a:cubicBezTo>
                    <a:pt x="22670" y="203"/>
                    <a:pt x="22634" y="107"/>
                    <a:pt x="2263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22"/>
            <p:cNvSpPr/>
            <p:nvPr/>
          </p:nvSpPr>
          <p:spPr>
            <a:xfrm>
              <a:off x="6683850" y="3085625"/>
              <a:ext cx="305425" cy="89325"/>
            </a:xfrm>
            <a:custGeom>
              <a:rect b="b" l="l" r="r" t="t"/>
              <a:pathLst>
                <a:path extrusionOk="0" h="3573" w="12217">
                  <a:moveTo>
                    <a:pt x="72" y="1"/>
                  </a:moveTo>
                  <a:cubicBezTo>
                    <a:pt x="60" y="132"/>
                    <a:pt x="37" y="227"/>
                    <a:pt x="1" y="322"/>
                  </a:cubicBezTo>
                  <a:lnTo>
                    <a:pt x="12181" y="3572"/>
                  </a:lnTo>
                  <a:lnTo>
                    <a:pt x="12181" y="3549"/>
                  </a:lnTo>
                  <a:cubicBezTo>
                    <a:pt x="12181" y="3442"/>
                    <a:pt x="12193" y="3358"/>
                    <a:pt x="12217" y="3263"/>
                  </a:cubicBezTo>
                  <a:lnTo>
                    <a:pt x="7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22"/>
            <p:cNvSpPr/>
            <p:nvPr/>
          </p:nvSpPr>
          <p:spPr>
            <a:xfrm>
              <a:off x="6585025" y="3175825"/>
              <a:ext cx="403650" cy="70850"/>
            </a:xfrm>
            <a:custGeom>
              <a:rect b="b" l="l" r="r" t="t"/>
              <a:pathLst>
                <a:path extrusionOk="0" h="2834" w="16146">
                  <a:moveTo>
                    <a:pt x="16110" y="0"/>
                  </a:moveTo>
                  <a:lnTo>
                    <a:pt x="1" y="2536"/>
                  </a:lnTo>
                  <a:cubicBezTo>
                    <a:pt x="37" y="2620"/>
                    <a:pt x="61" y="2715"/>
                    <a:pt x="72" y="2834"/>
                  </a:cubicBezTo>
                  <a:lnTo>
                    <a:pt x="191" y="2810"/>
                  </a:lnTo>
                  <a:lnTo>
                    <a:pt x="15658" y="393"/>
                  </a:lnTo>
                  <a:lnTo>
                    <a:pt x="16146" y="131"/>
                  </a:lnTo>
                  <a:cubicBezTo>
                    <a:pt x="16134" y="95"/>
                    <a:pt x="16134" y="48"/>
                    <a:pt x="1611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22"/>
            <p:cNvSpPr/>
            <p:nvPr/>
          </p:nvSpPr>
          <p:spPr>
            <a:xfrm>
              <a:off x="6566575" y="3113300"/>
              <a:ext cx="76525" cy="112850"/>
            </a:xfrm>
            <a:custGeom>
              <a:rect b="b" l="l" r="r" t="t"/>
              <a:pathLst>
                <a:path extrusionOk="0" h="4514" w="3061">
                  <a:moveTo>
                    <a:pt x="2739" y="1"/>
                  </a:moveTo>
                  <a:lnTo>
                    <a:pt x="1" y="4394"/>
                  </a:lnTo>
                  <a:cubicBezTo>
                    <a:pt x="108" y="4418"/>
                    <a:pt x="215" y="4454"/>
                    <a:pt x="298" y="4513"/>
                  </a:cubicBezTo>
                  <a:lnTo>
                    <a:pt x="3061" y="108"/>
                  </a:lnTo>
                  <a:cubicBezTo>
                    <a:pt x="2954" y="72"/>
                    <a:pt x="2846" y="49"/>
                    <a:pt x="273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22"/>
            <p:cNvSpPr/>
            <p:nvPr/>
          </p:nvSpPr>
          <p:spPr>
            <a:xfrm>
              <a:off x="6412700" y="3263025"/>
              <a:ext cx="135750" cy="210775"/>
            </a:xfrm>
            <a:custGeom>
              <a:rect b="b" l="l" r="r" t="t"/>
              <a:pathLst>
                <a:path extrusionOk="0" h="8431" w="5430">
                  <a:moveTo>
                    <a:pt x="5179" y="1"/>
                  </a:moveTo>
                  <a:lnTo>
                    <a:pt x="0" y="8287"/>
                  </a:lnTo>
                  <a:cubicBezTo>
                    <a:pt x="107" y="8311"/>
                    <a:pt x="191" y="8359"/>
                    <a:pt x="286" y="8430"/>
                  </a:cubicBezTo>
                  <a:lnTo>
                    <a:pt x="5430" y="203"/>
                  </a:lnTo>
                  <a:cubicBezTo>
                    <a:pt x="5310" y="156"/>
                    <a:pt x="5239" y="84"/>
                    <a:pt x="517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22"/>
            <p:cNvSpPr/>
            <p:nvPr/>
          </p:nvSpPr>
          <p:spPr>
            <a:xfrm>
              <a:off x="6420425" y="3178800"/>
              <a:ext cx="572425" cy="303325"/>
            </a:xfrm>
            <a:custGeom>
              <a:rect b="b" l="l" r="r" t="t"/>
              <a:pathLst>
                <a:path extrusionOk="0" h="12133" w="22897">
                  <a:moveTo>
                    <a:pt x="22742" y="0"/>
                  </a:moveTo>
                  <a:lnTo>
                    <a:pt x="22242" y="274"/>
                  </a:lnTo>
                  <a:lnTo>
                    <a:pt x="1" y="11859"/>
                  </a:lnTo>
                  <a:cubicBezTo>
                    <a:pt x="72" y="11942"/>
                    <a:pt x="132" y="12026"/>
                    <a:pt x="168" y="12133"/>
                  </a:cubicBezTo>
                  <a:lnTo>
                    <a:pt x="22897" y="286"/>
                  </a:lnTo>
                  <a:cubicBezTo>
                    <a:pt x="22813" y="203"/>
                    <a:pt x="22777" y="107"/>
                    <a:pt x="2274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22"/>
            <p:cNvSpPr/>
            <p:nvPr/>
          </p:nvSpPr>
          <p:spPr>
            <a:xfrm>
              <a:off x="6093300" y="3491025"/>
              <a:ext cx="300075" cy="161375"/>
            </a:xfrm>
            <a:custGeom>
              <a:rect b="b" l="l" r="r" t="t"/>
              <a:pathLst>
                <a:path extrusionOk="0" h="6455" w="12003">
                  <a:moveTo>
                    <a:pt x="11871" y="1"/>
                  </a:moveTo>
                  <a:lnTo>
                    <a:pt x="1" y="6192"/>
                  </a:lnTo>
                  <a:cubicBezTo>
                    <a:pt x="60" y="6228"/>
                    <a:pt x="108" y="6299"/>
                    <a:pt x="144" y="6359"/>
                  </a:cubicBezTo>
                  <a:cubicBezTo>
                    <a:pt x="156" y="6383"/>
                    <a:pt x="168" y="6430"/>
                    <a:pt x="179" y="6454"/>
                  </a:cubicBezTo>
                  <a:lnTo>
                    <a:pt x="12002" y="287"/>
                  </a:lnTo>
                  <a:cubicBezTo>
                    <a:pt x="11943" y="191"/>
                    <a:pt x="11895" y="108"/>
                    <a:pt x="1187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22"/>
            <p:cNvSpPr/>
            <p:nvPr/>
          </p:nvSpPr>
          <p:spPr>
            <a:xfrm>
              <a:off x="6187075" y="3708325"/>
              <a:ext cx="191425" cy="58075"/>
            </a:xfrm>
            <a:custGeom>
              <a:rect b="b" l="l" r="r" t="t"/>
              <a:pathLst>
                <a:path extrusionOk="0" h="2323" w="7657">
                  <a:moveTo>
                    <a:pt x="7561" y="0"/>
                  </a:moveTo>
                  <a:lnTo>
                    <a:pt x="0" y="2013"/>
                  </a:lnTo>
                  <a:cubicBezTo>
                    <a:pt x="36" y="2084"/>
                    <a:pt x="60" y="2167"/>
                    <a:pt x="60" y="2275"/>
                  </a:cubicBezTo>
                  <a:cubicBezTo>
                    <a:pt x="48" y="2286"/>
                    <a:pt x="48" y="2310"/>
                    <a:pt x="48" y="2322"/>
                  </a:cubicBezTo>
                  <a:lnTo>
                    <a:pt x="7656" y="298"/>
                  </a:lnTo>
                  <a:cubicBezTo>
                    <a:pt x="7608" y="203"/>
                    <a:pt x="7561" y="108"/>
                    <a:pt x="756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22"/>
            <p:cNvSpPr/>
            <p:nvPr/>
          </p:nvSpPr>
          <p:spPr>
            <a:xfrm>
              <a:off x="5970675" y="3494300"/>
              <a:ext cx="107775" cy="154525"/>
            </a:xfrm>
            <a:custGeom>
              <a:rect b="b" l="l" r="r" t="t"/>
              <a:pathLst>
                <a:path extrusionOk="0" h="6181" w="4311">
                  <a:moveTo>
                    <a:pt x="0" y="1"/>
                  </a:moveTo>
                  <a:lnTo>
                    <a:pt x="0" y="537"/>
                  </a:lnTo>
                  <a:lnTo>
                    <a:pt x="4072" y="6180"/>
                  </a:lnTo>
                  <a:cubicBezTo>
                    <a:pt x="4120" y="6109"/>
                    <a:pt x="4191" y="6025"/>
                    <a:pt x="4287" y="5990"/>
                  </a:cubicBezTo>
                  <a:cubicBezTo>
                    <a:pt x="4299" y="5990"/>
                    <a:pt x="4299" y="5966"/>
                    <a:pt x="4311" y="5966"/>
                  </a:cubicBez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22"/>
            <p:cNvSpPr/>
            <p:nvPr/>
          </p:nvSpPr>
          <p:spPr>
            <a:xfrm>
              <a:off x="5970675" y="3658025"/>
              <a:ext cx="102725" cy="61925"/>
            </a:xfrm>
            <a:custGeom>
              <a:rect b="b" l="l" r="r" t="t"/>
              <a:pathLst>
                <a:path extrusionOk="0" h="2477" w="4109">
                  <a:moveTo>
                    <a:pt x="3989" y="0"/>
                  </a:moveTo>
                  <a:lnTo>
                    <a:pt x="0" y="2120"/>
                  </a:lnTo>
                  <a:lnTo>
                    <a:pt x="0" y="2477"/>
                  </a:lnTo>
                  <a:lnTo>
                    <a:pt x="4108" y="286"/>
                  </a:lnTo>
                  <a:cubicBezTo>
                    <a:pt x="4096" y="250"/>
                    <a:pt x="4061" y="227"/>
                    <a:pt x="4049" y="191"/>
                  </a:cubicBezTo>
                  <a:cubicBezTo>
                    <a:pt x="4001" y="131"/>
                    <a:pt x="3989" y="72"/>
                    <a:pt x="398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22"/>
            <p:cNvSpPr/>
            <p:nvPr/>
          </p:nvSpPr>
          <p:spPr>
            <a:xfrm>
              <a:off x="6172775" y="3780950"/>
              <a:ext cx="177425" cy="231600"/>
            </a:xfrm>
            <a:custGeom>
              <a:rect b="b" l="l" r="r" t="t"/>
              <a:pathLst>
                <a:path extrusionOk="0" h="9264" w="7097">
                  <a:moveTo>
                    <a:pt x="310" y="1"/>
                  </a:moveTo>
                  <a:cubicBezTo>
                    <a:pt x="215" y="60"/>
                    <a:pt x="120" y="96"/>
                    <a:pt x="1" y="120"/>
                  </a:cubicBezTo>
                  <a:lnTo>
                    <a:pt x="6585" y="8966"/>
                  </a:lnTo>
                  <a:lnTo>
                    <a:pt x="7085" y="9264"/>
                  </a:lnTo>
                  <a:lnTo>
                    <a:pt x="7097" y="9121"/>
                  </a:lnTo>
                  <a:lnTo>
                    <a:pt x="31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22"/>
            <p:cNvSpPr/>
            <p:nvPr/>
          </p:nvSpPr>
          <p:spPr>
            <a:xfrm>
              <a:off x="6354950" y="4022050"/>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22"/>
            <p:cNvSpPr/>
            <p:nvPr/>
          </p:nvSpPr>
          <p:spPr>
            <a:xfrm>
              <a:off x="6356150" y="4020850"/>
              <a:ext cx="25" cy="325"/>
            </a:xfrm>
            <a:custGeom>
              <a:rect b="b" l="l" r="r" t="t"/>
              <a:pathLst>
                <a:path extrusionOk="0" h="13" w="1">
                  <a:moveTo>
                    <a:pt x="0" y="13"/>
                  </a:moveTo>
                  <a:cubicBezTo>
                    <a:pt x="0" y="1"/>
                    <a:pt x="0" y="1"/>
                    <a:pt x="0" y="13"/>
                  </a:cubicBezTo>
                  <a:cubicBezTo>
                    <a:pt x="0" y="1"/>
                    <a:pt x="0" y="1"/>
                    <a:pt x="0" y="13"/>
                  </a:cubicBezTo>
                  <a:cubicBezTo>
                    <a:pt x="0" y="1"/>
                    <a:pt x="0" y="13"/>
                    <a:pt x="0"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22"/>
            <p:cNvSpPr/>
            <p:nvPr/>
          </p:nvSpPr>
          <p:spPr>
            <a:xfrm>
              <a:off x="6088250" y="3665750"/>
              <a:ext cx="70275" cy="92900"/>
            </a:xfrm>
            <a:custGeom>
              <a:rect b="b" l="l" r="r" t="t"/>
              <a:pathLst>
                <a:path extrusionOk="0" h="3716" w="2811">
                  <a:moveTo>
                    <a:pt x="250" y="1"/>
                  </a:moveTo>
                  <a:cubicBezTo>
                    <a:pt x="203" y="48"/>
                    <a:pt x="167" y="96"/>
                    <a:pt x="96" y="120"/>
                  </a:cubicBezTo>
                  <a:cubicBezTo>
                    <a:pt x="72" y="156"/>
                    <a:pt x="48" y="168"/>
                    <a:pt x="0" y="179"/>
                  </a:cubicBezTo>
                  <a:lnTo>
                    <a:pt x="2620" y="3716"/>
                  </a:lnTo>
                  <a:cubicBezTo>
                    <a:pt x="2656" y="3608"/>
                    <a:pt x="2739" y="3513"/>
                    <a:pt x="2810" y="3442"/>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22"/>
            <p:cNvSpPr/>
            <p:nvPr/>
          </p:nvSpPr>
          <p:spPr>
            <a:xfrm>
              <a:off x="6356425" y="4019675"/>
              <a:ext cx="25" cy="25"/>
            </a:xfrm>
            <a:custGeom>
              <a:rect b="b" l="l" r="r" t="t"/>
              <a:pathLst>
                <a:path extrusionOk="0" h="1" w="1">
                  <a:moveTo>
                    <a:pt x="1" y="0"/>
                  </a:moveTo>
                  <a:lnTo>
                    <a:pt x="1" y="0"/>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22"/>
            <p:cNvSpPr/>
            <p:nvPr/>
          </p:nvSpPr>
          <p:spPr>
            <a:xfrm>
              <a:off x="6355850" y="4021150"/>
              <a:ext cx="325" cy="325"/>
            </a:xfrm>
            <a:custGeom>
              <a:rect b="b" l="l" r="r" t="t"/>
              <a:pathLst>
                <a:path extrusionOk="0" h="13" w="13">
                  <a:moveTo>
                    <a:pt x="0" y="13"/>
                  </a:moveTo>
                  <a:cubicBezTo>
                    <a:pt x="0" y="13"/>
                    <a:pt x="0" y="1"/>
                    <a:pt x="0" y="13"/>
                  </a:cubicBezTo>
                  <a:cubicBezTo>
                    <a:pt x="12" y="1"/>
                    <a:pt x="12" y="1"/>
                    <a:pt x="0" y="13"/>
                  </a:cubicBezTo>
                  <a:cubicBezTo>
                    <a:pt x="0" y="1"/>
                    <a:pt x="0" y="13"/>
                    <a:pt x="0"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22"/>
            <p:cNvSpPr/>
            <p:nvPr/>
          </p:nvSpPr>
          <p:spPr>
            <a:xfrm>
              <a:off x="6349900" y="3725000"/>
              <a:ext cx="47650" cy="294700"/>
            </a:xfrm>
            <a:custGeom>
              <a:rect b="b" l="l" r="r" t="t"/>
              <a:pathLst>
                <a:path extrusionOk="0" h="11788" w="1906">
                  <a:moveTo>
                    <a:pt x="1572" y="0"/>
                  </a:moveTo>
                  <a:lnTo>
                    <a:pt x="12" y="11359"/>
                  </a:lnTo>
                  <a:lnTo>
                    <a:pt x="0" y="11502"/>
                  </a:lnTo>
                  <a:lnTo>
                    <a:pt x="202" y="11621"/>
                  </a:lnTo>
                  <a:cubicBezTo>
                    <a:pt x="214" y="11621"/>
                    <a:pt x="214" y="11644"/>
                    <a:pt x="238" y="11656"/>
                  </a:cubicBezTo>
                  <a:lnTo>
                    <a:pt x="238" y="11668"/>
                  </a:lnTo>
                  <a:lnTo>
                    <a:pt x="250" y="11680"/>
                  </a:lnTo>
                  <a:cubicBezTo>
                    <a:pt x="250" y="11680"/>
                    <a:pt x="250" y="11704"/>
                    <a:pt x="262" y="11704"/>
                  </a:cubicBezTo>
                  <a:cubicBezTo>
                    <a:pt x="274" y="11716"/>
                    <a:pt x="274" y="11728"/>
                    <a:pt x="274" y="11740"/>
                  </a:cubicBezTo>
                  <a:lnTo>
                    <a:pt x="274" y="11764"/>
                  </a:lnTo>
                  <a:lnTo>
                    <a:pt x="274" y="11787"/>
                  </a:lnTo>
                  <a:lnTo>
                    <a:pt x="1905" y="48"/>
                  </a:lnTo>
                  <a:lnTo>
                    <a:pt x="1869" y="48"/>
                  </a:lnTo>
                  <a:cubicBezTo>
                    <a:pt x="1762" y="48"/>
                    <a:pt x="1667" y="36"/>
                    <a:pt x="157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22"/>
            <p:cNvSpPr/>
            <p:nvPr/>
          </p:nvSpPr>
          <p:spPr>
            <a:xfrm>
              <a:off x="6354950" y="4022050"/>
              <a:ext cx="325" cy="25"/>
            </a:xfrm>
            <a:custGeom>
              <a:rect b="b" l="l" r="r" t="t"/>
              <a:pathLst>
                <a:path extrusionOk="0" h="1" w="13">
                  <a:moveTo>
                    <a:pt x="0" y="1"/>
                  </a:moveTo>
                  <a:cubicBezTo>
                    <a:pt x="12" y="1"/>
                    <a:pt x="12" y="1"/>
                    <a:pt x="0" y="1"/>
                  </a:cubicBezTo>
                  <a:cubicBezTo>
                    <a:pt x="12" y="1"/>
                    <a:pt x="12" y="1"/>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22"/>
            <p:cNvSpPr/>
            <p:nvPr/>
          </p:nvSpPr>
          <p:spPr>
            <a:xfrm>
              <a:off x="6356150" y="4020850"/>
              <a:ext cx="25" cy="325"/>
            </a:xfrm>
            <a:custGeom>
              <a:rect b="b" l="l" r="r" t="t"/>
              <a:pathLst>
                <a:path extrusionOk="0" h="13" w="1">
                  <a:moveTo>
                    <a:pt x="0" y="13"/>
                  </a:moveTo>
                  <a:lnTo>
                    <a:pt x="0" y="13"/>
                  </a:lnTo>
                  <a:lnTo>
                    <a:pt x="0" y="13"/>
                  </a:lnTo>
                  <a:cubicBezTo>
                    <a:pt x="0" y="13"/>
                    <a:pt x="0" y="1"/>
                    <a:pt x="0" y="13"/>
                  </a:cubicBezTo>
                  <a:cubicBezTo>
                    <a:pt x="0" y="1"/>
                    <a:pt x="0" y="13"/>
                    <a:pt x="0"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22"/>
            <p:cNvSpPr/>
            <p:nvPr/>
          </p:nvSpPr>
          <p:spPr>
            <a:xfrm>
              <a:off x="6355850" y="4016400"/>
              <a:ext cx="325" cy="325"/>
            </a:xfrm>
            <a:custGeom>
              <a:rect b="b" l="l" r="r" t="t"/>
              <a:pathLst>
                <a:path extrusionOk="0" h="13" w="13">
                  <a:moveTo>
                    <a:pt x="0" y="0"/>
                  </a:moveTo>
                  <a:lnTo>
                    <a:pt x="12" y="12"/>
                  </a:lnTo>
                  <a:cubicBezTo>
                    <a:pt x="12" y="12"/>
                    <a:pt x="12"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22"/>
            <p:cNvSpPr/>
            <p:nvPr/>
          </p:nvSpPr>
          <p:spPr>
            <a:xfrm>
              <a:off x="6155225" y="4019075"/>
              <a:ext cx="199750" cy="125625"/>
            </a:xfrm>
            <a:custGeom>
              <a:rect b="b" l="l" r="r" t="t"/>
              <a:pathLst>
                <a:path extrusionOk="0" h="5025" w="7990">
                  <a:moveTo>
                    <a:pt x="7620" y="1"/>
                  </a:moveTo>
                  <a:lnTo>
                    <a:pt x="0" y="5025"/>
                  </a:lnTo>
                  <a:lnTo>
                    <a:pt x="560" y="5025"/>
                  </a:lnTo>
                  <a:lnTo>
                    <a:pt x="7989" y="132"/>
                  </a:lnTo>
                  <a:lnTo>
                    <a:pt x="7989" y="132"/>
                  </a:lnTo>
                  <a:cubicBezTo>
                    <a:pt x="7966" y="143"/>
                    <a:pt x="7936" y="149"/>
                    <a:pt x="7906" y="149"/>
                  </a:cubicBezTo>
                  <a:cubicBezTo>
                    <a:pt x="7876" y="149"/>
                    <a:pt x="7847" y="143"/>
                    <a:pt x="7823" y="132"/>
                  </a:cubicBezTo>
                  <a:lnTo>
                    <a:pt x="762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22"/>
            <p:cNvSpPr/>
            <p:nvPr/>
          </p:nvSpPr>
          <p:spPr>
            <a:xfrm>
              <a:off x="6356150" y="4021150"/>
              <a:ext cx="25" cy="25"/>
            </a:xfrm>
            <a:custGeom>
              <a:rect b="b" l="l" r="r" t="t"/>
              <a:pathLst>
                <a:path extrusionOk="0" h="1" w="1">
                  <a:moveTo>
                    <a:pt x="0" y="1"/>
                  </a:moveTo>
                  <a:lnTo>
                    <a:pt x="0" y="1"/>
                  </a:ln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22"/>
            <p:cNvSpPr/>
            <p:nvPr/>
          </p:nvSpPr>
          <p:spPr>
            <a:xfrm>
              <a:off x="6356425" y="4019675"/>
              <a:ext cx="25" cy="25"/>
            </a:xfrm>
            <a:custGeom>
              <a:rect b="b" l="l" r="r" t="t"/>
              <a:pathLst>
                <a:path extrusionOk="0" h="1" w="1">
                  <a:moveTo>
                    <a:pt x="1" y="0"/>
                  </a:moveTo>
                  <a:lnTo>
                    <a:pt x="1" y="0"/>
                  </a:lnTo>
                  <a:lnTo>
                    <a:pt x="1" y="0"/>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22"/>
            <p:cNvSpPr/>
            <p:nvPr/>
          </p:nvSpPr>
          <p:spPr>
            <a:xfrm>
              <a:off x="6356150" y="4017000"/>
              <a:ext cx="25" cy="25"/>
            </a:xfrm>
            <a:custGeom>
              <a:rect b="b" l="l" r="r" t="t"/>
              <a:pathLst>
                <a:path extrusionOk="0" h="1" w="1">
                  <a:moveTo>
                    <a:pt x="0" y="0"/>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22"/>
            <p:cNvSpPr/>
            <p:nvPr/>
          </p:nvSpPr>
          <p:spPr>
            <a:xfrm>
              <a:off x="5970975" y="3781850"/>
              <a:ext cx="385775" cy="240975"/>
            </a:xfrm>
            <a:custGeom>
              <a:rect b="b" l="l" r="r" t="t"/>
              <a:pathLst>
                <a:path extrusionOk="0" h="9639" w="15431">
                  <a:moveTo>
                    <a:pt x="0" y="0"/>
                  </a:moveTo>
                  <a:lnTo>
                    <a:pt x="0" y="381"/>
                  </a:lnTo>
                  <a:lnTo>
                    <a:pt x="15002" y="9490"/>
                  </a:lnTo>
                  <a:lnTo>
                    <a:pt x="15217" y="9621"/>
                  </a:lnTo>
                  <a:cubicBezTo>
                    <a:pt x="15246" y="9632"/>
                    <a:pt x="15276" y="9638"/>
                    <a:pt x="15303" y="9638"/>
                  </a:cubicBezTo>
                  <a:cubicBezTo>
                    <a:pt x="15330" y="9638"/>
                    <a:pt x="15353" y="9632"/>
                    <a:pt x="15371" y="9621"/>
                  </a:cubicBezTo>
                  <a:lnTo>
                    <a:pt x="15395" y="9609"/>
                  </a:lnTo>
                  <a:lnTo>
                    <a:pt x="15407" y="9585"/>
                  </a:lnTo>
                  <a:cubicBezTo>
                    <a:pt x="15407" y="9585"/>
                    <a:pt x="15407" y="9573"/>
                    <a:pt x="15419" y="9573"/>
                  </a:cubicBezTo>
                  <a:cubicBezTo>
                    <a:pt x="15419" y="9561"/>
                    <a:pt x="15431" y="9537"/>
                    <a:pt x="15431" y="9537"/>
                  </a:cubicBezTo>
                  <a:lnTo>
                    <a:pt x="15431" y="9525"/>
                  </a:lnTo>
                  <a:lnTo>
                    <a:pt x="15431" y="9466"/>
                  </a:lnTo>
                  <a:cubicBezTo>
                    <a:pt x="15431" y="9442"/>
                    <a:pt x="15419" y="9430"/>
                    <a:pt x="15419" y="9406"/>
                  </a:cubicBezTo>
                  <a:cubicBezTo>
                    <a:pt x="15419" y="9394"/>
                    <a:pt x="15407" y="9394"/>
                    <a:pt x="15407" y="9382"/>
                  </a:cubicBezTo>
                  <a:lnTo>
                    <a:pt x="15407" y="9370"/>
                  </a:lnTo>
                  <a:lnTo>
                    <a:pt x="15371" y="9335"/>
                  </a:lnTo>
                  <a:lnTo>
                    <a:pt x="15169" y="9216"/>
                  </a:lnTo>
                  <a:lnTo>
                    <a:pt x="14681" y="8918"/>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22"/>
            <p:cNvSpPr/>
            <p:nvPr/>
          </p:nvSpPr>
          <p:spPr>
            <a:xfrm>
              <a:off x="6535325" y="3221950"/>
              <a:ext cx="50625" cy="50675"/>
            </a:xfrm>
            <a:custGeom>
              <a:rect b="b" l="l" r="r" t="t"/>
              <a:pathLst>
                <a:path extrusionOk="0" h="2027" w="2025">
                  <a:moveTo>
                    <a:pt x="1001" y="1"/>
                  </a:moveTo>
                  <a:cubicBezTo>
                    <a:pt x="441" y="36"/>
                    <a:pt x="1" y="489"/>
                    <a:pt x="36" y="1048"/>
                  </a:cubicBezTo>
                  <a:cubicBezTo>
                    <a:pt x="36" y="1144"/>
                    <a:pt x="60" y="1251"/>
                    <a:pt x="96" y="1358"/>
                  </a:cubicBezTo>
                  <a:cubicBezTo>
                    <a:pt x="120" y="1465"/>
                    <a:pt x="179" y="1548"/>
                    <a:pt x="239" y="1620"/>
                  </a:cubicBezTo>
                  <a:cubicBezTo>
                    <a:pt x="334" y="1727"/>
                    <a:pt x="405" y="1799"/>
                    <a:pt x="501" y="1858"/>
                  </a:cubicBezTo>
                  <a:cubicBezTo>
                    <a:pt x="642" y="1967"/>
                    <a:pt x="834" y="2026"/>
                    <a:pt x="1021" y="2026"/>
                  </a:cubicBezTo>
                  <a:cubicBezTo>
                    <a:pt x="1038" y="2026"/>
                    <a:pt x="1055" y="2026"/>
                    <a:pt x="1072" y="2025"/>
                  </a:cubicBezTo>
                  <a:cubicBezTo>
                    <a:pt x="1584" y="2013"/>
                    <a:pt x="2001" y="1608"/>
                    <a:pt x="2025" y="1096"/>
                  </a:cubicBezTo>
                  <a:lnTo>
                    <a:pt x="2025" y="989"/>
                  </a:lnTo>
                  <a:lnTo>
                    <a:pt x="2025" y="965"/>
                  </a:lnTo>
                  <a:cubicBezTo>
                    <a:pt x="2025" y="858"/>
                    <a:pt x="2001" y="763"/>
                    <a:pt x="1965" y="656"/>
                  </a:cubicBezTo>
                  <a:cubicBezTo>
                    <a:pt x="1894" y="453"/>
                    <a:pt x="1727" y="263"/>
                    <a:pt x="1537" y="155"/>
                  </a:cubicBezTo>
                  <a:cubicBezTo>
                    <a:pt x="1453" y="96"/>
                    <a:pt x="1346" y="60"/>
                    <a:pt x="1239" y="36"/>
                  </a:cubicBezTo>
                  <a:cubicBezTo>
                    <a:pt x="1167" y="13"/>
                    <a:pt x="1072" y="1"/>
                    <a:pt x="100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22"/>
            <p:cNvSpPr/>
            <p:nvPr/>
          </p:nvSpPr>
          <p:spPr>
            <a:xfrm>
              <a:off x="6615100" y="3045125"/>
              <a:ext cx="70575" cy="71475"/>
            </a:xfrm>
            <a:custGeom>
              <a:rect b="b" l="l" r="r" t="t"/>
              <a:pathLst>
                <a:path extrusionOk="0" h="2859" w="2823">
                  <a:moveTo>
                    <a:pt x="1389" y="1"/>
                  </a:moveTo>
                  <a:cubicBezTo>
                    <a:pt x="1375" y="1"/>
                    <a:pt x="1360" y="1"/>
                    <a:pt x="1346" y="1"/>
                  </a:cubicBezTo>
                  <a:cubicBezTo>
                    <a:pt x="989" y="25"/>
                    <a:pt x="667" y="168"/>
                    <a:pt x="429" y="406"/>
                  </a:cubicBezTo>
                  <a:cubicBezTo>
                    <a:pt x="358" y="478"/>
                    <a:pt x="274" y="561"/>
                    <a:pt x="215" y="644"/>
                  </a:cubicBezTo>
                  <a:cubicBezTo>
                    <a:pt x="120" y="859"/>
                    <a:pt x="24" y="1061"/>
                    <a:pt x="12" y="1299"/>
                  </a:cubicBezTo>
                  <a:cubicBezTo>
                    <a:pt x="12" y="1359"/>
                    <a:pt x="1" y="1430"/>
                    <a:pt x="1" y="1513"/>
                  </a:cubicBezTo>
                  <a:cubicBezTo>
                    <a:pt x="1" y="1537"/>
                    <a:pt x="1" y="1585"/>
                    <a:pt x="12" y="1609"/>
                  </a:cubicBezTo>
                  <a:cubicBezTo>
                    <a:pt x="72" y="2121"/>
                    <a:pt x="382" y="2537"/>
                    <a:pt x="822" y="2728"/>
                  </a:cubicBezTo>
                  <a:cubicBezTo>
                    <a:pt x="917" y="2776"/>
                    <a:pt x="1013" y="2799"/>
                    <a:pt x="1132" y="2835"/>
                  </a:cubicBezTo>
                  <a:cubicBezTo>
                    <a:pt x="1251" y="2859"/>
                    <a:pt x="1358" y="2859"/>
                    <a:pt x="1477" y="2859"/>
                  </a:cubicBezTo>
                  <a:cubicBezTo>
                    <a:pt x="2048" y="2835"/>
                    <a:pt x="2548" y="2466"/>
                    <a:pt x="2739" y="1942"/>
                  </a:cubicBezTo>
                  <a:cubicBezTo>
                    <a:pt x="2763" y="1835"/>
                    <a:pt x="2798" y="1752"/>
                    <a:pt x="2810" y="1633"/>
                  </a:cubicBezTo>
                  <a:cubicBezTo>
                    <a:pt x="2822" y="1537"/>
                    <a:pt x="2822" y="1466"/>
                    <a:pt x="2822" y="1371"/>
                  </a:cubicBezTo>
                  <a:cubicBezTo>
                    <a:pt x="2799" y="611"/>
                    <a:pt x="2145" y="1"/>
                    <a:pt x="138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22"/>
            <p:cNvSpPr/>
            <p:nvPr/>
          </p:nvSpPr>
          <p:spPr>
            <a:xfrm>
              <a:off x="5970675" y="2098000"/>
              <a:ext cx="13425" cy="55400"/>
            </a:xfrm>
            <a:custGeom>
              <a:rect b="b" l="l" r="r" t="t"/>
              <a:pathLst>
                <a:path extrusionOk="0" h="2216" w="537">
                  <a:moveTo>
                    <a:pt x="0" y="1"/>
                  </a:moveTo>
                  <a:lnTo>
                    <a:pt x="0" y="2215"/>
                  </a:lnTo>
                  <a:cubicBezTo>
                    <a:pt x="60" y="2168"/>
                    <a:pt x="120" y="2108"/>
                    <a:pt x="179" y="2049"/>
                  </a:cubicBezTo>
                  <a:cubicBezTo>
                    <a:pt x="251" y="1977"/>
                    <a:pt x="310" y="1882"/>
                    <a:pt x="358" y="1799"/>
                  </a:cubicBezTo>
                  <a:cubicBezTo>
                    <a:pt x="477" y="1596"/>
                    <a:pt x="536" y="1334"/>
                    <a:pt x="536" y="1072"/>
                  </a:cubicBezTo>
                  <a:cubicBezTo>
                    <a:pt x="536" y="953"/>
                    <a:pt x="524" y="846"/>
                    <a:pt x="489" y="763"/>
                  </a:cubicBezTo>
                  <a:cubicBezTo>
                    <a:pt x="417" y="465"/>
                    <a:pt x="239" y="191"/>
                    <a:pt x="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22"/>
            <p:cNvSpPr/>
            <p:nvPr/>
          </p:nvSpPr>
          <p:spPr>
            <a:xfrm>
              <a:off x="6103125" y="1404475"/>
              <a:ext cx="36950" cy="36050"/>
            </a:xfrm>
            <a:custGeom>
              <a:rect b="b" l="l" r="r" t="t"/>
              <a:pathLst>
                <a:path extrusionOk="0" h="1442" w="1478">
                  <a:moveTo>
                    <a:pt x="715" y="0"/>
                  </a:moveTo>
                  <a:cubicBezTo>
                    <a:pt x="644" y="0"/>
                    <a:pt x="572" y="12"/>
                    <a:pt x="525" y="24"/>
                  </a:cubicBezTo>
                  <a:cubicBezTo>
                    <a:pt x="227" y="131"/>
                    <a:pt x="1" y="417"/>
                    <a:pt x="13" y="738"/>
                  </a:cubicBezTo>
                  <a:cubicBezTo>
                    <a:pt x="13" y="786"/>
                    <a:pt x="25" y="834"/>
                    <a:pt x="25" y="881"/>
                  </a:cubicBezTo>
                  <a:cubicBezTo>
                    <a:pt x="60" y="977"/>
                    <a:pt x="96" y="1084"/>
                    <a:pt x="167" y="1155"/>
                  </a:cubicBezTo>
                  <a:cubicBezTo>
                    <a:pt x="292" y="1326"/>
                    <a:pt x="504" y="1442"/>
                    <a:pt x="740" y="1442"/>
                  </a:cubicBezTo>
                  <a:cubicBezTo>
                    <a:pt x="752" y="1442"/>
                    <a:pt x="763" y="1441"/>
                    <a:pt x="775" y="1441"/>
                  </a:cubicBezTo>
                  <a:cubicBezTo>
                    <a:pt x="989" y="1429"/>
                    <a:pt x="1191" y="1322"/>
                    <a:pt x="1322" y="1155"/>
                  </a:cubicBezTo>
                  <a:cubicBezTo>
                    <a:pt x="1382" y="1072"/>
                    <a:pt x="1441" y="977"/>
                    <a:pt x="1453" y="881"/>
                  </a:cubicBezTo>
                  <a:cubicBezTo>
                    <a:pt x="1477" y="846"/>
                    <a:pt x="1477" y="786"/>
                    <a:pt x="1477" y="715"/>
                  </a:cubicBezTo>
                  <a:cubicBezTo>
                    <a:pt x="1453" y="357"/>
                    <a:pt x="1191" y="72"/>
                    <a:pt x="846" y="12"/>
                  </a:cubicBezTo>
                  <a:cubicBezTo>
                    <a:pt x="798" y="12"/>
                    <a:pt x="763" y="0"/>
                    <a:pt x="71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22"/>
            <p:cNvSpPr/>
            <p:nvPr/>
          </p:nvSpPr>
          <p:spPr>
            <a:xfrm>
              <a:off x="6109075" y="1694975"/>
              <a:ext cx="37250" cy="36950"/>
            </a:xfrm>
            <a:custGeom>
              <a:rect b="b" l="l" r="r" t="t"/>
              <a:pathLst>
                <a:path extrusionOk="0" h="1478" w="1490">
                  <a:moveTo>
                    <a:pt x="703" y="1"/>
                  </a:moveTo>
                  <a:cubicBezTo>
                    <a:pt x="310" y="13"/>
                    <a:pt x="1" y="346"/>
                    <a:pt x="1" y="751"/>
                  </a:cubicBezTo>
                  <a:lnTo>
                    <a:pt x="1" y="763"/>
                  </a:lnTo>
                  <a:cubicBezTo>
                    <a:pt x="1" y="870"/>
                    <a:pt x="25" y="965"/>
                    <a:pt x="72" y="1060"/>
                  </a:cubicBezTo>
                  <a:cubicBezTo>
                    <a:pt x="132" y="1168"/>
                    <a:pt x="203" y="1263"/>
                    <a:pt x="310" y="1346"/>
                  </a:cubicBezTo>
                  <a:cubicBezTo>
                    <a:pt x="394" y="1406"/>
                    <a:pt x="489" y="1441"/>
                    <a:pt x="608" y="1465"/>
                  </a:cubicBezTo>
                  <a:cubicBezTo>
                    <a:pt x="668" y="1477"/>
                    <a:pt x="715" y="1477"/>
                    <a:pt x="775" y="1477"/>
                  </a:cubicBezTo>
                  <a:cubicBezTo>
                    <a:pt x="1180" y="1465"/>
                    <a:pt x="1489" y="1120"/>
                    <a:pt x="1477" y="715"/>
                  </a:cubicBezTo>
                  <a:lnTo>
                    <a:pt x="1477" y="703"/>
                  </a:lnTo>
                  <a:cubicBezTo>
                    <a:pt x="1477" y="596"/>
                    <a:pt x="1442" y="489"/>
                    <a:pt x="1382" y="406"/>
                  </a:cubicBezTo>
                  <a:cubicBezTo>
                    <a:pt x="1334" y="310"/>
                    <a:pt x="1275" y="239"/>
                    <a:pt x="1192" y="179"/>
                  </a:cubicBezTo>
                  <a:cubicBezTo>
                    <a:pt x="1120" y="120"/>
                    <a:pt x="1013" y="60"/>
                    <a:pt x="906" y="36"/>
                  </a:cubicBezTo>
                  <a:cubicBezTo>
                    <a:pt x="846" y="13"/>
                    <a:pt x="775" y="1"/>
                    <a:pt x="70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22"/>
            <p:cNvSpPr/>
            <p:nvPr/>
          </p:nvSpPr>
          <p:spPr>
            <a:xfrm>
              <a:off x="6425200" y="2059300"/>
              <a:ext cx="25925" cy="25325"/>
            </a:xfrm>
            <a:custGeom>
              <a:rect b="b" l="l" r="r" t="t"/>
              <a:pathLst>
                <a:path extrusionOk="0" h="1013" w="1037">
                  <a:moveTo>
                    <a:pt x="522" y="0"/>
                  </a:moveTo>
                  <a:cubicBezTo>
                    <a:pt x="515" y="0"/>
                    <a:pt x="508" y="1"/>
                    <a:pt x="500" y="1"/>
                  </a:cubicBezTo>
                  <a:cubicBezTo>
                    <a:pt x="238" y="1"/>
                    <a:pt x="48" y="191"/>
                    <a:pt x="0" y="430"/>
                  </a:cubicBezTo>
                  <a:lnTo>
                    <a:pt x="0" y="525"/>
                  </a:lnTo>
                  <a:cubicBezTo>
                    <a:pt x="0" y="608"/>
                    <a:pt x="36" y="680"/>
                    <a:pt x="60" y="739"/>
                  </a:cubicBezTo>
                  <a:cubicBezTo>
                    <a:pt x="155" y="906"/>
                    <a:pt x="334" y="1013"/>
                    <a:pt x="524" y="1013"/>
                  </a:cubicBezTo>
                  <a:cubicBezTo>
                    <a:pt x="810" y="1013"/>
                    <a:pt x="1036" y="775"/>
                    <a:pt x="1012" y="489"/>
                  </a:cubicBezTo>
                  <a:cubicBezTo>
                    <a:pt x="1012" y="211"/>
                    <a:pt x="787" y="0"/>
                    <a:pt x="52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22"/>
            <p:cNvSpPr/>
            <p:nvPr/>
          </p:nvSpPr>
          <p:spPr>
            <a:xfrm>
              <a:off x="6057300" y="3078375"/>
              <a:ext cx="35725" cy="35300"/>
            </a:xfrm>
            <a:custGeom>
              <a:rect b="b" l="l" r="r" t="t"/>
              <a:pathLst>
                <a:path extrusionOk="0" h="1412" w="1429">
                  <a:moveTo>
                    <a:pt x="759" y="1"/>
                  </a:moveTo>
                  <a:cubicBezTo>
                    <a:pt x="737" y="1"/>
                    <a:pt x="714" y="2"/>
                    <a:pt x="691" y="5"/>
                  </a:cubicBezTo>
                  <a:cubicBezTo>
                    <a:pt x="584" y="5"/>
                    <a:pt x="488" y="29"/>
                    <a:pt x="405" y="76"/>
                  </a:cubicBezTo>
                  <a:cubicBezTo>
                    <a:pt x="310" y="124"/>
                    <a:pt x="226" y="195"/>
                    <a:pt x="167" y="267"/>
                  </a:cubicBezTo>
                  <a:cubicBezTo>
                    <a:pt x="60" y="398"/>
                    <a:pt x="0" y="553"/>
                    <a:pt x="12" y="731"/>
                  </a:cubicBezTo>
                  <a:cubicBezTo>
                    <a:pt x="12" y="1099"/>
                    <a:pt x="334" y="1411"/>
                    <a:pt x="709" y="1411"/>
                  </a:cubicBezTo>
                  <a:cubicBezTo>
                    <a:pt x="723" y="1411"/>
                    <a:pt x="737" y="1411"/>
                    <a:pt x="750" y="1410"/>
                  </a:cubicBezTo>
                  <a:cubicBezTo>
                    <a:pt x="988" y="1410"/>
                    <a:pt x="1179" y="1291"/>
                    <a:pt x="1310" y="1112"/>
                  </a:cubicBezTo>
                  <a:cubicBezTo>
                    <a:pt x="1369" y="1029"/>
                    <a:pt x="1417" y="922"/>
                    <a:pt x="1429" y="814"/>
                  </a:cubicBezTo>
                  <a:lnTo>
                    <a:pt x="1429" y="684"/>
                  </a:lnTo>
                  <a:cubicBezTo>
                    <a:pt x="1429" y="612"/>
                    <a:pt x="1417" y="541"/>
                    <a:pt x="1381" y="457"/>
                  </a:cubicBezTo>
                  <a:cubicBezTo>
                    <a:pt x="1358" y="350"/>
                    <a:pt x="1298" y="267"/>
                    <a:pt x="1203" y="195"/>
                  </a:cubicBezTo>
                  <a:cubicBezTo>
                    <a:pt x="1087" y="79"/>
                    <a:pt x="934" y="1"/>
                    <a:pt x="75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22"/>
            <p:cNvSpPr/>
            <p:nvPr/>
          </p:nvSpPr>
          <p:spPr>
            <a:xfrm>
              <a:off x="6380550" y="2852850"/>
              <a:ext cx="35750" cy="35750"/>
            </a:xfrm>
            <a:custGeom>
              <a:rect b="b" l="l" r="r" t="t"/>
              <a:pathLst>
                <a:path extrusionOk="0" h="1430" w="1430">
                  <a:moveTo>
                    <a:pt x="620" y="1"/>
                  </a:moveTo>
                  <a:cubicBezTo>
                    <a:pt x="512" y="13"/>
                    <a:pt x="417" y="49"/>
                    <a:pt x="346" y="108"/>
                  </a:cubicBezTo>
                  <a:cubicBezTo>
                    <a:pt x="262" y="168"/>
                    <a:pt x="179" y="239"/>
                    <a:pt x="119" y="334"/>
                  </a:cubicBezTo>
                  <a:cubicBezTo>
                    <a:pt x="48" y="453"/>
                    <a:pt x="0" y="584"/>
                    <a:pt x="0" y="727"/>
                  </a:cubicBezTo>
                  <a:cubicBezTo>
                    <a:pt x="0" y="834"/>
                    <a:pt x="36" y="930"/>
                    <a:pt x="60" y="1013"/>
                  </a:cubicBezTo>
                  <a:cubicBezTo>
                    <a:pt x="108" y="1108"/>
                    <a:pt x="167" y="1180"/>
                    <a:pt x="239" y="1251"/>
                  </a:cubicBezTo>
                  <a:cubicBezTo>
                    <a:pt x="322" y="1323"/>
                    <a:pt x="417" y="1370"/>
                    <a:pt x="524" y="1406"/>
                  </a:cubicBezTo>
                  <a:cubicBezTo>
                    <a:pt x="596" y="1418"/>
                    <a:pt x="679" y="1430"/>
                    <a:pt x="750" y="1430"/>
                  </a:cubicBezTo>
                  <a:cubicBezTo>
                    <a:pt x="893" y="1430"/>
                    <a:pt x="1036" y="1382"/>
                    <a:pt x="1131" y="1299"/>
                  </a:cubicBezTo>
                  <a:cubicBezTo>
                    <a:pt x="1227" y="1239"/>
                    <a:pt x="1298" y="1144"/>
                    <a:pt x="1346" y="1061"/>
                  </a:cubicBezTo>
                  <a:cubicBezTo>
                    <a:pt x="1405" y="953"/>
                    <a:pt x="1429" y="822"/>
                    <a:pt x="1429" y="703"/>
                  </a:cubicBezTo>
                  <a:cubicBezTo>
                    <a:pt x="1429" y="394"/>
                    <a:pt x="1227" y="132"/>
                    <a:pt x="941" y="49"/>
                  </a:cubicBezTo>
                  <a:cubicBezTo>
                    <a:pt x="870" y="13"/>
                    <a:pt x="798" y="13"/>
                    <a:pt x="703" y="13"/>
                  </a:cubicBezTo>
                  <a:cubicBezTo>
                    <a:pt x="655" y="1"/>
                    <a:pt x="631" y="1"/>
                    <a:pt x="62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22"/>
            <p:cNvSpPr/>
            <p:nvPr/>
          </p:nvSpPr>
          <p:spPr>
            <a:xfrm>
              <a:off x="6112050" y="2933525"/>
              <a:ext cx="25625" cy="25350"/>
            </a:xfrm>
            <a:custGeom>
              <a:rect b="b" l="l" r="r" t="t"/>
              <a:pathLst>
                <a:path extrusionOk="0" h="1014" w="1025">
                  <a:moveTo>
                    <a:pt x="489" y="1"/>
                  </a:moveTo>
                  <a:cubicBezTo>
                    <a:pt x="227" y="24"/>
                    <a:pt x="1" y="262"/>
                    <a:pt x="1" y="524"/>
                  </a:cubicBezTo>
                  <a:cubicBezTo>
                    <a:pt x="1" y="803"/>
                    <a:pt x="227" y="1013"/>
                    <a:pt x="502" y="1013"/>
                  </a:cubicBezTo>
                  <a:cubicBezTo>
                    <a:pt x="510" y="1013"/>
                    <a:pt x="517" y="1013"/>
                    <a:pt x="525" y="1013"/>
                  </a:cubicBezTo>
                  <a:cubicBezTo>
                    <a:pt x="715" y="1013"/>
                    <a:pt x="858" y="905"/>
                    <a:pt x="953" y="751"/>
                  </a:cubicBezTo>
                  <a:cubicBezTo>
                    <a:pt x="1001" y="679"/>
                    <a:pt x="1013" y="584"/>
                    <a:pt x="1013" y="489"/>
                  </a:cubicBezTo>
                  <a:cubicBezTo>
                    <a:pt x="1025" y="477"/>
                    <a:pt x="1025" y="465"/>
                    <a:pt x="1013" y="429"/>
                  </a:cubicBezTo>
                  <a:cubicBezTo>
                    <a:pt x="1001" y="334"/>
                    <a:pt x="953" y="239"/>
                    <a:pt x="894" y="167"/>
                  </a:cubicBezTo>
                  <a:cubicBezTo>
                    <a:pt x="822" y="96"/>
                    <a:pt x="727" y="36"/>
                    <a:pt x="608" y="24"/>
                  </a:cubicBezTo>
                  <a:cubicBezTo>
                    <a:pt x="584" y="24"/>
                    <a:pt x="537" y="1"/>
                    <a:pt x="48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22"/>
            <p:cNvSpPr/>
            <p:nvPr/>
          </p:nvSpPr>
          <p:spPr>
            <a:xfrm>
              <a:off x="6306125" y="3104075"/>
              <a:ext cx="25925" cy="25350"/>
            </a:xfrm>
            <a:custGeom>
              <a:rect b="b" l="l" r="r" t="t"/>
              <a:pathLst>
                <a:path extrusionOk="0" h="1014" w="1037">
                  <a:moveTo>
                    <a:pt x="522" y="0"/>
                  </a:moveTo>
                  <a:cubicBezTo>
                    <a:pt x="515" y="0"/>
                    <a:pt x="508" y="0"/>
                    <a:pt x="501" y="1"/>
                  </a:cubicBezTo>
                  <a:cubicBezTo>
                    <a:pt x="215" y="13"/>
                    <a:pt x="1" y="251"/>
                    <a:pt x="1" y="525"/>
                  </a:cubicBezTo>
                  <a:cubicBezTo>
                    <a:pt x="1" y="792"/>
                    <a:pt x="227" y="1013"/>
                    <a:pt x="503" y="1013"/>
                  </a:cubicBezTo>
                  <a:cubicBezTo>
                    <a:pt x="510" y="1013"/>
                    <a:pt x="517" y="1013"/>
                    <a:pt x="525" y="1013"/>
                  </a:cubicBezTo>
                  <a:cubicBezTo>
                    <a:pt x="810" y="1013"/>
                    <a:pt x="1037" y="775"/>
                    <a:pt x="1013" y="489"/>
                  </a:cubicBezTo>
                  <a:cubicBezTo>
                    <a:pt x="1001" y="211"/>
                    <a:pt x="775" y="0"/>
                    <a:pt x="52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22"/>
            <p:cNvSpPr/>
            <p:nvPr/>
          </p:nvSpPr>
          <p:spPr>
            <a:xfrm>
              <a:off x="6408525" y="2464700"/>
              <a:ext cx="25325" cy="25350"/>
            </a:xfrm>
            <a:custGeom>
              <a:rect b="b" l="l" r="r" t="t"/>
              <a:pathLst>
                <a:path extrusionOk="0" h="1014" w="1013">
                  <a:moveTo>
                    <a:pt x="513" y="1"/>
                  </a:moveTo>
                  <a:cubicBezTo>
                    <a:pt x="505" y="1"/>
                    <a:pt x="497" y="1"/>
                    <a:pt x="489" y="1"/>
                  </a:cubicBezTo>
                  <a:cubicBezTo>
                    <a:pt x="382" y="1"/>
                    <a:pt x="298" y="37"/>
                    <a:pt x="227" y="96"/>
                  </a:cubicBezTo>
                  <a:cubicBezTo>
                    <a:pt x="132" y="156"/>
                    <a:pt x="60" y="239"/>
                    <a:pt x="36" y="347"/>
                  </a:cubicBezTo>
                  <a:cubicBezTo>
                    <a:pt x="12" y="406"/>
                    <a:pt x="1" y="466"/>
                    <a:pt x="1" y="525"/>
                  </a:cubicBezTo>
                  <a:cubicBezTo>
                    <a:pt x="1" y="644"/>
                    <a:pt x="48" y="763"/>
                    <a:pt x="120" y="835"/>
                  </a:cubicBezTo>
                  <a:lnTo>
                    <a:pt x="120" y="858"/>
                  </a:lnTo>
                  <a:cubicBezTo>
                    <a:pt x="179" y="918"/>
                    <a:pt x="251" y="954"/>
                    <a:pt x="334" y="989"/>
                  </a:cubicBezTo>
                  <a:cubicBezTo>
                    <a:pt x="393" y="1001"/>
                    <a:pt x="453" y="1013"/>
                    <a:pt x="513" y="1013"/>
                  </a:cubicBezTo>
                  <a:cubicBezTo>
                    <a:pt x="548" y="1013"/>
                    <a:pt x="608" y="1001"/>
                    <a:pt x="655" y="989"/>
                  </a:cubicBezTo>
                  <a:cubicBezTo>
                    <a:pt x="667" y="989"/>
                    <a:pt x="691" y="978"/>
                    <a:pt x="703" y="978"/>
                  </a:cubicBezTo>
                  <a:cubicBezTo>
                    <a:pt x="810" y="930"/>
                    <a:pt x="882" y="858"/>
                    <a:pt x="941" y="763"/>
                  </a:cubicBezTo>
                  <a:cubicBezTo>
                    <a:pt x="953" y="751"/>
                    <a:pt x="953" y="739"/>
                    <a:pt x="965" y="716"/>
                  </a:cubicBezTo>
                  <a:cubicBezTo>
                    <a:pt x="1001" y="644"/>
                    <a:pt x="1013" y="585"/>
                    <a:pt x="1013" y="501"/>
                  </a:cubicBezTo>
                  <a:cubicBezTo>
                    <a:pt x="1013" y="454"/>
                    <a:pt x="1001" y="394"/>
                    <a:pt x="977" y="347"/>
                  </a:cubicBezTo>
                  <a:cubicBezTo>
                    <a:pt x="908" y="151"/>
                    <a:pt x="729" y="1"/>
                    <a:pt x="51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22"/>
            <p:cNvSpPr/>
            <p:nvPr/>
          </p:nvSpPr>
          <p:spPr>
            <a:xfrm>
              <a:off x="6123675" y="2252200"/>
              <a:ext cx="25325" cy="25625"/>
            </a:xfrm>
            <a:custGeom>
              <a:rect b="b" l="l" r="r" t="t"/>
              <a:pathLst>
                <a:path extrusionOk="0" h="1025" w="1013">
                  <a:moveTo>
                    <a:pt x="488" y="0"/>
                  </a:moveTo>
                  <a:cubicBezTo>
                    <a:pt x="381" y="0"/>
                    <a:pt x="298" y="48"/>
                    <a:pt x="203" y="107"/>
                  </a:cubicBezTo>
                  <a:cubicBezTo>
                    <a:pt x="119" y="167"/>
                    <a:pt x="60" y="262"/>
                    <a:pt x="24" y="357"/>
                  </a:cubicBezTo>
                  <a:cubicBezTo>
                    <a:pt x="12" y="405"/>
                    <a:pt x="0" y="465"/>
                    <a:pt x="0" y="524"/>
                  </a:cubicBezTo>
                  <a:cubicBezTo>
                    <a:pt x="0" y="750"/>
                    <a:pt x="155" y="941"/>
                    <a:pt x="369" y="1000"/>
                  </a:cubicBezTo>
                  <a:cubicBezTo>
                    <a:pt x="417" y="1024"/>
                    <a:pt x="477" y="1024"/>
                    <a:pt x="512" y="1024"/>
                  </a:cubicBezTo>
                  <a:cubicBezTo>
                    <a:pt x="572" y="1024"/>
                    <a:pt x="631" y="1000"/>
                    <a:pt x="679" y="988"/>
                  </a:cubicBezTo>
                  <a:cubicBezTo>
                    <a:pt x="715" y="977"/>
                    <a:pt x="750" y="965"/>
                    <a:pt x="786" y="941"/>
                  </a:cubicBezTo>
                  <a:cubicBezTo>
                    <a:pt x="869" y="881"/>
                    <a:pt x="953" y="798"/>
                    <a:pt x="977" y="691"/>
                  </a:cubicBezTo>
                  <a:cubicBezTo>
                    <a:pt x="989" y="631"/>
                    <a:pt x="1012" y="572"/>
                    <a:pt x="1012" y="500"/>
                  </a:cubicBezTo>
                  <a:cubicBezTo>
                    <a:pt x="1012" y="334"/>
                    <a:pt x="929" y="203"/>
                    <a:pt x="810" y="107"/>
                  </a:cubicBezTo>
                  <a:cubicBezTo>
                    <a:pt x="727" y="48"/>
                    <a:pt x="619" y="0"/>
                    <a:pt x="51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22"/>
            <p:cNvSpPr/>
            <p:nvPr/>
          </p:nvSpPr>
          <p:spPr>
            <a:xfrm>
              <a:off x="6508250" y="1603550"/>
              <a:ext cx="25625" cy="25400"/>
            </a:xfrm>
            <a:custGeom>
              <a:rect b="b" l="l" r="r" t="t"/>
              <a:pathLst>
                <a:path extrusionOk="0" h="1016" w="1025">
                  <a:moveTo>
                    <a:pt x="530" y="1"/>
                  </a:moveTo>
                  <a:cubicBezTo>
                    <a:pt x="516" y="1"/>
                    <a:pt x="502" y="1"/>
                    <a:pt x="488" y="3"/>
                  </a:cubicBezTo>
                  <a:cubicBezTo>
                    <a:pt x="357" y="3"/>
                    <a:pt x="238" y="74"/>
                    <a:pt x="155" y="157"/>
                  </a:cubicBezTo>
                  <a:cubicBezTo>
                    <a:pt x="72" y="241"/>
                    <a:pt x="36" y="336"/>
                    <a:pt x="12" y="443"/>
                  </a:cubicBezTo>
                  <a:cubicBezTo>
                    <a:pt x="0" y="491"/>
                    <a:pt x="0" y="503"/>
                    <a:pt x="0" y="514"/>
                  </a:cubicBezTo>
                  <a:cubicBezTo>
                    <a:pt x="0" y="634"/>
                    <a:pt x="48" y="741"/>
                    <a:pt x="107" y="812"/>
                  </a:cubicBezTo>
                  <a:cubicBezTo>
                    <a:pt x="185" y="945"/>
                    <a:pt x="334" y="1016"/>
                    <a:pt x="488" y="1016"/>
                  </a:cubicBezTo>
                  <a:cubicBezTo>
                    <a:pt x="500" y="1016"/>
                    <a:pt x="512" y="1015"/>
                    <a:pt x="524" y="1015"/>
                  </a:cubicBezTo>
                  <a:cubicBezTo>
                    <a:pt x="810" y="1015"/>
                    <a:pt x="1024" y="776"/>
                    <a:pt x="1012" y="491"/>
                  </a:cubicBezTo>
                  <a:cubicBezTo>
                    <a:pt x="1012" y="219"/>
                    <a:pt x="797" y="1"/>
                    <a:pt x="53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22"/>
            <p:cNvSpPr/>
            <p:nvPr/>
          </p:nvSpPr>
          <p:spPr>
            <a:xfrm>
              <a:off x="6389175" y="3469300"/>
              <a:ext cx="36650" cy="35450"/>
            </a:xfrm>
            <a:custGeom>
              <a:rect b="b" l="l" r="r" t="t"/>
              <a:pathLst>
                <a:path extrusionOk="0" h="1418" w="1466">
                  <a:moveTo>
                    <a:pt x="703" y="1"/>
                  </a:moveTo>
                  <a:cubicBezTo>
                    <a:pt x="644" y="1"/>
                    <a:pt x="584" y="25"/>
                    <a:pt x="536" y="36"/>
                  </a:cubicBezTo>
                  <a:cubicBezTo>
                    <a:pt x="429" y="60"/>
                    <a:pt x="346" y="120"/>
                    <a:pt x="251" y="179"/>
                  </a:cubicBezTo>
                  <a:cubicBezTo>
                    <a:pt x="108" y="322"/>
                    <a:pt x="1" y="525"/>
                    <a:pt x="13" y="739"/>
                  </a:cubicBezTo>
                  <a:cubicBezTo>
                    <a:pt x="13" y="775"/>
                    <a:pt x="13" y="810"/>
                    <a:pt x="36" y="858"/>
                  </a:cubicBezTo>
                  <a:cubicBezTo>
                    <a:pt x="48" y="953"/>
                    <a:pt x="96" y="1060"/>
                    <a:pt x="167" y="1132"/>
                  </a:cubicBezTo>
                  <a:cubicBezTo>
                    <a:pt x="298" y="1310"/>
                    <a:pt x="525" y="1418"/>
                    <a:pt x="763" y="1418"/>
                  </a:cubicBezTo>
                  <a:cubicBezTo>
                    <a:pt x="1144" y="1418"/>
                    <a:pt x="1465" y="1072"/>
                    <a:pt x="1441" y="691"/>
                  </a:cubicBezTo>
                  <a:cubicBezTo>
                    <a:pt x="1441" y="632"/>
                    <a:pt x="1429" y="560"/>
                    <a:pt x="1418" y="501"/>
                  </a:cubicBezTo>
                  <a:cubicBezTo>
                    <a:pt x="1382" y="394"/>
                    <a:pt x="1322" y="298"/>
                    <a:pt x="1251" y="227"/>
                  </a:cubicBezTo>
                  <a:lnTo>
                    <a:pt x="1203" y="179"/>
                  </a:lnTo>
                  <a:cubicBezTo>
                    <a:pt x="1132" y="108"/>
                    <a:pt x="1025" y="60"/>
                    <a:pt x="929" y="36"/>
                  </a:cubicBezTo>
                  <a:cubicBezTo>
                    <a:pt x="846" y="25"/>
                    <a:pt x="775" y="1"/>
                    <a:pt x="70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22"/>
            <p:cNvSpPr/>
            <p:nvPr/>
          </p:nvSpPr>
          <p:spPr>
            <a:xfrm>
              <a:off x="6987775" y="3156175"/>
              <a:ext cx="36325" cy="35750"/>
            </a:xfrm>
            <a:custGeom>
              <a:rect b="b" l="l" r="r" t="t"/>
              <a:pathLst>
                <a:path extrusionOk="0" h="1430" w="1453">
                  <a:moveTo>
                    <a:pt x="713" y="0"/>
                  </a:moveTo>
                  <a:cubicBezTo>
                    <a:pt x="706" y="0"/>
                    <a:pt x="698" y="0"/>
                    <a:pt x="691" y="0"/>
                  </a:cubicBezTo>
                  <a:cubicBezTo>
                    <a:pt x="584" y="0"/>
                    <a:pt x="476" y="24"/>
                    <a:pt x="393" y="84"/>
                  </a:cubicBezTo>
                  <a:cubicBezTo>
                    <a:pt x="298" y="131"/>
                    <a:pt x="214" y="203"/>
                    <a:pt x="155" y="298"/>
                  </a:cubicBezTo>
                  <a:cubicBezTo>
                    <a:pt x="119" y="346"/>
                    <a:pt x="95" y="405"/>
                    <a:pt x="60" y="465"/>
                  </a:cubicBezTo>
                  <a:cubicBezTo>
                    <a:pt x="36" y="548"/>
                    <a:pt x="0" y="643"/>
                    <a:pt x="24" y="739"/>
                  </a:cubicBezTo>
                  <a:lnTo>
                    <a:pt x="24" y="774"/>
                  </a:lnTo>
                  <a:cubicBezTo>
                    <a:pt x="24" y="822"/>
                    <a:pt x="36" y="858"/>
                    <a:pt x="48" y="905"/>
                  </a:cubicBezTo>
                  <a:cubicBezTo>
                    <a:pt x="83" y="1012"/>
                    <a:pt x="119" y="1096"/>
                    <a:pt x="203" y="1191"/>
                  </a:cubicBezTo>
                  <a:cubicBezTo>
                    <a:pt x="334" y="1334"/>
                    <a:pt x="536" y="1429"/>
                    <a:pt x="750" y="1429"/>
                  </a:cubicBezTo>
                  <a:cubicBezTo>
                    <a:pt x="1131" y="1429"/>
                    <a:pt x="1453" y="1084"/>
                    <a:pt x="1429" y="703"/>
                  </a:cubicBezTo>
                  <a:cubicBezTo>
                    <a:pt x="1417" y="306"/>
                    <a:pt x="1107" y="0"/>
                    <a:pt x="7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22"/>
            <p:cNvSpPr/>
            <p:nvPr/>
          </p:nvSpPr>
          <p:spPr>
            <a:xfrm>
              <a:off x="6376075" y="3686575"/>
              <a:ext cx="40225" cy="39625"/>
            </a:xfrm>
            <a:custGeom>
              <a:rect b="b" l="l" r="r" t="t"/>
              <a:pathLst>
                <a:path extrusionOk="0" h="1585" w="1609">
                  <a:moveTo>
                    <a:pt x="816" y="0"/>
                  </a:moveTo>
                  <a:cubicBezTo>
                    <a:pt x="803" y="0"/>
                    <a:pt x="789" y="1"/>
                    <a:pt x="775" y="1"/>
                  </a:cubicBezTo>
                  <a:cubicBezTo>
                    <a:pt x="346" y="37"/>
                    <a:pt x="1" y="394"/>
                    <a:pt x="25" y="823"/>
                  </a:cubicBezTo>
                  <a:lnTo>
                    <a:pt x="25" y="882"/>
                  </a:lnTo>
                  <a:cubicBezTo>
                    <a:pt x="37" y="990"/>
                    <a:pt x="60" y="1085"/>
                    <a:pt x="108" y="1180"/>
                  </a:cubicBezTo>
                  <a:cubicBezTo>
                    <a:pt x="179" y="1347"/>
                    <a:pt x="346" y="1466"/>
                    <a:pt x="525" y="1537"/>
                  </a:cubicBezTo>
                  <a:cubicBezTo>
                    <a:pt x="620" y="1573"/>
                    <a:pt x="715" y="1585"/>
                    <a:pt x="822" y="1585"/>
                  </a:cubicBezTo>
                  <a:lnTo>
                    <a:pt x="858" y="1585"/>
                  </a:lnTo>
                  <a:cubicBezTo>
                    <a:pt x="1275" y="1549"/>
                    <a:pt x="1608" y="1192"/>
                    <a:pt x="1596" y="763"/>
                  </a:cubicBezTo>
                  <a:cubicBezTo>
                    <a:pt x="1585" y="348"/>
                    <a:pt x="1238" y="0"/>
                    <a:pt x="8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22"/>
            <p:cNvSpPr/>
            <p:nvPr/>
          </p:nvSpPr>
          <p:spPr>
            <a:xfrm>
              <a:off x="6069500" y="3642400"/>
              <a:ext cx="29200" cy="28375"/>
            </a:xfrm>
            <a:custGeom>
              <a:rect b="b" l="l" r="r" t="t"/>
              <a:pathLst>
                <a:path extrusionOk="0" h="1135" w="1168">
                  <a:moveTo>
                    <a:pt x="568" y="0"/>
                  </a:moveTo>
                  <a:cubicBezTo>
                    <a:pt x="494" y="0"/>
                    <a:pt x="418" y="14"/>
                    <a:pt x="346" y="42"/>
                  </a:cubicBezTo>
                  <a:cubicBezTo>
                    <a:pt x="334" y="42"/>
                    <a:pt x="322" y="66"/>
                    <a:pt x="322" y="66"/>
                  </a:cubicBezTo>
                  <a:cubicBezTo>
                    <a:pt x="227" y="101"/>
                    <a:pt x="155" y="173"/>
                    <a:pt x="108" y="256"/>
                  </a:cubicBezTo>
                  <a:cubicBezTo>
                    <a:pt x="36" y="363"/>
                    <a:pt x="0" y="494"/>
                    <a:pt x="24" y="625"/>
                  </a:cubicBezTo>
                  <a:cubicBezTo>
                    <a:pt x="36" y="697"/>
                    <a:pt x="48" y="756"/>
                    <a:pt x="84" y="828"/>
                  </a:cubicBezTo>
                  <a:cubicBezTo>
                    <a:pt x="96" y="863"/>
                    <a:pt x="108" y="887"/>
                    <a:pt x="143" y="923"/>
                  </a:cubicBezTo>
                  <a:cubicBezTo>
                    <a:pt x="253" y="1060"/>
                    <a:pt x="412" y="1134"/>
                    <a:pt x="582" y="1134"/>
                  </a:cubicBezTo>
                  <a:cubicBezTo>
                    <a:pt x="633" y="1134"/>
                    <a:pt x="686" y="1127"/>
                    <a:pt x="739" y="1113"/>
                  </a:cubicBezTo>
                  <a:cubicBezTo>
                    <a:pt x="774" y="1102"/>
                    <a:pt x="810" y="1090"/>
                    <a:pt x="834" y="1066"/>
                  </a:cubicBezTo>
                  <a:cubicBezTo>
                    <a:pt x="893" y="1042"/>
                    <a:pt x="953" y="994"/>
                    <a:pt x="989" y="959"/>
                  </a:cubicBezTo>
                  <a:cubicBezTo>
                    <a:pt x="1120" y="804"/>
                    <a:pt x="1167" y="601"/>
                    <a:pt x="1108" y="423"/>
                  </a:cubicBezTo>
                  <a:cubicBezTo>
                    <a:pt x="1096" y="387"/>
                    <a:pt x="1072" y="340"/>
                    <a:pt x="1060" y="316"/>
                  </a:cubicBezTo>
                  <a:cubicBezTo>
                    <a:pt x="1060" y="244"/>
                    <a:pt x="1012" y="185"/>
                    <a:pt x="953" y="137"/>
                  </a:cubicBezTo>
                  <a:cubicBezTo>
                    <a:pt x="851" y="51"/>
                    <a:pt x="712" y="0"/>
                    <a:pt x="56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22"/>
            <p:cNvSpPr/>
            <p:nvPr/>
          </p:nvSpPr>
          <p:spPr>
            <a:xfrm>
              <a:off x="6322200" y="2992450"/>
              <a:ext cx="14925" cy="14025"/>
            </a:xfrm>
            <a:custGeom>
              <a:rect b="b" l="l" r="r" t="t"/>
              <a:pathLst>
                <a:path extrusionOk="0" h="561" w="597">
                  <a:moveTo>
                    <a:pt x="287" y="1"/>
                  </a:moveTo>
                  <a:cubicBezTo>
                    <a:pt x="120" y="13"/>
                    <a:pt x="1" y="144"/>
                    <a:pt x="1" y="299"/>
                  </a:cubicBezTo>
                  <a:cubicBezTo>
                    <a:pt x="1" y="358"/>
                    <a:pt x="13" y="406"/>
                    <a:pt x="48" y="430"/>
                  </a:cubicBezTo>
                  <a:cubicBezTo>
                    <a:pt x="60" y="453"/>
                    <a:pt x="72" y="477"/>
                    <a:pt x="84" y="489"/>
                  </a:cubicBezTo>
                  <a:cubicBezTo>
                    <a:pt x="144" y="537"/>
                    <a:pt x="227" y="561"/>
                    <a:pt x="298" y="561"/>
                  </a:cubicBezTo>
                  <a:lnTo>
                    <a:pt x="346" y="561"/>
                  </a:lnTo>
                  <a:cubicBezTo>
                    <a:pt x="489" y="549"/>
                    <a:pt x="584" y="442"/>
                    <a:pt x="596" y="311"/>
                  </a:cubicBezTo>
                  <a:lnTo>
                    <a:pt x="596" y="275"/>
                  </a:lnTo>
                  <a:cubicBezTo>
                    <a:pt x="596" y="132"/>
                    <a:pt x="477" y="13"/>
                    <a:pt x="3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22"/>
            <p:cNvSpPr/>
            <p:nvPr/>
          </p:nvSpPr>
          <p:spPr>
            <a:xfrm>
              <a:off x="6251950" y="2719800"/>
              <a:ext cx="14925" cy="14925"/>
            </a:xfrm>
            <a:custGeom>
              <a:rect b="b" l="l" r="r" t="t"/>
              <a:pathLst>
                <a:path extrusionOk="0" h="597" w="597">
                  <a:moveTo>
                    <a:pt x="287" y="1"/>
                  </a:moveTo>
                  <a:cubicBezTo>
                    <a:pt x="191" y="1"/>
                    <a:pt x="120" y="37"/>
                    <a:pt x="60" y="120"/>
                  </a:cubicBezTo>
                  <a:cubicBezTo>
                    <a:pt x="13" y="179"/>
                    <a:pt x="1" y="239"/>
                    <a:pt x="1" y="310"/>
                  </a:cubicBezTo>
                  <a:cubicBezTo>
                    <a:pt x="1" y="394"/>
                    <a:pt x="49" y="477"/>
                    <a:pt x="108" y="537"/>
                  </a:cubicBezTo>
                  <a:cubicBezTo>
                    <a:pt x="168" y="572"/>
                    <a:pt x="227" y="596"/>
                    <a:pt x="299" y="596"/>
                  </a:cubicBezTo>
                  <a:cubicBezTo>
                    <a:pt x="406" y="572"/>
                    <a:pt x="477" y="549"/>
                    <a:pt x="525" y="501"/>
                  </a:cubicBezTo>
                  <a:cubicBezTo>
                    <a:pt x="549" y="477"/>
                    <a:pt x="560" y="441"/>
                    <a:pt x="584" y="394"/>
                  </a:cubicBezTo>
                  <a:cubicBezTo>
                    <a:pt x="596" y="370"/>
                    <a:pt x="596" y="322"/>
                    <a:pt x="596" y="275"/>
                  </a:cubicBezTo>
                  <a:cubicBezTo>
                    <a:pt x="596" y="156"/>
                    <a:pt x="525" y="72"/>
                    <a:pt x="430" y="25"/>
                  </a:cubicBezTo>
                  <a:lnTo>
                    <a:pt x="418" y="25"/>
                  </a:lnTo>
                  <a:cubicBezTo>
                    <a:pt x="370" y="13"/>
                    <a:pt x="322" y="1"/>
                    <a:pt x="28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22"/>
            <p:cNvSpPr/>
            <p:nvPr/>
          </p:nvSpPr>
          <p:spPr>
            <a:xfrm>
              <a:off x="6174575" y="2838875"/>
              <a:ext cx="14900" cy="14300"/>
            </a:xfrm>
            <a:custGeom>
              <a:rect b="b" l="l" r="r" t="t"/>
              <a:pathLst>
                <a:path extrusionOk="0" h="572" w="596">
                  <a:moveTo>
                    <a:pt x="286" y="0"/>
                  </a:moveTo>
                  <a:cubicBezTo>
                    <a:pt x="131" y="12"/>
                    <a:pt x="0" y="131"/>
                    <a:pt x="0" y="298"/>
                  </a:cubicBezTo>
                  <a:cubicBezTo>
                    <a:pt x="0" y="405"/>
                    <a:pt x="72" y="500"/>
                    <a:pt x="179" y="548"/>
                  </a:cubicBezTo>
                  <a:cubicBezTo>
                    <a:pt x="215" y="560"/>
                    <a:pt x="262" y="572"/>
                    <a:pt x="310" y="572"/>
                  </a:cubicBezTo>
                  <a:cubicBezTo>
                    <a:pt x="477" y="572"/>
                    <a:pt x="596" y="441"/>
                    <a:pt x="596" y="274"/>
                  </a:cubicBezTo>
                  <a:cubicBezTo>
                    <a:pt x="596" y="191"/>
                    <a:pt x="548" y="108"/>
                    <a:pt x="488" y="72"/>
                  </a:cubicBezTo>
                  <a:cubicBezTo>
                    <a:pt x="429" y="24"/>
                    <a:pt x="369" y="0"/>
                    <a:pt x="28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22"/>
            <p:cNvSpPr/>
            <p:nvPr/>
          </p:nvSpPr>
          <p:spPr>
            <a:xfrm>
              <a:off x="6164450" y="2236725"/>
              <a:ext cx="14600" cy="14600"/>
            </a:xfrm>
            <a:custGeom>
              <a:rect b="b" l="l" r="r" t="t"/>
              <a:pathLst>
                <a:path extrusionOk="0" h="584" w="584">
                  <a:moveTo>
                    <a:pt x="286" y="0"/>
                  </a:moveTo>
                  <a:cubicBezTo>
                    <a:pt x="120" y="0"/>
                    <a:pt x="0" y="131"/>
                    <a:pt x="0" y="298"/>
                  </a:cubicBezTo>
                  <a:cubicBezTo>
                    <a:pt x="0" y="464"/>
                    <a:pt x="131" y="583"/>
                    <a:pt x="298" y="583"/>
                  </a:cubicBezTo>
                  <a:cubicBezTo>
                    <a:pt x="465" y="583"/>
                    <a:pt x="584" y="453"/>
                    <a:pt x="584" y="286"/>
                  </a:cubicBezTo>
                  <a:cubicBezTo>
                    <a:pt x="584" y="119"/>
                    <a:pt x="453" y="0"/>
                    <a:pt x="28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22"/>
            <p:cNvSpPr/>
            <p:nvPr/>
          </p:nvSpPr>
          <p:spPr>
            <a:xfrm>
              <a:off x="5982275" y="2068825"/>
              <a:ext cx="14325" cy="14625"/>
            </a:xfrm>
            <a:custGeom>
              <a:rect b="b" l="l" r="r" t="t"/>
              <a:pathLst>
                <a:path extrusionOk="0" h="585" w="573">
                  <a:moveTo>
                    <a:pt x="275" y="1"/>
                  </a:moveTo>
                  <a:cubicBezTo>
                    <a:pt x="132" y="25"/>
                    <a:pt x="1" y="144"/>
                    <a:pt x="1" y="299"/>
                  </a:cubicBezTo>
                  <a:cubicBezTo>
                    <a:pt x="1" y="465"/>
                    <a:pt x="132" y="584"/>
                    <a:pt x="298" y="584"/>
                  </a:cubicBezTo>
                  <a:cubicBezTo>
                    <a:pt x="453" y="584"/>
                    <a:pt x="572" y="453"/>
                    <a:pt x="572" y="287"/>
                  </a:cubicBezTo>
                  <a:cubicBezTo>
                    <a:pt x="572" y="120"/>
                    <a:pt x="441" y="1"/>
                    <a:pt x="27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22"/>
            <p:cNvSpPr/>
            <p:nvPr/>
          </p:nvSpPr>
          <p:spPr>
            <a:xfrm>
              <a:off x="6225775" y="1468775"/>
              <a:ext cx="14900" cy="14425"/>
            </a:xfrm>
            <a:custGeom>
              <a:rect b="b" l="l" r="r" t="t"/>
              <a:pathLst>
                <a:path extrusionOk="0" h="577" w="596">
                  <a:moveTo>
                    <a:pt x="286" y="0"/>
                  </a:moveTo>
                  <a:cubicBezTo>
                    <a:pt x="262" y="0"/>
                    <a:pt x="226" y="12"/>
                    <a:pt x="214" y="12"/>
                  </a:cubicBezTo>
                  <a:cubicBezTo>
                    <a:pt x="167" y="36"/>
                    <a:pt x="143" y="48"/>
                    <a:pt x="107" y="71"/>
                  </a:cubicBezTo>
                  <a:cubicBezTo>
                    <a:pt x="48" y="131"/>
                    <a:pt x="0" y="214"/>
                    <a:pt x="24" y="298"/>
                  </a:cubicBezTo>
                  <a:cubicBezTo>
                    <a:pt x="24" y="333"/>
                    <a:pt x="36" y="357"/>
                    <a:pt x="36" y="393"/>
                  </a:cubicBezTo>
                  <a:cubicBezTo>
                    <a:pt x="60" y="464"/>
                    <a:pt x="107" y="512"/>
                    <a:pt x="167" y="536"/>
                  </a:cubicBezTo>
                  <a:cubicBezTo>
                    <a:pt x="214" y="572"/>
                    <a:pt x="262" y="572"/>
                    <a:pt x="322" y="572"/>
                  </a:cubicBezTo>
                  <a:cubicBezTo>
                    <a:pt x="338" y="575"/>
                    <a:pt x="352" y="576"/>
                    <a:pt x="365" y="576"/>
                  </a:cubicBezTo>
                  <a:cubicBezTo>
                    <a:pt x="400" y="576"/>
                    <a:pt x="426" y="565"/>
                    <a:pt x="453" y="548"/>
                  </a:cubicBezTo>
                  <a:cubicBezTo>
                    <a:pt x="536" y="512"/>
                    <a:pt x="595" y="417"/>
                    <a:pt x="595" y="310"/>
                  </a:cubicBezTo>
                  <a:lnTo>
                    <a:pt x="595" y="286"/>
                  </a:lnTo>
                  <a:cubicBezTo>
                    <a:pt x="595" y="214"/>
                    <a:pt x="572" y="155"/>
                    <a:pt x="524" y="107"/>
                  </a:cubicBezTo>
                  <a:cubicBezTo>
                    <a:pt x="464" y="48"/>
                    <a:pt x="393" y="0"/>
                    <a:pt x="28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22"/>
            <p:cNvSpPr/>
            <p:nvPr/>
          </p:nvSpPr>
          <p:spPr>
            <a:xfrm>
              <a:off x="6000750" y="1963775"/>
              <a:ext cx="14600" cy="14300"/>
            </a:xfrm>
            <a:custGeom>
              <a:rect b="b" l="l" r="r" t="t"/>
              <a:pathLst>
                <a:path extrusionOk="0" h="572" w="584">
                  <a:moveTo>
                    <a:pt x="286" y="0"/>
                  </a:moveTo>
                  <a:cubicBezTo>
                    <a:pt x="238" y="0"/>
                    <a:pt x="191" y="12"/>
                    <a:pt x="167" y="24"/>
                  </a:cubicBezTo>
                  <a:cubicBezTo>
                    <a:pt x="60" y="72"/>
                    <a:pt x="0" y="167"/>
                    <a:pt x="0" y="298"/>
                  </a:cubicBezTo>
                  <a:cubicBezTo>
                    <a:pt x="0" y="322"/>
                    <a:pt x="12" y="369"/>
                    <a:pt x="12" y="393"/>
                  </a:cubicBezTo>
                  <a:cubicBezTo>
                    <a:pt x="60" y="500"/>
                    <a:pt x="167" y="572"/>
                    <a:pt x="286" y="572"/>
                  </a:cubicBezTo>
                  <a:lnTo>
                    <a:pt x="298" y="572"/>
                  </a:lnTo>
                  <a:cubicBezTo>
                    <a:pt x="417" y="572"/>
                    <a:pt x="512" y="500"/>
                    <a:pt x="548" y="393"/>
                  </a:cubicBezTo>
                  <a:cubicBezTo>
                    <a:pt x="572" y="345"/>
                    <a:pt x="583" y="310"/>
                    <a:pt x="583" y="262"/>
                  </a:cubicBezTo>
                  <a:cubicBezTo>
                    <a:pt x="583" y="202"/>
                    <a:pt x="572" y="143"/>
                    <a:pt x="524" y="95"/>
                  </a:cubicBezTo>
                  <a:cubicBezTo>
                    <a:pt x="464" y="36"/>
                    <a:pt x="393" y="0"/>
                    <a:pt x="28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22"/>
            <p:cNvSpPr/>
            <p:nvPr/>
          </p:nvSpPr>
          <p:spPr>
            <a:xfrm>
              <a:off x="6232600" y="2329000"/>
              <a:ext cx="14925" cy="14900"/>
            </a:xfrm>
            <a:custGeom>
              <a:rect b="b" l="l" r="r" t="t"/>
              <a:pathLst>
                <a:path extrusionOk="0" h="596" w="597">
                  <a:moveTo>
                    <a:pt x="251" y="0"/>
                  </a:moveTo>
                  <a:cubicBezTo>
                    <a:pt x="108" y="36"/>
                    <a:pt x="1" y="155"/>
                    <a:pt x="13" y="298"/>
                  </a:cubicBezTo>
                  <a:lnTo>
                    <a:pt x="13" y="310"/>
                  </a:lnTo>
                  <a:cubicBezTo>
                    <a:pt x="25" y="488"/>
                    <a:pt x="168" y="595"/>
                    <a:pt x="311" y="595"/>
                  </a:cubicBezTo>
                  <a:cubicBezTo>
                    <a:pt x="382" y="595"/>
                    <a:pt x="465" y="572"/>
                    <a:pt x="501" y="500"/>
                  </a:cubicBezTo>
                  <a:cubicBezTo>
                    <a:pt x="561" y="452"/>
                    <a:pt x="596" y="369"/>
                    <a:pt x="596" y="286"/>
                  </a:cubicBezTo>
                  <a:cubicBezTo>
                    <a:pt x="596" y="119"/>
                    <a:pt x="453" y="0"/>
                    <a:pt x="29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22"/>
            <p:cNvSpPr/>
            <p:nvPr/>
          </p:nvSpPr>
          <p:spPr>
            <a:xfrm>
              <a:off x="6047175" y="2542100"/>
              <a:ext cx="14900" cy="14625"/>
            </a:xfrm>
            <a:custGeom>
              <a:rect b="b" l="l" r="r" t="t"/>
              <a:pathLst>
                <a:path extrusionOk="0" h="585" w="596">
                  <a:moveTo>
                    <a:pt x="298" y="1"/>
                  </a:moveTo>
                  <a:cubicBezTo>
                    <a:pt x="143" y="1"/>
                    <a:pt x="0" y="156"/>
                    <a:pt x="24" y="299"/>
                  </a:cubicBezTo>
                  <a:cubicBezTo>
                    <a:pt x="24" y="465"/>
                    <a:pt x="155" y="584"/>
                    <a:pt x="322" y="584"/>
                  </a:cubicBezTo>
                  <a:cubicBezTo>
                    <a:pt x="477" y="584"/>
                    <a:pt x="596" y="453"/>
                    <a:pt x="596" y="287"/>
                  </a:cubicBezTo>
                  <a:cubicBezTo>
                    <a:pt x="596" y="120"/>
                    <a:pt x="465" y="1"/>
                    <a:pt x="29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22"/>
            <p:cNvSpPr/>
            <p:nvPr/>
          </p:nvSpPr>
          <p:spPr>
            <a:xfrm>
              <a:off x="6294225" y="2244150"/>
              <a:ext cx="14900" cy="14650"/>
            </a:xfrm>
            <a:custGeom>
              <a:rect b="b" l="l" r="r" t="t"/>
              <a:pathLst>
                <a:path extrusionOk="0" h="586" w="596">
                  <a:moveTo>
                    <a:pt x="298" y="1"/>
                  </a:moveTo>
                  <a:cubicBezTo>
                    <a:pt x="143" y="1"/>
                    <a:pt x="1" y="156"/>
                    <a:pt x="24" y="298"/>
                  </a:cubicBezTo>
                  <a:cubicBezTo>
                    <a:pt x="24" y="334"/>
                    <a:pt x="36" y="358"/>
                    <a:pt x="36" y="394"/>
                  </a:cubicBezTo>
                  <a:cubicBezTo>
                    <a:pt x="81" y="505"/>
                    <a:pt x="167" y="585"/>
                    <a:pt x="295" y="585"/>
                  </a:cubicBezTo>
                  <a:cubicBezTo>
                    <a:pt x="304" y="585"/>
                    <a:pt x="313" y="585"/>
                    <a:pt x="322" y="584"/>
                  </a:cubicBezTo>
                  <a:cubicBezTo>
                    <a:pt x="477" y="584"/>
                    <a:pt x="596" y="453"/>
                    <a:pt x="596" y="286"/>
                  </a:cubicBezTo>
                  <a:cubicBezTo>
                    <a:pt x="596" y="132"/>
                    <a:pt x="477" y="13"/>
                    <a:pt x="33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22"/>
            <p:cNvSpPr/>
            <p:nvPr/>
          </p:nvSpPr>
          <p:spPr>
            <a:xfrm>
              <a:off x="6151950" y="3747600"/>
              <a:ext cx="36625" cy="36350"/>
            </a:xfrm>
            <a:custGeom>
              <a:rect b="b" l="l" r="r" t="t"/>
              <a:pathLst>
                <a:path extrusionOk="0" h="1454" w="1465">
                  <a:moveTo>
                    <a:pt x="733" y="1"/>
                  </a:moveTo>
                  <a:cubicBezTo>
                    <a:pt x="723" y="1"/>
                    <a:pt x="713" y="1"/>
                    <a:pt x="703" y="1"/>
                  </a:cubicBezTo>
                  <a:cubicBezTo>
                    <a:pt x="548" y="1"/>
                    <a:pt x="393" y="84"/>
                    <a:pt x="274" y="168"/>
                  </a:cubicBezTo>
                  <a:cubicBezTo>
                    <a:pt x="191" y="227"/>
                    <a:pt x="119" y="323"/>
                    <a:pt x="72" y="418"/>
                  </a:cubicBezTo>
                  <a:cubicBezTo>
                    <a:pt x="24" y="525"/>
                    <a:pt x="0" y="632"/>
                    <a:pt x="12" y="751"/>
                  </a:cubicBezTo>
                  <a:cubicBezTo>
                    <a:pt x="24" y="1156"/>
                    <a:pt x="369" y="1454"/>
                    <a:pt x="774" y="1454"/>
                  </a:cubicBezTo>
                  <a:lnTo>
                    <a:pt x="846" y="1454"/>
                  </a:lnTo>
                  <a:cubicBezTo>
                    <a:pt x="965" y="1430"/>
                    <a:pt x="1072" y="1394"/>
                    <a:pt x="1155" y="1335"/>
                  </a:cubicBezTo>
                  <a:cubicBezTo>
                    <a:pt x="1346" y="1192"/>
                    <a:pt x="1465" y="989"/>
                    <a:pt x="1465" y="751"/>
                  </a:cubicBezTo>
                  <a:lnTo>
                    <a:pt x="1465" y="704"/>
                  </a:lnTo>
                  <a:cubicBezTo>
                    <a:pt x="1465" y="620"/>
                    <a:pt x="1441" y="525"/>
                    <a:pt x="1405" y="442"/>
                  </a:cubicBezTo>
                  <a:cubicBezTo>
                    <a:pt x="1290" y="176"/>
                    <a:pt x="1041" y="1"/>
                    <a:pt x="73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1" name="Google Shape;3061;p22"/>
          <p:cNvGrpSpPr/>
          <p:nvPr/>
        </p:nvGrpSpPr>
        <p:grpSpPr>
          <a:xfrm flipH="1">
            <a:off x="7237610" y="44"/>
            <a:ext cx="1906399" cy="5143420"/>
            <a:chOff x="5970375" y="1301775"/>
            <a:chExt cx="1053725" cy="2842925"/>
          </a:xfrm>
        </p:grpSpPr>
        <p:sp>
          <p:nvSpPr>
            <p:cNvPr id="3062" name="Google Shape;3062;p22"/>
            <p:cNvSpPr/>
            <p:nvPr/>
          </p:nvSpPr>
          <p:spPr>
            <a:xfrm>
              <a:off x="6219225" y="1995325"/>
              <a:ext cx="325" cy="25"/>
            </a:xfrm>
            <a:custGeom>
              <a:rect b="b" l="l" r="r" t="t"/>
              <a:pathLst>
                <a:path extrusionOk="0" h="1" w="13">
                  <a:moveTo>
                    <a:pt x="0" y="0"/>
                  </a:moveTo>
                  <a:lnTo>
                    <a:pt x="0" y="0"/>
                  </a:lnTo>
                  <a:lnTo>
                    <a:pt x="0" y="0"/>
                  </a:lnTo>
                  <a:cubicBezTo>
                    <a:pt x="12" y="0"/>
                    <a:pt x="12"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22"/>
            <p:cNvSpPr/>
            <p:nvPr/>
          </p:nvSpPr>
          <p:spPr>
            <a:xfrm>
              <a:off x="6136175" y="2102475"/>
              <a:ext cx="53900" cy="152425"/>
            </a:xfrm>
            <a:custGeom>
              <a:rect b="b" l="l" r="r" t="t"/>
              <a:pathLst>
                <a:path extrusionOk="0" h="6097" w="2156">
                  <a:moveTo>
                    <a:pt x="2155" y="0"/>
                  </a:moveTo>
                  <a:lnTo>
                    <a:pt x="1834" y="48"/>
                  </a:lnTo>
                  <a:lnTo>
                    <a:pt x="0" y="6001"/>
                  </a:lnTo>
                  <a:cubicBezTo>
                    <a:pt x="119" y="6001"/>
                    <a:pt x="215" y="6037"/>
                    <a:pt x="298" y="6096"/>
                  </a:cubicBezTo>
                  <a:lnTo>
                    <a:pt x="2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22"/>
            <p:cNvSpPr/>
            <p:nvPr/>
          </p:nvSpPr>
          <p:spPr>
            <a:xfrm>
              <a:off x="6184700" y="2002450"/>
              <a:ext cx="34250" cy="92900"/>
            </a:xfrm>
            <a:custGeom>
              <a:rect b="b" l="l" r="r" t="t"/>
              <a:pathLst>
                <a:path extrusionOk="0" h="3716" w="1370">
                  <a:moveTo>
                    <a:pt x="1143" y="1"/>
                  </a:moveTo>
                  <a:lnTo>
                    <a:pt x="0" y="3716"/>
                  </a:lnTo>
                  <a:lnTo>
                    <a:pt x="333" y="3692"/>
                  </a:lnTo>
                  <a:lnTo>
                    <a:pt x="1369" y="322"/>
                  </a:lnTo>
                  <a:lnTo>
                    <a:pt x="1226" y="13"/>
                  </a:lnTo>
                  <a:lnTo>
                    <a:pt x="114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22"/>
            <p:cNvSpPr/>
            <p:nvPr/>
          </p:nvSpPr>
          <p:spPr>
            <a:xfrm>
              <a:off x="6221900" y="1997100"/>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22"/>
            <p:cNvSpPr/>
            <p:nvPr/>
          </p:nvSpPr>
          <p:spPr>
            <a:xfrm>
              <a:off x="6312675" y="2223325"/>
              <a:ext cx="108075" cy="243800"/>
            </a:xfrm>
            <a:custGeom>
              <a:rect b="b" l="l" r="r" t="t"/>
              <a:pathLst>
                <a:path extrusionOk="0" h="9752" w="4323">
                  <a:moveTo>
                    <a:pt x="215" y="0"/>
                  </a:moveTo>
                  <a:lnTo>
                    <a:pt x="1" y="298"/>
                  </a:lnTo>
                  <a:lnTo>
                    <a:pt x="4001" y="9704"/>
                  </a:lnTo>
                  <a:lnTo>
                    <a:pt x="4061" y="9751"/>
                  </a:lnTo>
                  <a:cubicBezTo>
                    <a:pt x="4132" y="9692"/>
                    <a:pt x="4227" y="9656"/>
                    <a:pt x="4323" y="9656"/>
                  </a:cubicBezTo>
                  <a:lnTo>
                    <a:pt x="21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22"/>
            <p:cNvSpPr/>
            <p:nvPr/>
          </p:nvSpPr>
          <p:spPr>
            <a:xfrm>
              <a:off x="6255225" y="2095025"/>
              <a:ext cx="59275" cy="127725"/>
            </a:xfrm>
            <a:custGeom>
              <a:rect b="b" l="l" r="r" t="t"/>
              <a:pathLst>
                <a:path extrusionOk="0" h="5109" w="2371">
                  <a:moveTo>
                    <a:pt x="334" y="1"/>
                  </a:moveTo>
                  <a:lnTo>
                    <a:pt x="1" y="48"/>
                  </a:lnTo>
                  <a:lnTo>
                    <a:pt x="2144" y="5108"/>
                  </a:lnTo>
                  <a:lnTo>
                    <a:pt x="2370" y="4811"/>
                  </a:lnTo>
                  <a:lnTo>
                    <a:pt x="33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22"/>
            <p:cNvSpPr/>
            <p:nvPr/>
          </p:nvSpPr>
          <p:spPr>
            <a:xfrm>
              <a:off x="6215350" y="1997100"/>
              <a:ext cx="44675" cy="91100"/>
            </a:xfrm>
            <a:custGeom>
              <a:rect b="b" l="l" r="r" t="t"/>
              <a:pathLst>
                <a:path extrusionOk="0" h="3644" w="1787">
                  <a:moveTo>
                    <a:pt x="262" y="1"/>
                  </a:moveTo>
                  <a:lnTo>
                    <a:pt x="262" y="12"/>
                  </a:lnTo>
                  <a:lnTo>
                    <a:pt x="272" y="35"/>
                  </a:lnTo>
                  <a:lnTo>
                    <a:pt x="272" y="35"/>
                  </a:lnTo>
                  <a:cubicBezTo>
                    <a:pt x="270" y="22"/>
                    <a:pt x="267" y="10"/>
                    <a:pt x="262" y="1"/>
                  </a:cubicBezTo>
                  <a:close/>
                  <a:moveTo>
                    <a:pt x="272" y="35"/>
                  </a:moveTo>
                  <a:cubicBezTo>
                    <a:pt x="274" y="53"/>
                    <a:pt x="274" y="75"/>
                    <a:pt x="274" y="96"/>
                  </a:cubicBezTo>
                  <a:cubicBezTo>
                    <a:pt x="262" y="179"/>
                    <a:pt x="179" y="239"/>
                    <a:pt x="96" y="239"/>
                  </a:cubicBezTo>
                  <a:lnTo>
                    <a:pt x="0" y="227"/>
                  </a:lnTo>
                  <a:lnTo>
                    <a:pt x="143" y="536"/>
                  </a:lnTo>
                  <a:lnTo>
                    <a:pt x="1465" y="3644"/>
                  </a:lnTo>
                  <a:lnTo>
                    <a:pt x="1786" y="3620"/>
                  </a:lnTo>
                  <a:lnTo>
                    <a:pt x="272" y="35"/>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22"/>
            <p:cNvSpPr/>
            <p:nvPr/>
          </p:nvSpPr>
          <p:spPr>
            <a:xfrm>
              <a:off x="6221300" y="1996500"/>
              <a:ext cx="625" cy="625"/>
            </a:xfrm>
            <a:custGeom>
              <a:rect b="b" l="l" r="r" t="t"/>
              <a:pathLst>
                <a:path extrusionOk="0" h="25" w="25">
                  <a:moveTo>
                    <a:pt x="1" y="1"/>
                  </a:moveTo>
                  <a:cubicBezTo>
                    <a:pt x="1" y="13"/>
                    <a:pt x="1" y="13"/>
                    <a:pt x="24" y="25"/>
                  </a:cubicBezTo>
                  <a:cubicBezTo>
                    <a:pt x="24" y="13"/>
                    <a:pt x="1" y="13"/>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22"/>
            <p:cNvSpPr/>
            <p:nvPr/>
          </p:nvSpPr>
          <p:spPr>
            <a:xfrm>
              <a:off x="6220700" y="1995900"/>
              <a:ext cx="325" cy="625"/>
            </a:xfrm>
            <a:custGeom>
              <a:rect b="b" l="l" r="r" t="t"/>
              <a:pathLst>
                <a:path extrusionOk="0" h="25" w="13">
                  <a:moveTo>
                    <a:pt x="1" y="1"/>
                  </a:moveTo>
                  <a:lnTo>
                    <a:pt x="1" y="1"/>
                  </a:lnTo>
                  <a:lnTo>
                    <a:pt x="1" y="1"/>
                  </a:lnTo>
                  <a:cubicBezTo>
                    <a:pt x="1" y="1"/>
                    <a:pt x="13" y="1"/>
                    <a:pt x="1" y="1"/>
                  </a:cubicBezTo>
                  <a:cubicBezTo>
                    <a:pt x="13" y="25"/>
                    <a:pt x="1" y="1"/>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22"/>
            <p:cNvSpPr/>
            <p:nvPr/>
          </p:nvSpPr>
          <p:spPr>
            <a:xfrm>
              <a:off x="6218925" y="1995325"/>
              <a:ext cx="625" cy="25"/>
            </a:xfrm>
            <a:custGeom>
              <a:rect b="b" l="l" r="r" t="t"/>
              <a:pathLst>
                <a:path extrusionOk="0" h="1" w="25">
                  <a:moveTo>
                    <a:pt x="24" y="0"/>
                  </a:moveTo>
                  <a:cubicBezTo>
                    <a:pt x="12" y="0"/>
                    <a:pt x="12" y="0"/>
                    <a:pt x="24" y="0"/>
                  </a:cubicBezTo>
                  <a:lnTo>
                    <a:pt x="0" y="0"/>
                  </a:ln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22"/>
            <p:cNvSpPr/>
            <p:nvPr/>
          </p:nvSpPr>
          <p:spPr>
            <a:xfrm>
              <a:off x="6231425" y="1302075"/>
              <a:ext cx="94675" cy="169400"/>
            </a:xfrm>
            <a:custGeom>
              <a:rect b="b" l="l" r="r" t="t"/>
              <a:pathLst>
                <a:path extrusionOk="0" h="6776" w="3787">
                  <a:moveTo>
                    <a:pt x="3429" y="1"/>
                  </a:moveTo>
                  <a:lnTo>
                    <a:pt x="0" y="6680"/>
                  </a:lnTo>
                  <a:cubicBezTo>
                    <a:pt x="36" y="6668"/>
                    <a:pt x="48" y="6668"/>
                    <a:pt x="72" y="6668"/>
                  </a:cubicBezTo>
                  <a:cubicBezTo>
                    <a:pt x="179" y="6668"/>
                    <a:pt x="250" y="6704"/>
                    <a:pt x="310" y="6775"/>
                  </a:cubicBezTo>
                  <a:lnTo>
                    <a:pt x="378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22"/>
            <p:cNvSpPr/>
            <p:nvPr/>
          </p:nvSpPr>
          <p:spPr>
            <a:xfrm>
              <a:off x="6115625" y="1301775"/>
              <a:ext cx="69975" cy="103900"/>
            </a:xfrm>
            <a:custGeom>
              <a:rect b="b" l="l" r="r" t="t"/>
              <a:pathLst>
                <a:path extrusionOk="0" h="4156" w="2799">
                  <a:moveTo>
                    <a:pt x="2430" y="1"/>
                  </a:moveTo>
                  <a:lnTo>
                    <a:pt x="37" y="4037"/>
                  </a:lnTo>
                  <a:cubicBezTo>
                    <a:pt x="25" y="4061"/>
                    <a:pt x="1" y="4108"/>
                    <a:pt x="25" y="4156"/>
                  </a:cubicBezTo>
                  <a:cubicBezTo>
                    <a:pt x="84" y="4132"/>
                    <a:pt x="156" y="4120"/>
                    <a:pt x="215" y="4120"/>
                  </a:cubicBezTo>
                  <a:lnTo>
                    <a:pt x="346" y="4120"/>
                  </a:lnTo>
                  <a:lnTo>
                    <a:pt x="279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22"/>
            <p:cNvSpPr/>
            <p:nvPr/>
          </p:nvSpPr>
          <p:spPr>
            <a:xfrm>
              <a:off x="5970675" y="1427100"/>
              <a:ext cx="136650" cy="81875"/>
            </a:xfrm>
            <a:custGeom>
              <a:rect b="b" l="l" r="r" t="t"/>
              <a:pathLst>
                <a:path extrusionOk="0" h="3275" w="5466">
                  <a:moveTo>
                    <a:pt x="5323" y="0"/>
                  </a:moveTo>
                  <a:lnTo>
                    <a:pt x="0" y="2917"/>
                  </a:lnTo>
                  <a:lnTo>
                    <a:pt x="0" y="3274"/>
                  </a:lnTo>
                  <a:lnTo>
                    <a:pt x="5465" y="286"/>
                  </a:lnTo>
                  <a:cubicBezTo>
                    <a:pt x="5406" y="191"/>
                    <a:pt x="5358" y="107"/>
                    <a:pt x="532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22"/>
            <p:cNvSpPr/>
            <p:nvPr/>
          </p:nvSpPr>
          <p:spPr>
            <a:xfrm>
              <a:off x="6136175" y="1427100"/>
              <a:ext cx="92600" cy="51500"/>
            </a:xfrm>
            <a:custGeom>
              <a:rect b="b" l="l" r="r" t="t"/>
              <a:pathLst>
                <a:path extrusionOk="0" h="2060" w="3704">
                  <a:moveTo>
                    <a:pt x="131" y="0"/>
                  </a:moveTo>
                  <a:cubicBezTo>
                    <a:pt x="108" y="107"/>
                    <a:pt x="60" y="214"/>
                    <a:pt x="0" y="286"/>
                  </a:cubicBezTo>
                  <a:lnTo>
                    <a:pt x="3632" y="2060"/>
                  </a:lnTo>
                  <a:cubicBezTo>
                    <a:pt x="3620" y="2024"/>
                    <a:pt x="3620" y="2000"/>
                    <a:pt x="3620" y="1965"/>
                  </a:cubicBezTo>
                  <a:cubicBezTo>
                    <a:pt x="3608" y="1881"/>
                    <a:pt x="3644" y="1798"/>
                    <a:pt x="3703" y="1738"/>
                  </a:cubicBezTo>
                  <a:lnTo>
                    <a:pt x="13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22"/>
            <p:cNvSpPr/>
            <p:nvPr/>
          </p:nvSpPr>
          <p:spPr>
            <a:xfrm>
              <a:off x="6237075" y="1476500"/>
              <a:ext cx="274475" cy="138425"/>
            </a:xfrm>
            <a:custGeom>
              <a:rect b="b" l="l" r="r" t="t"/>
              <a:pathLst>
                <a:path extrusionOk="0" h="5537" w="10979">
                  <a:moveTo>
                    <a:pt x="167" y="1"/>
                  </a:moveTo>
                  <a:cubicBezTo>
                    <a:pt x="143" y="108"/>
                    <a:pt x="84" y="203"/>
                    <a:pt x="1" y="239"/>
                  </a:cubicBezTo>
                  <a:cubicBezTo>
                    <a:pt x="12" y="263"/>
                    <a:pt x="12" y="274"/>
                    <a:pt x="12" y="286"/>
                  </a:cubicBezTo>
                  <a:lnTo>
                    <a:pt x="10847" y="5537"/>
                  </a:lnTo>
                  <a:cubicBezTo>
                    <a:pt x="10859" y="5442"/>
                    <a:pt x="10907" y="5335"/>
                    <a:pt x="10978" y="5263"/>
                  </a:cubicBezTo>
                  <a:lnTo>
                    <a:pt x="16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22"/>
            <p:cNvSpPr/>
            <p:nvPr/>
          </p:nvSpPr>
          <p:spPr>
            <a:xfrm>
              <a:off x="6132900" y="1482450"/>
              <a:ext cx="104800" cy="217325"/>
            </a:xfrm>
            <a:custGeom>
              <a:rect b="b" l="l" r="r" t="t"/>
              <a:pathLst>
                <a:path extrusionOk="0" h="8693" w="4192">
                  <a:moveTo>
                    <a:pt x="3918" y="1"/>
                  </a:moveTo>
                  <a:lnTo>
                    <a:pt x="3918" y="25"/>
                  </a:lnTo>
                  <a:lnTo>
                    <a:pt x="0" y="8549"/>
                  </a:lnTo>
                  <a:cubicBezTo>
                    <a:pt x="108" y="8573"/>
                    <a:pt x="191" y="8621"/>
                    <a:pt x="286" y="8692"/>
                  </a:cubicBezTo>
                  <a:lnTo>
                    <a:pt x="4179" y="144"/>
                  </a:lnTo>
                  <a:cubicBezTo>
                    <a:pt x="4191" y="108"/>
                    <a:pt x="4191" y="84"/>
                    <a:pt x="4191" y="48"/>
                  </a:cubicBezTo>
                  <a:cubicBezTo>
                    <a:pt x="4191" y="36"/>
                    <a:pt x="4191" y="25"/>
                    <a:pt x="4179" y="1"/>
                  </a:cubicBezTo>
                  <a:cubicBezTo>
                    <a:pt x="4132" y="25"/>
                    <a:pt x="4108" y="36"/>
                    <a:pt x="4060" y="36"/>
                  </a:cubicBezTo>
                  <a:cubicBezTo>
                    <a:pt x="4001" y="36"/>
                    <a:pt x="3953" y="25"/>
                    <a:pt x="3918"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22"/>
            <p:cNvSpPr/>
            <p:nvPr/>
          </p:nvSpPr>
          <p:spPr>
            <a:xfrm>
              <a:off x="6007575" y="1728325"/>
              <a:ext cx="116725" cy="237850"/>
            </a:xfrm>
            <a:custGeom>
              <a:rect b="b" l="l" r="r" t="t"/>
              <a:pathLst>
                <a:path extrusionOk="0" h="9514" w="4669">
                  <a:moveTo>
                    <a:pt x="4370" y="0"/>
                  </a:moveTo>
                  <a:lnTo>
                    <a:pt x="1" y="9406"/>
                  </a:lnTo>
                  <a:cubicBezTo>
                    <a:pt x="96" y="9418"/>
                    <a:pt x="191" y="9442"/>
                    <a:pt x="251" y="9513"/>
                  </a:cubicBezTo>
                  <a:cubicBezTo>
                    <a:pt x="263" y="9513"/>
                    <a:pt x="299" y="9501"/>
                    <a:pt x="310" y="9501"/>
                  </a:cubicBezTo>
                  <a:lnTo>
                    <a:pt x="4668" y="119"/>
                  </a:lnTo>
                  <a:cubicBezTo>
                    <a:pt x="4561" y="107"/>
                    <a:pt x="4466" y="60"/>
                    <a:pt x="4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22"/>
            <p:cNvSpPr/>
            <p:nvPr/>
          </p:nvSpPr>
          <p:spPr>
            <a:xfrm>
              <a:off x="6143900" y="1616400"/>
              <a:ext cx="367050" cy="96175"/>
            </a:xfrm>
            <a:custGeom>
              <a:rect b="b" l="l" r="r" t="t"/>
              <a:pathLst>
                <a:path extrusionOk="0" h="3847" w="14682">
                  <a:moveTo>
                    <a:pt x="14574" y="0"/>
                  </a:moveTo>
                  <a:lnTo>
                    <a:pt x="1" y="3549"/>
                  </a:lnTo>
                  <a:cubicBezTo>
                    <a:pt x="49" y="3632"/>
                    <a:pt x="84" y="3739"/>
                    <a:pt x="96" y="3846"/>
                  </a:cubicBezTo>
                  <a:lnTo>
                    <a:pt x="14681" y="298"/>
                  </a:lnTo>
                  <a:cubicBezTo>
                    <a:pt x="14610" y="227"/>
                    <a:pt x="14574" y="120"/>
                    <a:pt x="1457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22"/>
            <p:cNvSpPr/>
            <p:nvPr/>
          </p:nvSpPr>
          <p:spPr>
            <a:xfrm>
              <a:off x="5970375" y="1714025"/>
              <a:ext cx="140525" cy="44075"/>
            </a:xfrm>
            <a:custGeom>
              <a:rect b="b" l="l" r="r" t="t"/>
              <a:pathLst>
                <a:path extrusionOk="0" h="1763" w="5621">
                  <a:moveTo>
                    <a:pt x="5561" y="1"/>
                  </a:moveTo>
                  <a:lnTo>
                    <a:pt x="1" y="1441"/>
                  </a:lnTo>
                  <a:lnTo>
                    <a:pt x="1" y="1763"/>
                  </a:lnTo>
                  <a:lnTo>
                    <a:pt x="5620" y="298"/>
                  </a:lnTo>
                  <a:cubicBezTo>
                    <a:pt x="5597" y="203"/>
                    <a:pt x="5561" y="120"/>
                    <a:pt x="556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22"/>
            <p:cNvSpPr/>
            <p:nvPr/>
          </p:nvSpPr>
          <p:spPr>
            <a:xfrm>
              <a:off x="5970675" y="1973575"/>
              <a:ext cx="37525" cy="103625"/>
            </a:xfrm>
            <a:custGeom>
              <a:rect b="b" l="l" r="r" t="t"/>
              <a:pathLst>
                <a:path extrusionOk="0" h="4145" w="1501">
                  <a:moveTo>
                    <a:pt x="1239" y="1"/>
                  </a:moveTo>
                  <a:lnTo>
                    <a:pt x="0" y="3251"/>
                  </a:lnTo>
                  <a:lnTo>
                    <a:pt x="0" y="4144"/>
                  </a:lnTo>
                  <a:lnTo>
                    <a:pt x="1501" y="180"/>
                  </a:lnTo>
                  <a:cubicBezTo>
                    <a:pt x="1382" y="180"/>
                    <a:pt x="1274" y="108"/>
                    <a:pt x="123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22"/>
            <p:cNvSpPr/>
            <p:nvPr/>
          </p:nvSpPr>
          <p:spPr>
            <a:xfrm>
              <a:off x="5970675" y="1952450"/>
              <a:ext cx="34250" cy="18775"/>
            </a:xfrm>
            <a:custGeom>
              <a:rect b="b" l="l" r="r" t="t"/>
              <a:pathLst>
                <a:path extrusionOk="0" h="751" w="1370">
                  <a:moveTo>
                    <a:pt x="0" y="1"/>
                  </a:moveTo>
                  <a:lnTo>
                    <a:pt x="0" y="322"/>
                  </a:lnTo>
                  <a:lnTo>
                    <a:pt x="1215" y="751"/>
                  </a:lnTo>
                  <a:cubicBezTo>
                    <a:pt x="1203" y="620"/>
                    <a:pt x="1263" y="525"/>
                    <a:pt x="1370" y="477"/>
                  </a:cubicBez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22"/>
            <p:cNvSpPr/>
            <p:nvPr/>
          </p:nvSpPr>
          <p:spPr>
            <a:xfrm>
              <a:off x="6014125" y="1966450"/>
              <a:ext cx="208100" cy="36925"/>
            </a:xfrm>
            <a:custGeom>
              <a:rect b="b" l="l" r="r" t="t"/>
              <a:pathLst>
                <a:path extrusionOk="0" h="1477" w="8324">
                  <a:moveTo>
                    <a:pt x="60" y="0"/>
                  </a:moveTo>
                  <a:cubicBezTo>
                    <a:pt x="37" y="0"/>
                    <a:pt x="13" y="0"/>
                    <a:pt x="1" y="24"/>
                  </a:cubicBezTo>
                  <a:cubicBezTo>
                    <a:pt x="48" y="60"/>
                    <a:pt x="60" y="119"/>
                    <a:pt x="72" y="203"/>
                  </a:cubicBezTo>
                  <a:cubicBezTo>
                    <a:pt x="72" y="238"/>
                    <a:pt x="60" y="286"/>
                    <a:pt x="48" y="334"/>
                  </a:cubicBezTo>
                  <a:lnTo>
                    <a:pt x="7978" y="1465"/>
                  </a:lnTo>
                  <a:lnTo>
                    <a:pt x="8073" y="1477"/>
                  </a:lnTo>
                  <a:lnTo>
                    <a:pt x="8145" y="1465"/>
                  </a:lnTo>
                  <a:cubicBezTo>
                    <a:pt x="8152" y="1466"/>
                    <a:pt x="8159" y="1466"/>
                    <a:pt x="8166" y="1466"/>
                  </a:cubicBezTo>
                  <a:cubicBezTo>
                    <a:pt x="8240" y="1466"/>
                    <a:pt x="8301" y="1410"/>
                    <a:pt x="8323" y="1334"/>
                  </a:cubicBezTo>
                  <a:cubicBezTo>
                    <a:pt x="8323" y="1298"/>
                    <a:pt x="8323" y="1262"/>
                    <a:pt x="8311" y="1238"/>
                  </a:cubicBezTo>
                  <a:cubicBezTo>
                    <a:pt x="8311" y="1227"/>
                    <a:pt x="8288" y="1227"/>
                    <a:pt x="8288" y="1215"/>
                  </a:cubicBezTo>
                  <a:lnTo>
                    <a:pt x="8276" y="1203"/>
                  </a:lnTo>
                  <a:lnTo>
                    <a:pt x="8264" y="1203"/>
                  </a:lnTo>
                  <a:lnTo>
                    <a:pt x="8252" y="1179"/>
                  </a:lnTo>
                  <a:lnTo>
                    <a:pt x="8228" y="1179"/>
                  </a:lnTo>
                  <a:cubicBezTo>
                    <a:pt x="8216" y="1179"/>
                    <a:pt x="8216" y="1179"/>
                    <a:pt x="8204" y="1167"/>
                  </a:cubicBezTo>
                  <a:lnTo>
                    <a:pt x="7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22"/>
            <p:cNvSpPr/>
            <p:nvPr/>
          </p:nvSpPr>
          <p:spPr>
            <a:xfrm>
              <a:off x="5982875" y="2070275"/>
              <a:ext cx="442350" cy="54550"/>
            </a:xfrm>
            <a:custGeom>
              <a:rect b="b" l="l" r="r" t="t"/>
              <a:pathLst>
                <a:path extrusionOk="0" h="2182" w="17694">
                  <a:moveTo>
                    <a:pt x="17669" y="0"/>
                  </a:moveTo>
                  <a:cubicBezTo>
                    <a:pt x="17651" y="0"/>
                    <a:pt x="17634" y="4"/>
                    <a:pt x="17617" y="11"/>
                  </a:cubicBezTo>
                  <a:lnTo>
                    <a:pt x="17617" y="11"/>
                  </a:lnTo>
                  <a:lnTo>
                    <a:pt x="17693" y="2"/>
                  </a:lnTo>
                  <a:cubicBezTo>
                    <a:pt x="17685" y="1"/>
                    <a:pt x="17677" y="0"/>
                    <a:pt x="17669" y="0"/>
                  </a:cubicBezTo>
                  <a:close/>
                  <a:moveTo>
                    <a:pt x="17617" y="11"/>
                  </a:moveTo>
                  <a:lnTo>
                    <a:pt x="11085" y="705"/>
                  </a:lnTo>
                  <a:lnTo>
                    <a:pt x="10764" y="741"/>
                  </a:lnTo>
                  <a:lnTo>
                    <a:pt x="8406" y="991"/>
                  </a:lnTo>
                  <a:lnTo>
                    <a:pt x="8073" y="1015"/>
                  </a:lnTo>
                  <a:lnTo>
                    <a:pt x="1" y="1884"/>
                  </a:lnTo>
                  <a:cubicBezTo>
                    <a:pt x="13" y="1955"/>
                    <a:pt x="36" y="2062"/>
                    <a:pt x="48" y="2181"/>
                  </a:cubicBezTo>
                  <a:lnTo>
                    <a:pt x="7966" y="1336"/>
                  </a:lnTo>
                  <a:lnTo>
                    <a:pt x="8311" y="1300"/>
                  </a:lnTo>
                  <a:lnTo>
                    <a:pt x="10895" y="1038"/>
                  </a:lnTo>
                  <a:lnTo>
                    <a:pt x="11228" y="1003"/>
                  </a:lnTo>
                  <a:lnTo>
                    <a:pt x="17336" y="348"/>
                  </a:lnTo>
                  <a:lnTo>
                    <a:pt x="17550" y="62"/>
                  </a:lnTo>
                  <a:cubicBezTo>
                    <a:pt x="17564" y="42"/>
                    <a:pt x="17588" y="22"/>
                    <a:pt x="17617" y="1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22"/>
            <p:cNvSpPr/>
            <p:nvPr/>
          </p:nvSpPr>
          <p:spPr>
            <a:xfrm>
              <a:off x="5975150" y="2142950"/>
              <a:ext cx="153600" cy="118500"/>
            </a:xfrm>
            <a:custGeom>
              <a:rect b="b" l="l" r="r" t="t"/>
              <a:pathLst>
                <a:path extrusionOk="0" h="4740" w="6144">
                  <a:moveTo>
                    <a:pt x="179" y="1"/>
                  </a:moveTo>
                  <a:cubicBezTo>
                    <a:pt x="131" y="96"/>
                    <a:pt x="60" y="179"/>
                    <a:pt x="0" y="251"/>
                  </a:cubicBezTo>
                  <a:lnTo>
                    <a:pt x="5965" y="4739"/>
                  </a:lnTo>
                  <a:cubicBezTo>
                    <a:pt x="6001" y="4644"/>
                    <a:pt x="6060" y="4561"/>
                    <a:pt x="6144" y="4477"/>
                  </a:cubicBezTo>
                  <a:lnTo>
                    <a:pt x="17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22"/>
            <p:cNvSpPr/>
            <p:nvPr/>
          </p:nvSpPr>
          <p:spPr>
            <a:xfrm>
              <a:off x="6230825" y="2337325"/>
              <a:ext cx="183375" cy="136050"/>
            </a:xfrm>
            <a:custGeom>
              <a:rect b="b" l="l" r="r" t="t"/>
              <a:pathLst>
                <a:path extrusionOk="0" h="5442" w="7335">
                  <a:moveTo>
                    <a:pt x="96" y="0"/>
                  </a:moveTo>
                  <a:lnTo>
                    <a:pt x="1" y="131"/>
                  </a:lnTo>
                  <a:lnTo>
                    <a:pt x="7156" y="5442"/>
                  </a:lnTo>
                  <a:cubicBezTo>
                    <a:pt x="7168" y="5334"/>
                    <a:pt x="7240" y="5251"/>
                    <a:pt x="7335" y="5191"/>
                  </a:cubicBezTo>
                  <a:lnTo>
                    <a:pt x="7275" y="5144"/>
                  </a:lnTo>
                  <a:lnTo>
                    <a:pt x="596" y="179"/>
                  </a:lnTo>
                  <a:cubicBezTo>
                    <a:pt x="548" y="215"/>
                    <a:pt x="477" y="250"/>
                    <a:pt x="393" y="262"/>
                  </a:cubicBezTo>
                  <a:cubicBezTo>
                    <a:pt x="239" y="262"/>
                    <a:pt x="120" y="155"/>
                    <a:pt x="9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22"/>
            <p:cNvSpPr/>
            <p:nvPr/>
          </p:nvSpPr>
          <p:spPr>
            <a:xfrm>
              <a:off x="6143325" y="2269750"/>
              <a:ext cx="85750" cy="66400"/>
            </a:xfrm>
            <a:custGeom>
              <a:rect b="b" l="l" r="r" t="t"/>
              <a:pathLst>
                <a:path extrusionOk="0" h="2656" w="3430">
                  <a:moveTo>
                    <a:pt x="203" y="1"/>
                  </a:moveTo>
                  <a:cubicBezTo>
                    <a:pt x="143" y="96"/>
                    <a:pt x="83" y="179"/>
                    <a:pt x="0" y="239"/>
                  </a:cubicBezTo>
                  <a:lnTo>
                    <a:pt x="3239" y="2656"/>
                  </a:lnTo>
                  <a:lnTo>
                    <a:pt x="3429" y="2406"/>
                  </a:lnTo>
                  <a:lnTo>
                    <a:pt x="2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22"/>
            <p:cNvSpPr/>
            <p:nvPr/>
          </p:nvSpPr>
          <p:spPr>
            <a:xfrm>
              <a:off x="6078425" y="2276900"/>
              <a:ext cx="62225" cy="254225"/>
            </a:xfrm>
            <a:custGeom>
              <a:rect b="b" l="l" r="r" t="t"/>
              <a:pathLst>
                <a:path extrusionOk="0" h="10169" w="2489">
                  <a:moveTo>
                    <a:pt x="2489" y="0"/>
                  </a:moveTo>
                  <a:cubicBezTo>
                    <a:pt x="2441" y="12"/>
                    <a:pt x="2382" y="36"/>
                    <a:pt x="2322" y="36"/>
                  </a:cubicBezTo>
                  <a:cubicBezTo>
                    <a:pt x="2287" y="36"/>
                    <a:pt x="2227" y="36"/>
                    <a:pt x="2179" y="12"/>
                  </a:cubicBezTo>
                  <a:lnTo>
                    <a:pt x="1" y="10168"/>
                  </a:lnTo>
                  <a:lnTo>
                    <a:pt x="1" y="10168"/>
                  </a:lnTo>
                  <a:lnTo>
                    <a:pt x="453" y="9561"/>
                  </a:lnTo>
                  <a:lnTo>
                    <a:pt x="2489" y="60"/>
                  </a:lnTo>
                  <a:lnTo>
                    <a:pt x="248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22"/>
            <p:cNvSpPr/>
            <p:nvPr/>
          </p:nvSpPr>
          <p:spPr>
            <a:xfrm>
              <a:off x="6173375" y="2632600"/>
              <a:ext cx="89325" cy="90200"/>
            </a:xfrm>
            <a:custGeom>
              <a:rect b="b" l="l" r="r" t="t"/>
              <a:pathLst>
                <a:path extrusionOk="0" h="3608" w="3573">
                  <a:moveTo>
                    <a:pt x="286" y="0"/>
                  </a:moveTo>
                  <a:lnTo>
                    <a:pt x="1" y="167"/>
                  </a:lnTo>
                  <a:lnTo>
                    <a:pt x="3215" y="3608"/>
                  </a:lnTo>
                  <a:cubicBezTo>
                    <a:pt x="3275" y="3525"/>
                    <a:pt x="3346" y="3501"/>
                    <a:pt x="3442" y="3489"/>
                  </a:cubicBezTo>
                  <a:cubicBezTo>
                    <a:pt x="3489" y="3489"/>
                    <a:pt x="3525" y="3501"/>
                    <a:pt x="3573" y="3513"/>
                  </a:cubicBezTo>
                  <a:lnTo>
                    <a:pt x="2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22"/>
            <p:cNvSpPr/>
            <p:nvPr/>
          </p:nvSpPr>
          <p:spPr>
            <a:xfrm>
              <a:off x="6264450" y="2726650"/>
              <a:ext cx="124750" cy="133975"/>
            </a:xfrm>
            <a:custGeom>
              <a:rect b="b" l="l" r="r" t="t"/>
              <a:pathLst>
                <a:path extrusionOk="0" h="5359" w="4990">
                  <a:moveTo>
                    <a:pt x="168" y="1"/>
                  </a:moveTo>
                  <a:lnTo>
                    <a:pt x="96" y="120"/>
                  </a:lnTo>
                  <a:cubicBezTo>
                    <a:pt x="84" y="167"/>
                    <a:pt x="60" y="203"/>
                    <a:pt x="37" y="227"/>
                  </a:cubicBezTo>
                  <a:lnTo>
                    <a:pt x="1" y="275"/>
                  </a:lnTo>
                  <a:lnTo>
                    <a:pt x="4775" y="5359"/>
                  </a:lnTo>
                  <a:cubicBezTo>
                    <a:pt x="4811" y="5287"/>
                    <a:pt x="4906" y="5216"/>
                    <a:pt x="4990" y="5156"/>
                  </a:cubicBezTo>
                  <a:lnTo>
                    <a:pt x="16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22"/>
            <p:cNvSpPr/>
            <p:nvPr/>
          </p:nvSpPr>
          <p:spPr>
            <a:xfrm>
              <a:off x="6082000" y="2532575"/>
              <a:ext cx="92900" cy="98250"/>
            </a:xfrm>
            <a:custGeom>
              <a:rect b="b" l="l" r="r" t="t"/>
              <a:pathLst>
                <a:path extrusionOk="0" h="3930" w="3716">
                  <a:moveTo>
                    <a:pt x="191" y="1"/>
                  </a:moveTo>
                  <a:lnTo>
                    <a:pt x="0" y="263"/>
                  </a:lnTo>
                  <a:lnTo>
                    <a:pt x="3429" y="3930"/>
                  </a:lnTo>
                  <a:lnTo>
                    <a:pt x="3715" y="3763"/>
                  </a:lnTo>
                  <a:lnTo>
                    <a:pt x="19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22"/>
            <p:cNvSpPr/>
            <p:nvPr/>
          </p:nvSpPr>
          <p:spPr>
            <a:xfrm>
              <a:off x="5970975" y="2070325"/>
              <a:ext cx="455725" cy="618550"/>
            </a:xfrm>
            <a:custGeom>
              <a:rect b="b" l="l" r="r" t="t"/>
              <a:pathLst>
                <a:path extrusionOk="0" h="24742" w="18229">
                  <a:moveTo>
                    <a:pt x="18193" y="0"/>
                  </a:moveTo>
                  <a:cubicBezTo>
                    <a:pt x="18134" y="0"/>
                    <a:pt x="18074" y="12"/>
                    <a:pt x="18038" y="60"/>
                  </a:cubicBezTo>
                  <a:lnTo>
                    <a:pt x="17836" y="346"/>
                  </a:lnTo>
                  <a:lnTo>
                    <a:pt x="13752" y="5787"/>
                  </a:lnTo>
                  <a:lnTo>
                    <a:pt x="13526" y="6085"/>
                  </a:lnTo>
                  <a:lnTo>
                    <a:pt x="10323" y="10371"/>
                  </a:lnTo>
                  <a:lnTo>
                    <a:pt x="10133" y="10633"/>
                  </a:lnTo>
                  <a:lnTo>
                    <a:pt x="4763" y="17836"/>
                  </a:lnTo>
                  <a:lnTo>
                    <a:pt x="4322" y="18443"/>
                  </a:lnTo>
                  <a:lnTo>
                    <a:pt x="0" y="24218"/>
                  </a:lnTo>
                  <a:lnTo>
                    <a:pt x="0" y="24742"/>
                  </a:lnTo>
                  <a:lnTo>
                    <a:pt x="4465" y="18765"/>
                  </a:lnTo>
                  <a:lnTo>
                    <a:pt x="4656" y="18515"/>
                  </a:lnTo>
                  <a:lnTo>
                    <a:pt x="10371" y="10811"/>
                  </a:lnTo>
                  <a:lnTo>
                    <a:pt x="10478" y="10680"/>
                  </a:lnTo>
                  <a:lnTo>
                    <a:pt x="10478" y="10657"/>
                  </a:lnTo>
                  <a:cubicBezTo>
                    <a:pt x="10466" y="10514"/>
                    <a:pt x="10573" y="10395"/>
                    <a:pt x="10716" y="10359"/>
                  </a:cubicBezTo>
                  <a:lnTo>
                    <a:pt x="12966" y="7359"/>
                  </a:lnTo>
                  <a:cubicBezTo>
                    <a:pt x="12954" y="7323"/>
                    <a:pt x="12954" y="7299"/>
                    <a:pt x="12954" y="7263"/>
                  </a:cubicBezTo>
                  <a:cubicBezTo>
                    <a:pt x="12931" y="7109"/>
                    <a:pt x="13073" y="6966"/>
                    <a:pt x="13228" y="6966"/>
                  </a:cubicBezTo>
                  <a:lnTo>
                    <a:pt x="13264" y="6966"/>
                  </a:lnTo>
                  <a:lnTo>
                    <a:pt x="13669" y="6430"/>
                  </a:lnTo>
                  <a:lnTo>
                    <a:pt x="13883" y="6132"/>
                  </a:lnTo>
                  <a:lnTo>
                    <a:pt x="18229" y="310"/>
                  </a:lnTo>
                  <a:cubicBezTo>
                    <a:pt x="18193" y="239"/>
                    <a:pt x="18169" y="167"/>
                    <a:pt x="18169" y="96"/>
                  </a:cubicBezTo>
                  <a:cubicBezTo>
                    <a:pt x="18169" y="60"/>
                    <a:pt x="18169" y="36"/>
                    <a:pt x="1819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22"/>
            <p:cNvSpPr/>
            <p:nvPr/>
          </p:nvSpPr>
          <p:spPr>
            <a:xfrm>
              <a:off x="6432625" y="2473600"/>
              <a:ext cx="5700" cy="9000"/>
            </a:xfrm>
            <a:custGeom>
              <a:rect b="b" l="l" r="r" t="t"/>
              <a:pathLst>
                <a:path extrusionOk="0" h="360" w="228">
                  <a:moveTo>
                    <a:pt x="52" y="0"/>
                  </a:moveTo>
                  <a:cubicBezTo>
                    <a:pt x="43" y="0"/>
                    <a:pt x="34" y="1"/>
                    <a:pt x="25" y="2"/>
                  </a:cubicBezTo>
                  <a:cubicBezTo>
                    <a:pt x="37" y="50"/>
                    <a:pt x="49" y="98"/>
                    <a:pt x="49" y="157"/>
                  </a:cubicBezTo>
                  <a:cubicBezTo>
                    <a:pt x="49" y="217"/>
                    <a:pt x="37" y="288"/>
                    <a:pt x="1" y="360"/>
                  </a:cubicBezTo>
                  <a:lnTo>
                    <a:pt x="120" y="288"/>
                  </a:lnTo>
                  <a:cubicBezTo>
                    <a:pt x="203" y="241"/>
                    <a:pt x="227" y="157"/>
                    <a:pt x="180" y="86"/>
                  </a:cubicBezTo>
                  <a:cubicBezTo>
                    <a:pt x="159" y="34"/>
                    <a:pt x="111" y="0"/>
                    <a:pt x="5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22"/>
            <p:cNvSpPr/>
            <p:nvPr/>
          </p:nvSpPr>
          <p:spPr>
            <a:xfrm>
              <a:off x="5970675" y="2486150"/>
              <a:ext cx="441150" cy="271775"/>
            </a:xfrm>
            <a:custGeom>
              <a:rect b="b" l="l" r="r" t="t"/>
              <a:pathLst>
                <a:path extrusionOk="0" h="10871" w="17646">
                  <a:moveTo>
                    <a:pt x="17646" y="0"/>
                  </a:moveTo>
                  <a:lnTo>
                    <a:pt x="8180" y="5632"/>
                  </a:lnTo>
                  <a:lnTo>
                    <a:pt x="7906" y="5799"/>
                  </a:lnTo>
                  <a:lnTo>
                    <a:pt x="0" y="10502"/>
                  </a:lnTo>
                  <a:lnTo>
                    <a:pt x="0" y="10871"/>
                  </a:lnTo>
                  <a:lnTo>
                    <a:pt x="8121" y="6037"/>
                  </a:lnTo>
                  <a:lnTo>
                    <a:pt x="8406" y="5870"/>
                  </a:lnTo>
                  <a:lnTo>
                    <a:pt x="17288" y="572"/>
                  </a:lnTo>
                  <a:lnTo>
                    <a:pt x="17646" y="12"/>
                  </a:lnTo>
                  <a:lnTo>
                    <a:pt x="176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22"/>
            <p:cNvSpPr/>
            <p:nvPr/>
          </p:nvSpPr>
          <p:spPr>
            <a:xfrm>
              <a:off x="5970675" y="2940975"/>
              <a:ext cx="97050" cy="144075"/>
            </a:xfrm>
            <a:custGeom>
              <a:rect b="b" l="l" r="r" t="t"/>
              <a:pathLst>
                <a:path extrusionOk="0" h="5763" w="3882">
                  <a:moveTo>
                    <a:pt x="0" y="0"/>
                  </a:moveTo>
                  <a:lnTo>
                    <a:pt x="0" y="560"/>
                  </a:lnTo>
                  <a:lnTo>
                    <a:pt x="3632" y="5763"/>
                  </a:lnTo>
                  <a:cubicBezTo>
                    <a:pt x="3703" y="5691"/>
                    <a:pt x="3775" y="5620"/>
                    <a:pt x="3882" y="5572"/>
                  </a:cubicBez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22"/>
            <p:cNvSpPr/>
            <p:nvPr/>
          </p:nvSpPr>
          <p:spPr>
            <a:xfrm>
              <a:off x="6244225" y="2877875"/>
              <a:ext cx="142300" cy="98825"/>
            </a:xfrm>
            <a:custGeom>
              <a:rect b="b" l="l" r="r" t="t"/>
              <a:pathLst>
                <a:path extrusionOk="0" h="3953" w="5692">
                  <a:moveTo>
                    <a:pt x="5513" y="0"/>
                  </a:moveTo>
                  <a:lnTo>
                    <a:pt x="0" y="3846"/>
                  </a:lnTo>
                  <a:lnTo>
                    <a:pt x="393" y="3953"/>
                  </a:lnTo>
                  <a:lnTo>
                    <a:pt x="5668" y="274"/>
                  </a:lnTo>
                  <a:lnTo>
                    <a:pt x="5692" y="238"/>
                  </a:lnTo>
                  <a:cubicBezTo>
                    <a:pt x="5620" y="179"/>
                    <a:pt x="5561" y="83"/>
                    <a:pt x="551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22"/>
            <p:cNvSpPr/>
            <p:nvPr/>
          </p:nvSpPr>
          <p:spPr>
            <a:xfrm>
              <a:off x="6087350" y="2980250"/>
              <a:ext cx="158375" cy="109575"/>
            </a:xfrm>
            <a:custGeom>
              <a:rect b="b" l="l" r="r" t="t"/>
              <a:pathLst>
                <a:path extrusionOk="0" h="4383" w="6335">
                  <a:moveTo>
                    <a:pt x="5930" y="1"/>
                  </a:moveTo>
                  <a:lnTo>
                    <a:pt x="1" y="4120"/>
                  </a:lnTo>
                  <a:cubicBezTo>
                    <a:pt x="84" y="4192"/>
                    <a:pt x="144" y="4287"/>
                    <a:pt x="179" y="4382"/>
                  </a:cubicBezTo>
                  <a:lnTo>
                    <a:pt x="6335" y="96"/>
                  </a:lnTo>
                  <a:lnTo>
                    <a:pt x="593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22"/>
            <p:cNvSpPr/>
            <p:nvPr/>
          </p:nvSpPr>
          <p:spPr>
            <a:xfrm>
              <a:off x="6127250" y="2732300"/>
              <a:ext cx="137825" cy="205425"/>
            </a:xfrm>
            <a:custGeom>
              <a:rect b="b" l="l" r="r" t="t"/>
              <a:pathLst>
                <a:path extrusionOk="0" h="8217" w="5513">
                  <a:moveTo>
                    <a:pt x="5513" y="1"/>
                  </a:moveTo>
                  <a:cubicBezTo>
                    <a:pt x="5465" y="49"/>
                    <a:pt x="5394" y="96"/>
                    <a:pt x="5310" y="96"/>
                  </a:cubicBezTo>
                  <a:cubicBezTo>
                    <a:pt x="5239" y="96"/>
                    <a:pt x="5179" y="72"/>
                    <a:pt x="5120" y="37"/>
                  </a:cubicBezTo>
                  <a:lnTo>
                    <a:pt x="2381" y="4347"/>
                  </a:lnTo>
                  <a:cubicBezTo>
                    <a:pt x="2441" y="4394"/>
                    <a:pt x="2489" y="4466"/>
                    <a:pt x="2489" y="4561"/>
                  </a:cubicBezTo>
                  <a:cubicBezTo>
                    <a:pt x="2489" y="4716"/>
                    <a:pt x="2370" y="4859"/>
                    <a:pt x="2203" y="4859"/>
                  </a:cubicBezTo>
                  <a:cubicBezTo>
                    <a:pt x="2155" y="4859"/>
                    <a:pt x="2119" y="4835"/>
                    <a:pt x="2072" y="4823"/>
                  </a:cubicBezTo>
                  <a:lnTo>
                    <a:pt x="0" y="8061"/>
                  </a:lnTo>
                  <a:cubicBezTo>
                    <a:pt x="107" y="8085"/>
                    <a:pt x="203" y="8145"/>
                    <a:pt x="286" y="8216"/>
                  </a:cubicBezTo>
                  <a:lnTo>
                    <a:pt x="5477" y="49"/>
                  </a:lnTo>
                  <a:lnTo>
                    <a:pt x="551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22"/>
            <p:cNvSpPr/>
            <p:nvPr/>
          </p:nvSpPr>
          <p:spPr>
            <a:xfrm>
              <a:off x="6263575" y="2486150"/>
              <a:ext cx="153900" cy="243500"/>
            </a:xfrm>
            <a:custGeom>
              <a:rect b="b" l="l" r="r" t="t"/>
              <a:pathLst>
                <a:path extrusionOk="0" h="9740" w="6156">
                  <a:moveTo>
                    <a:pt x="5953" y="0"/>
                  </a:moveTo>
                  <a:lnTo>
                    <a:pt x="5584" y="560"/>
                  </a:lnTo>
                  <a:lnTo>
                    <a:pt x="0" y="9371"/>
                  </a:lnTo>
                  <a:cubicBezTo>
                    <a:pt x="84" y="9418"/>
                    <a:pt x="155" y="9502"/>
                    <a:pt x="155" y="9621"/>
                  </a:cubicBezTo>
                  <a:cubicBezTo>
                    <a:pt x="155" y="9668"/>
                    <a:pt x="155" y="9704"/>
                    <a:pt x="143" y="9740"/>
                  </a:cubicBezTo>
                  <a:lnTo>
                    <a:pt x="215" y="9621"/>
                  </a:lnTo>
                  <a:lnTo>
                    <a:pt x="6144" y="262"/>
                  </a:lnTo>
                  <a:lnTo>
                    <a:pt x="6156" y="131"/>
                  </a:lnTo>
                  <a:cubicBezTo>
                    <a:pt x="6072" y="96"/>
                    <a:pt x="6013" y="60"/>
                    <a:pt x="595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22"/>
            <p:cNvSpPr/>
            <p:nvPr/>
          </p:nvSpPr>
          <p:spPr>
            <a:xfrm>
              <a:off x="6396025" y="2489125"/>
              <a:ext cx="29200" cy="364050"/>
            </a:xfrm>
            <a:custGeom>
              <a:rect b="b" l="l" r="r" t="t"/>
              <a:pathLst>
                <a:path extrusionOk="0" h="14562" w="1168">
                  <a:moveTo>
                    <a:pt x="846" y="1"/>
                  </a:moveTo>
                  <a:lnTo>
                    <a:pt x="834" y="132"/>
                  </a:lnTo>
                  <a:lnTo>
                    <a:pt x="1" y="14550"/>
                  </a:lnTo>
                  <a:cubicBezTo>
                    <a:pt x="24" y="14550"/>
                    <a:pt x="36" y="14550"/>
                    <a:pt x="72" y="14538"/>
                  </a:cubicBezTo>
                  <a:cubicBezTo>
                    <a:pt x="155" y="14538"/>
                    <a:pt x="239" y="14538"/>
                    <a:pt x="310" y="14562"/>
                  </a:cubicBezTo>
                  <a:lnTo>
                    <a:pt x="1167" y="1"/>
                  </a:lnTo>
                  <a:lnTo>
                    <a:pt x="1167" y="1"/>
                  </a:lnTo>
                  <a:cubicBezTo>
                    <a:pt x="1132" y="12"/>
                    <a:pt x="1084" y="24"/>
                    <a:pt x="1024" y="24"/>
                  </a:cubicBezTo>
                  <a:cubicBezTo>
                    <a:pt x="965" y="24"/>
                    <a:pt x="905" y="24"/>
                    <a:pt x="84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22"/>
            <p:cNvSpPr/>
            <p:nvPr/>
          </p:nvSpPr>
          <p:spPr>
            <a:xfrm>
              <a:off x="6426100" y="2483775"/>
              <a:ext cx="571225" cy="679875"/>
            </a:xfrm>
            <a:custGeom>
              <a:rect b="b" l="l" r="r" t="t"/>
              <a:pathLst>
                <a:path extrusionOk="0" h="27195" w="22849">
                  <a:moveTo>
                    <a:pt x="226" y="0"/>
                  </a:moveTo>
                  <a:cubicBezTo>
                    <a:pt x="191" y="95"/>
                    <a:pt x="107" y="167"/>
                    <a:pt x="0" y="215"/>
                  </a:cubicBezTo>
                  <a:lnTo>
                    <a:pt x="22610" y="27194"/>
                  </a:lnTo>
                  <a:cubicBezTo>
                    <a:pt x="22670" y="27099"/>
                    <a:pt x="22753" y="27039"/>
                    <a:pt x="22848" y="26980"/>
                  </a:cubicBezTo>
                  <a:lnTo>
                    <a:pt x="22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22"/>
            <p:cNvSpPr/>
            <p:nvPr/>
          </p:nvSpPr>
          <p:spPr>
            <a:xfrm>
              <a:off x="6408525" y="2878750"/>
              <a:ext cx="217325" cy="182800"/>
            </a:xfrm>
            <a:custGeom>
              <a:rect b="b" l="l" r="r" t="t"/>
              <a:pathLst>
                <a:path extrusionOk="0" h="7312" w="8693">
                  <a:moveTo>
                    <a:pt x="215" y="1"/>
                  </a:moveTo>
                  <a:cubicBezTo>
                    <a:pt x="167" y="108"/>
                    <a:pt x="96" y="191"/>
                    <a:pt x="1" y="239"/>
                  </a:cubicBezTo>
                  <a:lnTo>
                    <a:pt x="8490" y="7311"/>
                  </a:lnTo>
                  <a:cubicBezTo>
                    <a:pt x="8549" y="7228"/>
                    <a:pt x="8609" y="7145"/>
                    <a:pt x="8692" y="7073"/>
                  </a:cubicBezTo>
                  <a:lnTo>
                    <a:pt x="21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22"/>
            <p:cNvSpPr/>
            <p:nvPr/>
          </p:nvSpPr>
          <p:spPr>
            <a:xfrm>
              <a:off x="6323100" y="3003175"/>
              <a:ext cx="1800" cy="1525"/>
            </a:xfrm>
            <a:custGeom>
              <a:rect b="b" l="l" r="r" t="t"/>
              <a:pathLst>
                <a:path extrusionOk="0" h="61" w="72">
                  <a:moveTo>
                    <a:pt x="24" y="1"/>
                  </a:moveTo>
                  <a:lnTo>
                    <a:pt x="0" y="48"/>
                  </a:lnTo>
                  <a:lnTo>
                    <a:pt x="72" y="60"/>
                  </a:lnTo>
                  <a:cubicBezTo>
                    <a:pt x="60" y="48"/>
                    <a:pt x="36" y="13"/>
                    <a:pt x="2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22"/>
            <p:cNvSpPr/>
            <p:nvPr/>
          </p:nvSpPr>
          <p:spPr>
            <a:xfrm>
              <a:off x="6135275" y="2944250"/>
              <a:ext cx="183975" cy="57750"/>
            </a:xfrm>
            <a:custGeom>
              <a:rect b="b" l="l" r="r" t="t"/>
              <a:pathLst>
                <a:path extrusionOk="0" h="2310" w="7359">
                  <a:moveTo>
                    <a:pt x="72" y="0"/>
                  </a:moveTo>
                  <a:lnTo>
                    <a:pt x="72" y="60"/>
                  </a:lnTo>
                  <a:cubicBezTo>
                    <a:pt x="72" y="155"/>
                    <a:pt x="48" y="250"/>
                    <a:pt x="1" y="322"/>
                  </a:cubicBezTo>
                  <a:lnTo>
                    <a:pt x="3977" y="1417"/>
                  </a:lnTo>
                  <a:lnTo>
                    <a:pt x="4382" y="1524"/>
                  </a:lnTo>
                  <a:lnTo>
                    <a:pt x="7192" y="2310"/>
                  </a:lnTo>
                  <a:lnTo>
                    <a:pt x="7359" y="2036"/>
                  </a:lnTo>
                  <a:lnTo>
                    <a:pt x="4739" y="1298"/>
                  </a:lnTo>
                  <a:lnTo>
                    <a:pt x="4335" y="1191"/>
                  </a:lnTo>
                  <a:lnTo>
                    <a:pt x="7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22"/>
            <p:cNvSpPr/>
            <p:nvPr/>
          </p:nvSpPr>
          <p:spPr>
            <a:xfrm>
              <a:off x="6331425" y="3000200"/>
              <a:ext cx="284000" cy="85150"/>
            </a:xfrm>
            <a:custGeom>
              <a:rect b="b" l="l" r="r" t="t"/>
              <a:pathLst>
                <a:path extrusionOk="0" h="3406" w="11360">
                  <a:moveTo>
                    <a:pt x="239" y="1"/>
                  </a:moveTo>
                  <a:cubicBezTo>
                    <a:pt x="227" y="132"/>
                    <a:pt x="144" y="239"/>
                    <a:pt x="1" y="274"/>
                  </a:cubicBezTo>
                  <a:lnTo>
                    <a:pt x="11288" y="3406"/>
                  </a:lnTo>
                  <a:lnTo>
                    <a:pt x="11359" y="3406"/>
                  </a:lnTo>
                  <a:cubicBezTo>
                    <a:pt x="11359" y="3382"/>
                    <a:pt x="11348" y="3334"/>
                    <a:pt x="11348" y="3310"/>
                  </a:cubicBezTo>
                  <a:cubicBezTo>
                    <a:pt x="11348" y="3227"/>
                    <a:pt x="11348" y="3156"/>
                    <a:pt x="11359" y="3096"/>
                  </a:cubicBezTo>
                  <a:lnTo>
                    <a:pt x="2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22"/>
            <p:cNvSpPr/>
            <p:nvPr/>
          </p:nvSpPr>
          <p:spPr>
            <a:xfrm>
              <a:off x="6231125" y="2883825"/>
              <a:ext cx="162550" cy="263450"/>
            </a:xfrm>
            <a:custGeom>
              <a:rect b="b" l="l" r="r" t="t"/>
              <a:pathLst>
                <a:path extrusionOk="0" h="10538" w="6502">
                  <a:moveTo>
                    <a:pt x="6216" y="0"/>
                  </a:moveTo>
                  <a:lnTo>
                    <a:pt x="6192" y="60"/>
                  </a:lnTo>
                  <a:lnTo>
                    <a:pt x="3537" y="4465"/>
                  </a:lnTo>
                  <a:lnTo>
                    <a:pt x="3382" y="4751"/>
                  </a:lnTo>
                  <a:lnTo>
                    <a:pt x="0" y="10359"/>
                  </a:lnTo>
                  <a:lnTo>
                    <a:pt x="120" y="10406"/>
                  </a:lnTo>
                  <a:lnTo>
                    <a:pt x="143" y="10406"/>
                  </a:lnTo>
                  <a:cubicBezTo>
                    <a:pt x="143" y="10406"/>
                    <a:pt x="155" y="10406"/>
                    <a:pt x="155" y="10418"/>
                  </a:cubicBezTo>
                  <a:lnTo>
                    <a:pt x="179" y="10418"/>
                  </a:lnTo>
                  <a:lnTo>
                    <a:pt x="191" y="10430"/>
                  </a:lnTo>
                  <a:cubicBezTo>
                    <a:pt x="191" y="10442"/>
                    <a:pt x="203" y="10442"/>
                    <a:pt x="203" y="10466"/>
                  </a:cubicBezTo>
                  <a:lnTo>
                    <a:pt x="250" y="10537"/>
                  </a:lnTo>
                  <a:lnTo>
                    <a:pt x="3703" y="4810"/>
                  </a:lnTo>
                  <a:lnTo>
                    <a:pt x="3703" y="4775"/>
                  </a:lnTo>
                  <a:cubicBezTo>
                    <a:pt x="3679" y="4727"/>
                    <a:pt x="3656" y="4691"/>
                    <a:pt x="3656" y="4644"/>
                  </a:cubicBezTo>
                  <a:cubicBezTo>
                    <a:pt x="3656" y="4489"/>
                    <a:pt x="3775" y="4358"/>
                    <a:pt x="3941" y="4346"/>
                  </a:cubicBezTo>
                  <a:lnTo>
                    <a:pt x="3977" y="4346"/>
                  </a:lnTo>
                  <a:lnTo>
                    <a:pt x="6501" y="143"/>
                  </a:lnTo>
                  <a:cubicBezTo>
                    <a:pt x="6394" y="119"/>
                    <a:pt x="6311" y="72"/>
                    <a:pt x="621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22"/>
            <p:cNvSpPr/>
            <p:nvPr/>
          </p:nvSpPr>
          <p:spPr>
            <a:xfrm>
              <a:off x="5970675" y="3148425"/>
              <a:ext cx="260175" cy="142325"/>
            </a:xfrm>
            <a:custGeom>
              <a:rect b="b" l="l" r="r" t="t"/>
              <a:pathLst>
                <a:path extrusionOk="0" h="5693" w="10407">
                  <a:moveTo>
                    <a:pt x="10061" y="1"/>
                  </a:moveTo>
                  <a:lnTo>
                    <a:pt x="0" y="5335"/>
                  </a:lnTo>
                  <a:lnTo>
                    <a:pt x="0" y="5692"/>
                  </a:lnTo>
                  <a:lnTo>
                    <a:pt x="10407" y="168"/>
                  </a:lnTo>
                  <a:lnTo>
                    <a:pt x="10359" y="84"/>
                  </a:lnTo>
                  <a:lnTo>
                    <a:pt x="1006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22"/>
            <p:cNvSpPr/>
            <p:nvPr/>
          </p:nvSpPr>
          <p:spPr>
            <a:xfrm>
              <a:off x="6090025" y="3098425"/>
              <a:ext cx="143800" cy="51825"/>
            </a:xfrm>
            <a:custGeom>
              <a:rect b="b" l="l" r="r" t="t"/>
              <a:pathLst>
                <a:path extrusionOk="0" h="2073" w="5752">
                  <a:moveTo>
                    <a:pt x="120" y="1"/>
                  </a:moveTo>
                  <a:cubicBezTo>
                    <a:pt x="108" y="108"/>
                    <a:pt x="60" y="215"/>
                    <a:pt x="1" y="298"/>
                  </a:cubicBezTo>
                  <a:lnTo>
                    <a:pt x="5299" y="1977"/>
                  </a:lnTo>
                  <a:lnTo>
                    <a:pt x="5597" y="2072"/>
                  </a:lnTo>
                  <a:lnTo>
                    <a:pt x="5597" y="2072"/>
                  </a:lnTo>
                  <a:lnTo>
                    <a:pt x="5549" y="2025"/>
                  </a:lnTo>
                  <a:cubicBezTo>
                    <a:pt x="5513" y="1953"/>
                    <a:pt x="5537" y="1846"/>
                    <a:pt x="5633" y="1822"/>
                  </a:cubicBezTo>
                  <a:cubicBezTo>
                    <a:pt x="5668" y="1798"/>
                    <a:pt x="5716" y="1798"/>
                    <a:pt x="5752" y="1798"/>
                  </a:cubicBezTo>
                  <a:lnTo>
                    <a:pt x="5633" y="1763"/>
                  </a:lnTo>
                  <a:lnTo>
                    <a:pt x="12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22"/>
            <p:cNvSpPr/>
            <p:nvPr/>
          </p:nvSpPr>
          <p:spPr>
            <a:xfrm>
              <a:off x="6300775" y="3287725"/>
              <a:ext cx="102125" cy="186675"/>
            </a:xfrm>
            <a:custGeom>
              <a:rect b="b" l="l" r="r" t="t"/>
              <a:pathLst>
                <a:path extrusionOk="0" h="7467" w="4085">
                  <a:moveTo>
                    <a:pt x="322" y="1"/>
                  </a:moveTo>
                  <a:lnTo>
                    <a:pt x="1" y="49"/>
                  </a:lnTo>
                  <a:lnTo>
                    <a:pt x="3799" y="7466"/>
                  </a:lnTo>
                  <a:cubicBezTo>
                    <a:pt x="3882" y="7383"/>
                    <a:pt x="3977" y="7347"/>
                    <a:pt x="4084" y="7311"/>
                  </a:cubicBezTo>
                  <a:lnTo>
                    <a:pt x="32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22"/>
            <p:cNvSpPr/>
            <p:nvPr/>
          </p:nvSpPr>
          <p:spPr>
            <a:xfrm>
              <a:off x="6228150" y="3143850"/>
              <a:ext cx="77125" cy="138250"/>
            </a:xfrm>
            <a:custGeom>
              <a:rect b="b" l="l" r="r" t="t"/>
              <a:pathLst>
                <a:path extrusionOk="0" h="5530" w="3085">
                  <a:moveTo>
                    <a:pt x="169" y="1"/>
                  </a:moveTo>
                  <a:cubicBezTo>
                    <a:pt x="147" y="1"/>
                    <a:pt x="127" y="9"/>
                    <a:pt x="108" y="29"/>
                  </a:cubicBezTo>
                  <a:cubicBezTo>
                    <a:pt x="24" y="77"/>
                    <a:pt x="0" y="160"/>
                    <a:pt x="24" y="231"/>
                  </a:cubicBezTo>
                  <a:lnTo>
                    <a:pt x="60" y="291"/>
                  </a:lnTo>
                  <a:lnTo>
                    <a:pt x="108" y="386"/>
                  </a:lnTo>
                  <a:lnTo>
                    <a:pt x="2751" y="5530"/>
                  </a:lnTo>
                  <a:lnTo>
                    <a:pt x="3084" y="5494"/>
                  </a:lnTo>
                  <a:lnTo>
                    <a:pt x="358" y="148"/>
                  </a:lnTo>
                  <a:lnTo>
                    <a:pt x="310" y="77"/>
                  </a:lnTo>
                  <a:cubicBezTo>
                    <a:pt x="310" y="53"/>
                    <a:pt x="298" y="53"/>
                    <a:pt x="298" y="41"/>
                  </a:cubicBezTo>
                  <a:cubicBezTo>
                    <a:pt x="298" y="41"/>
                    <a:pt x="298" y="29"/>
                    <a:pt x="286" y="29"/>
                  </a:cubicBezTo>
                  <a:lnTo>
                    <a:pt x="262" y="29"/>
                  </a:lnTo>
                  <a:cubicBezTo>
                    <a:pt x="262" y="29"/>
                    <a:pt x="250" y="29"/>
                    <a:pt x="250" y="17"/>
                  </a:cubicBezTo>
                  <a:lnTo>
                    <a:pt x="227" y="17"/>
                  </a:lnTo>
                  <a:cubicBezTo>
                    <a:pt x="205" y="6"/>
                    <a:pt x="186" y="1"/>
                    <a:pt x="16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22"/>
            <p:cNvSpPr/>
            <p:nvPr/>
          </p:nvSpPr>
          <p:spPr>
            <a:xfrm>
              <a:off x="6586525" y="3246075"/>
              <a:ext cx="3000" cy="3300"/>
            </a:xfrm>
            <a:custGeom>
              <a:rect b="b" l="l" r="r" t="t"/>
              <a:pathLst>
                <a:path extrusionOk="0" h="132" w="120">
                  <a:moveTo>
                    <a:pt x="120" y="0"/>
                  </a:moveTo>
                  <a:lnTo>
                    <a:pt x="1" y="24"/>
                  </a:lnTo>
                  <a:lnTo>
                    <a:pt x="1" y="36"/>
                  </a:lnTo>
                  <a:cubicBezTo>
                    <a:pt x="12" y="60"/>
                    <a:pt x="12" y="107"/>
                    <a:pt x="1" y="131"/>
                  </a:cubicBezTo>
                  <a:cubicBezTo>
                    <a:pt x="60" y="119"/>
                    <a:pt x="120" y="60"/>
                    <a:pt x="12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22"/>
            <p:cNvSpPr/>
            <p:nvPr/>
          </p:nvSpPr>
          <p:spPr>
            <a:xfrm>
              <a:off x="5970675" y="3248450"/>
              <a:ext cx="567350" cy="86050"/>
            </a:xfrm>
            <a:custGeom>
              <a:rect b="b" l="l" r="r" t="t"/>
              <a:pathLst>
                <a:path extrusionOk="0" h="3442" w="22694">
                  <a:moveTo>
                    <a:pt x="22634" y="0"/>
                  </a:moveTo>
                  <a:lnTo>
                    <a:pt x="13383" y="1274"/>
                  </a:lnTo>
                  <a:lnTo>
                    <a:pt x="13050" y="1322"/>
                  </a:lnTo>
                  <a:lnTo>
                    <a:pt x="0" y="3120"/>
                  </a:lnTo>
                  <a:lnTo>
                    <a:pt x="0" y="3441"/>
                  </a:lnTo>
                  <a:lnTo>
                    <a:pt x="13205" y="1620"/>
                  </a:lnTo>
                  <a:lnTo>
                    <a:pt x="13526" y="1572"/>
                  </a:lnTo>
                  <a:lnTo>
                    <a:pt x="22694" y="310"/>
                  </a:lnTo>
                  <a:cubicBezTo>
                    <a:pt x="22670" y="203"/>
                    <a:pt x="22634" y="107"/>
                    <a:pt x="2263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22"/>
            <p:cNvSpPr/>
            <p:nvPr/>
          </p:nvSpPr>
          <p:spPr>
            <a:xfrm>
              <a:off x="6683850" y="3085625"/>
              <a:ext cx="305425" cy="89325"/>
            </a:xfrm>
            <a:custGeom>
              <a:rect b="b" l="l" r="r" t="t"/>
              <a:pathLst>
                <a:path extrusionOk="0" h="3573" w="12217">
                  <a:moveTo>
                    <a:pt x="72" y="1"/>
                  </a:moveTo>
                  <a:cubicBezTo>
                    <a:pt x="60" y="132"/>
                    <a:pt x="37" y="227"/>
                    <a:pt x="1" y="322"/>
                  </a:cubicBezTo>
                  <a:lnTo>
                    <a:pt x="12181" y="3572"/>
                  </a:lnTo>
                  <a:lnTo>
                    <a:pt x="12181" y="3549"/>
                  </a:lnTo>
                  <a:cubicBezTo>
                    <a:pt x="12181" y="3442"/>
                    <a:pt x="12193" y="3358"/>
                    <a:pt x="12217" y="3263"/>
                  </a:cubicBezTo>
                  <a:lnTo>
                    <a:pt x="7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22"/>
            <p:cNvSpPr/>
            <p:nvPr/>
          </p:nvSpPr>
          <p:spPr>
            <a:xfrm>
              <a:off x="6585025" y="3175825"/>
              <a:ext cx="403650" cy="70850"/>
            </a:xfrm>
            <a:custGeom>
              <a:rect b="b" l="l" r="r" t="t"/>
              <a:pathLst>
                <a:path extrusionOk="0" h="2834" w="16146">
                  <a:moveTo>
                    <a:pt x="16110" y="0"/>
                  </a:moveTo>
                  <a:lnTo>
                    <a:pt x="1" y="2536"/>
                  </a:lnTo>
                  <a:cubicBezTo>
                    <a:pt x="37" y="2620"/>
                    <a:pt x="61" y="2715"/>
                    <a:pt x="72" y="2834"/>
                  </a:cubicBezTo>
                  <a:lnTo>
                    <a:pt x="191" y="2810"/>
                  </a:lnTo>
                  <a:lnTo>
                    <a:pt x="15658" y="393"/>
                  </a:lnTo>
                  <a:lnTo>
                    <a:pt x="16146" y="131"/>
                  </a:lnTo>
                  <a:cubicBezTo>
                    <a:pt x="16134" y="95"/>
                    <a:pt x="16134" y="48"/>
                    <a:pt x="1611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22"/>
            <p:cNvSpPr/>
            <p:nvPr/>
          </p:nvSpPr>
          <p:spPr>
            <a:xfrm>
              <a:off x="6566575" y="3113300"/>
              <a:ext cx="76525" cy="112850"/>
            </a:xfrm>
            <a:custGeom>
              <a:rect b="b" l="l" r="r" t="t"/>
              <a:pathLst>
                <a:path extrusionOk="0" h="4514" w="3061">
                  <a:moveTo>
                    <a:pt x="2739" y="1"/>
                  </a:moveTo>
                  <a:lnTo>
                    <a:pt x="1" y="4394"/>
                  </a:lnTo>
                  <a:cubicBezTo>
                    <a:pt x="108" y="4418"/>
                    <a:pt x="215" y="4454"/>
                    <a:pt x="298" y="4513"/>
                  </a:cubicBezTo>
                  <a:lnTo>
                    <a:pt x="3061" y="108"/>
                  </a:lnTo>
                  <a:cubicBezTo>
                    <a:pt x="2954" y="72"/>
                    <a:pt x="2846" y="49"/>
                    <a:pt x="273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22"/>
            <p:cNvSpPr/>
            <p:nvPr/>
          </p:nvSpPr>
          <p:spPr>
            <a:xfrm>
              <a:off x="6412700" y="3263025"/>
              <a:ext cx="135750" cy="210775"/>
            </a:xfrm>
            <a:custGeom>
              <a:rect b="b" l="l" r="r" t="t"/>
              <a:pathLst>
                <a:path extrusionOk="0" h="8431" w="5430">
                  <a:moveTo>
                    <a:pt x="5179" y="1"/>
                  </a:moveTo>
                  <a:lnTo>
                    <a:pt x="0" y="8287"/>
                  </a:lnTo>
                  <a:cubicBezTo>
                    <a:pt x="107" y="8311"/>
                    <a:pt x="191" y="8359"/>
                    <a:pt x="286" y="8430"/>
                  </a:cubicBezTo>
                  <a:lnTo>
                    <a:pt x="5430" y="203"/>
                  </a:lnTo>
                  <a:cubicBezTo>
                    <a:pt x="5310" y="156"/>
                    <a:pt x="5239" y="84"/>
                    <a:pt x="517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22"/>
            <p:cNvSpPr/>
            <p:nvPr/>
          </p:nvSpPr>
          <p:spPr>
            <a:xfrm>
              <a:off x="6420425" y="3178800"/>
              <a:ext cx="572425" cy="303325"/>
            </a:xfrm>
            <a:custGeom>
              <a:rect b="b" l="l" r="r" t="t"/>
              <a:pathLst>
                <a:path extrusionOk="0" h="12133" w="22897">
                  <a:moveTo>
                    <a:pt x="22742" y="0"/>
                  </a:moveTo>
                  <a:lnTo>
                    <a:pt x="22242" y="274"/>
                  </a:lnTo>
                  <a:lnTo>
                    <a:pt x="1" y="11859"/>
                  </a:lnTo>
                  <a:cubicBezTo>
                    <a:pt x="72" y="11942"/>
                    <a:pt x="132" y="12026"/>
                    <a:pt x="168" y="12133"/>
                  </a:cubicBezTo>
                  <a:lnTo>
                    <a:pt x="22897" y="286"/>
                  </a:lnTo>
                  <a:cubicBezTo>
                    <a:pt x="22813" y="203"/>
                    <a:pt x="22777" y="107"/>
                    <a:pt x="2274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22"/>
            <p:cNvSpPr/>
            <p:nvPr/>
          </p:nvSpPr>
          <p:spPr>
            <a:xfrm>
              <a:off x="6093300" y="3491025"/>
              <a:ext cx="300075" cy="161375"/>
            </a:xfrm>
            <a:custGeom>
              <a:rect b="b" l="l" r="r" t="t"/>
              <a:pathLst>
                <a:path extrusionOk="0" h="6455" w="12003">
                  <a:moveTo>
                    <a:pt x="11871" y="1"/>
                  </a:moveTo>
                  <a:lnTo>
                    <a:pt x="1" y="6192"/>
                  </a:lnTo>
                  <a:cubicBezTo>
                    <a:pt x="60" y="6228"/>
                    <a:pt x="108" y="6299"/>
                    <a:pt x="144" y="6359"/>
                  </a:cubicBezTo>
                  <a:cubicBezTo>
                    <a:pt x="156" y="6383"/>
                    <a:pt x="168" y="6430"/>
                    <a:pt x="179" y="6454"/>
                  </a:cubicBezTo>
                  <a:lnTo>
                    <a:pt x="12002" y="287"/>
                  </a:lnTo>
                  <a:cubicBezTo>
                    <a:pt x="11943" y="191"/>
                    <a:pt x="11895" y="108"/>
                    <a:pt x="1187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22"/>
            <p:cNvSpPr/>
            <p:nvPr/>
          </p:nvSpPr>
          <p:spPr>
            <a:xfrm>
              <a:off x="6187075" y="3708325"/>
              <a:ext cx="191425" cy="58075"/>
            </a:xfrm>
            <a:custGeom>
              <a:rect b="b" l="l" r="r" t="t"/>
              <a:pathLst>
                <a:path extrusionOk="0" h="2323" w="7657">
                  <a:moveTo>
                    <a:pt x="7561" y="0"/>
                  </a:moveTo>
                  <a:lnTo>
                    <a:pt x="0" y="2013"/>
                  </a:lnTo>
                  <a:cubicBezTo>
                    <a:pt x="36" y="2084"/>
                    <a:pt x="60" y="2167"/>
                    <a:pt x="60" y="2275"/>
                  </a:cubicBezTo>
                  <a:cubicBezTo>
                    <a:pt x="48" y="2286"/>
                    <a:pt x="48" y="2310"/>
                    <a:pt x="48" y="2322"/>
                  </a:cubicBezTo>
                  <a:lnTo>
                    <a:pt x="7656" y="298"/>
                  </a:lnTo>
                  <a:cubicBezTo>
                    <a:pt x="7608" y="203"/>
                    <a:pt x="7561" y="108"/>
                    <a:pt x="756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22"/>
            <p:cNvSpPr/>
            <p:nvPr/>
          </p:nvSpPr>
          <p:spPr>
            <a:xfrm>
              <a:off x="5970675" y="3494300"/>
              <a:ext cx="107775" cy="154525"/>
            </a:xfrm>
            <a:custGeom>
              <a:rect b="b" l="l" r="r" t="t"/>
              <a:pathLst>
                <a:path extrusionOk="0" h="6181" w="4311">
                  <a:moveTo>
                    <a:pt x="0" y="1"/>
                  </a:moveTo>
                  <a:lnTo>
                    <a:pt x="0" y="537"/>
                  </a:lnTo>
                  <a:lnTo>
                    <a:pt x="4072" y="6180"/>
                  </a:lnTo>
                  <a:cubicBezTo>
                    <a:pt x="4120" y="6109"/>
                    <a:pt x="4191" y="6025"/>
                    <a:pt x="4287" y="5990"/>
                  </a:cubicBezTo>
                  <a:cubicBezTo>
                    <a:pt x="4299" y="5990"/>
                    <a:pt x="4299" y="5966"/>
                    <a:pt x="4311" y="5966"/>
                  </a:cubicBez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22"/>
            <p:cNvSpPr/>
            <p:nvPr/>
          </p:nvSpPr>
          <p:spPr>
            <a:xfrm>
              <a:off x="5970675" y="3658025"/>
              <a:ext cx="102725" cy="61925"/>
            </a:xfrm>
            <a:custGeom>
              <a:rect b="b" l="l" r="r" t="t"/>
              <a:pathLst>
                <a:path extrusionOk="0" h="2477" w="4109">
                  <a:moveTo>
                    <a:pt x="3989" y="0"/>
                  </a:moveTo>
                  <a:lnTo>
                    <a:pt x="0" y="2120"/>
                  </a:lnTo>
                  <a:lnTo>
                    <a:pt x="0" y="2477"/>
                  </a:lnTo>
                  <a:lnTo>
                    <a:pt x="4108" y="286"/>
                  </a:lnTo>
                  <a:cubicBezTo>
                    <a:pt x="4096" y="250"/>
                    <a:pt x="4061" y="227"/>
                    <a:pt x="4049" y="191"/>
                  </a:cubicBezTo>
                  <a:cubicBezTo>
                    <a:pt x="4001" y="131"/>
                    <a:pt x="3989" y="72"/>
                    <a:pt x="398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22"/>
            <p:cNvSpPr/>
            <p:nvPr/>
          </p:nvSpPr>
          <p:spPr>
            <a:xfrm>
              <a:off x="6172775" y="3780950"/>
              <a:ext cx="177425" cy="231600"/>
            </a:xfrm>
            <a:custGeom>
              <a:rect b="b" l="l" r="r" t="t"/>
              <a:pathLst>
                <a:path extrusionOk="0" h="9264" w="7097">
                  <a:moveTo>
                    <a:pt x="310" y="1"/>
                  </a:moveTo>
                  <a:cubicBezTo>
                    <a:pt x="215" y="60"/>
                    <a:pt x="120" y="96"/>
                    <a:pt x="1" y="120"/>
                  </a:cubicBezTo>
                  <a:lnTo>
                    <a:pt x="6585" y="8966"/>
                  </a:lnTo>
                  <a:lnTo>
                    <a:pt x="7085" y="9264"/>
                  </a:lnTo>
                  <a:lnTo>
                    <a:pt x="7097" y="9121"/>
                  </a:lnTo>
                  <a:lnTo>
                    <a:pt x="31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22"/>
            <p:cNvSpPr/>
            <p:nvPr/>
          </p:nvSpPr>
          <p:spPr>
            <a:xfrm>
              <a:off x="6354950" y="4022050"/>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22"/>
            <p:cNvSpPr/>
            <p:nvPr/>
          </p:nvSpPr>
          <p:spPr>
            <a:xfrm>
              <a:off x="6356150" y="4020850"/>
              <a:ext cx="25" cy="325"/>
            </a:xfrm>
            <a:custGeom>
              <a:rect b="b" l="l" r="r" t="t"/>
              <a:pathLst>
                <a:path extrusionOk="0" h="13" w="1">
                  <a:moveTo>
                    <a:pt x="0" y="13"/>
                  </a:moveTo>
                  <a:cubicBezTo>
                    <a:pt x="0" y="1"/>
                    <a:pt x="0" y="1"/>
                    <a:pt x="0" y="13"/>
                  </a:cubicBezTo>
                  <a:cubicBezTo>
                    <a:pt x="0" y="1"/>
                    <a:pt x="0" y="1"/>
                    <a:pt x="0" y="13"/>
                  </a:cubicBezTo>
                  <a:cubicBezTo>
                    <a:pt x="0" y="1"/>
                    <a:pt x="0" y="13"/>
                    <a:pt x="0"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22"/>
            <p:cNvSpPr/>
            <p:nvPr/>
          </p:nvSpPr>
          <p:spPr>
            <a:xfrm>
              <a:off x="6088250" y="3665750"/>
              <a:ext cx="70275" cy="92900"/>
            </a:xfrm>
            <a:custGeom>
              <a:rect b="b" l="l" r="r" t="t"/>
              <a:pathLst>
                <a:path extrusionOk="0" h="3716" w="2811">
                  <a:moveTo>
                    <a:pt x="250" y="1"/>
                  </a:moveTo>
                  <a:cubicBezTo>
                    <a:pt x="203" y="48"/>
                    <a:pt x="167" y="96"/>
                    <a:pt x="96" y="120"/>
                  </a:cubicBezTo>
                  <a:cubicBezTo>
                    <a:pt x="72" y="156"/>
                    <a:pt x="48" y="168"/>
                    <a:pt x="0" y="179"/>
                  </a:cubicBezTo>
                  <a:lnTo>
                    <a:pt x="2620" y="3716"/>
                  </a:lnTo>
                  <a:cubicBezTo>
                    <a:pt x="2656" y="3608"/>
                    <a:pt x="2739" y="3513"/>
                    <a:pt x="2810" y="3442"/>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22"/>
            <p:cNvSpPr/>
            <p:nvPr/>
          </p:nvSpPr>
          <p:spPr>
            <a:xfrm>
              <a:off x="6356425" y="4019675"/>
              <a:ext cx="25" cy="25"/>
            </a:xfrm>
            <a:custGeom>
              <a:rect b="b" l="l" r="r" t="t"/>
              <a:pathLst>
                <a:path extrusionOk="0" h="1" w="1">
                  <a:moveTo>
                    <a:pt x="1" y="0"/>
                  </a:moveTo>
                  <a:lnTo>
                    <a:pt x="1" y="0"/>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22"/>
            <p:cNvSpPr/>
            <p:nvPr/>
          </p:nvSpPr>
          <p:spPr>
            <a:xfrm>
              <a:off x="6355850" y="4021150"/>
              <a:ext cx="325" cy="325"/>
            </a:xfrm>
            <a:custGeom>
              <a:rect b="b" l="l" r="r" t="t"/>
              <a:pathLst>
                <a:path extrusionOk="0" h="13" w="13">
                  <a:moveTo>
                    <a:pt x="0" y="13"/>
                  </a:moveTo>
                  <a:cubicBezTo>
                    <a:pt x="0" y="13"/>
                    <a:pt x="0" y="1"/>
                    <a:pt x="0" y="13"/>
                  </a:cubicBezTo>
                  <a:cubicBezTo>
                    <a:pt x="12" y="1"/>
                    <a:pt x="12" y="1"/>
                    <a:pt x="0" y="13"/>
                  </a:cubicBezTo>
                  <a:cubicBezTo>
                    <a:pt x="0" y="1"/>
                    <a:pt x="0" y="13"/>
                    <a:pt x="0"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22"/>
            <p:cNvSpPr/>
            <p:nvPr/>
          </p:nvSpPr>
          <p:spPr>
            <a:xfrm>
              <a:off x="6349900" y="3725000"/>
              <a:ext cx="47650" cy="294700"/>
            </a:xfrm>
            <a:custGeom>
              <a:rect b="b" l="l" r="r" t="t"/>
              <a:pathLst>
                <a:path extrusionOk="0" h="11788" w="1906">
                  <a:moveTo>
                    <a:pt x="1572" y="0"/>
                  </a:moveTo>
                  <a:lnTo>
                    <a:pt x="12" y="11359"/>
                  </a:lnTo>
                  <a:lnTo>
                    <a:pt x="0" y="11502"/>
                  </a:lnTo>
                  <a:lnTo>
                    <a:pt x="202" y="11621"/>
                  </a:lnTo>
                  <a:cubicBezTo>
                    <a:pt x="214" y="11621"/>
                    <a:pt x="214" y="11644"/>
                    <a:pt x="238" y="11656"/>
                  </a:cubicBezTo>
                  <a:lnTo>
                    <a:pt x="238" y="11668"/>
                  </a:lnTo>
                  <a:lnTo>
                    <a:pt x="250" y="11680"/>
                  </a:lnTo>
                  <a:cubicBezTo>
                    <a:pt x="250" y="11680"/>
                    <a:pt x="250" y="11704"/>
                    <a:pt x="262" y="11704"/>
                  </a:cubicBezTo>
                  <a:cubicBezTo>
                    <a:pt x="274" y="11716"/>
                    <a:pt x="274" y="11728"/>
                    <a:pt x="274" y="11740"/>
                  </a:cubicBezTo>
                  <a:lnTo>
                    <a:pt x="274" y="11764"/>
                  </a:lnTo>
                  <a:lnTo>
                    <a:pt x="274" y="11787"/>
                  </a:lnTo>
                  <a:lnTo>
                    <a:pt x="1905" y="48"/>
                  </a:lnTo>
                  <a:lnTo>
                    <a:pt x="1869" y="48"/>
                  </a:lnTo>
                  <a:cubicBezTo>
                    <a:pt x="1762" y="48"/>
                    <a:pt x="1667" y="36"/>
                    <a:pt x="157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22"/>
            <p:cNvSpPr/>
            <p:nvPr/>
          </p:nvSpPr>
          <p:spPr>
            <a:xfrm>
              <a:off x="6354950" y="4022050"/>
              <a:ext cx="325" cy="25"/>
            </a:xfrm>
            <a:custGeom>
              <a:rect b="b" l="l" r="r" t="t"/>
              <a:pathLst>
                <a:path extrusionOk="0" h="1" w="13">
                  <a:moveTo>
                    <a:pt x="0" y="1"/>
                  </a:moveTo>
                  <a:cubicBezTo>
                    <a:pt x="12" y="1"/>
                    <a:pt x="12" y="1"/>
                    <a:pt x="0" y="1"/>
                  </a:cubicBezTo>
                  <a:cubicBezTo>
                    <a:pt x="12" y="1"/>
                    <a:pt x="12" y="1"/>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22"/>
            <p:cNvSpPr/>
            <p:nvPr/>
          </p:nvSpPr>
          <p:spPr>
            <a:xfrm>
              <a:off x="6356150" y="4020850"/>
              <a:ext cx="25" cy="325"/>
            </a:xfrm>
            <a:custGeom>
              <a:rect b="b" l="l" r="r" t="t"/>
              <a:pathLst>
                <a:path extrusionOk="0" h="13" w="1">
                  <a:moveTo>
                    <a:pt x="0" y="13"/>
                  </a:moveTo>
                  <a:lnTo>
                    <a:pt x="0" y="13"/>
                  </a:lnTo>
                  <a:lnTo>
                    <a:pt x="0" y="13"/>
                  </a:lnTo>
                  <a:cubicBezTo>
                    <a:pt x="0" y="13"/>
                    <a:pt x="0" y="1"/>
                    <a:pt x="0" y="13"/>
                  </a:cubicBezTo>
                  <a:cubicBezTo>
                    <a:pt x="0" y="1"/>
                    <a:pt x="0" y="13"/>
                    <a:pt x="0"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22"/>
            <p:cNvSpPr/>
            <p:nvPr/>
          </p:nvSpPr>
          <p:spPr>
            <a:xfrm>
              <a:off x="6355850" y="4016400"/>
              <a:ext cx="325" cy="325"/>
            </a:xfrm>
            <a:custGeom>
              <a:rect b="b" l="l" r="r" t="t"/>
              <a:pathLst>
                <a:path extrusionOk="0" h="13" w="13">
                  <a:moveTo>
                    <a:pt x="0" y="0"/>
                  </a:moveTo>
                  <a:lnTo>
                    <a:pt x="12" y="12"/>
                  </a:lnTo>
                  <a:cubicBezTo>
                    <a:pt x="12" y="12"/>
                    <a:pt x="12"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22"/>
            <p:cNvSpPr/>
            <p:nvPr/>
          </p:nvSpPr>
          <p:spPr>
            <a:xfrm>
              <a:off x="6155225" y="4019075"/>
              <a:ext cx="199750" cy="125625"/>
            </a:xfrm>
            <a:custGeom>
              <a:rect b="b" l="l" r="r" t="t"/>
              <a:pathLst>
                <a:path extrusionOk="0" h="5025" w="7990">
                  <a:moveTo>
                    <a:pt x="7620" y="1"/>
                  </a:moveTo>
                  <a:lnTo>
                    <a:pt x="0" y="5025"/>
                  </a:lnTo>
                  <a:lnTo>
                    <a:pt x="560" y="5025"/>
                  </a:lnTo>
                  <a:lnTo>
                    <a:pt x="7989" y="132"/>
                  </a:lnTo>
                  <a:lnTo>
                    <a:pt x="7989" y="132"/>
                  </a:lnTo>
                  <a:cubicBezTo>
                    <a:pt x="7966" y="143"/>
                    <a:pt x="7936" y="149"/>
                    <a:pt x="7906" y="149"/>
                  </a:cubicBezTo>
                  <a:cubicBezTo>
                    <a:pt x="7876" y="149"/>
                    <a:pt x="7847" y="143"/>
                    <a:pt x="7823" y="132"/>
                  </a:cubicBezTo>
                  <a:lnTo>
                    <a:pt x="762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22"/>
            <p:cNvSpPr/>
            <p:nvPr/>
          </p:nvSpPr>
          <p:spPr>
            <a:xfrm>
              <a:off x="6356150" y="4021150"/>
              <a:ext cx="25" cy="25"/>
            </a:xfrm>
            <a:custGeom>
              <a:rect b="b" l="l" r="r" t="t"/>
              <a:pathLst>
                <a:path extrusionOk="0" h="1" w="1">
                  <a:moveTo>
                    <a:pt x="0" y="1"/>
                  </a:moveTo>
                  <a:lnTo>
                    <a:pt x="0" y="1"/>
                  </a:ln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22"/>
            <p:cNvSpPr/>
            <p:nvPr/>
          </p:nvSpPr>
          <p:spPr>
            <a:xfrm>
              <a:off x="6356425" y="4019675"/>
              <a:ext cx="25" cy="25"/>
            </a:xfrm>
            <a:custGeom>
              <a:rect b="b" l="l" r="r" t="t"/>
              <a:pathLst>
                <a:path extrusionOk="0" h="1" w="1">
                  <a:moveTo>
                    <a:pt x="1" y="0"/>
                  </a:moveTo>
                  <a:lnTo>
                    <a:pt x="1" y="0"/>
                  </a:lnTo>
                  <a:lnTo>
                    <a:pt x="1" y="0"/>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22"/>
            <p:cNvSpPr/>
            <p:nvPr/>
          </p:nvSpPr>
          <p:spPr>
            <a:xfrm>
              <a:off x="6356150" y="4017000"/>
              <a:ext cx="25" cy="25"/>
            </a:xfrm>
            <a:custGeom>
              <a:rect b="b" l="l" r="r" t="t"/>
              <a:pathLst>
                <a:path extrusionOk="0" h="1" w="1">
                  <a:moveTo>
                    <a:pt x="0" y="0"/>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22"/>
            <p:cNvSpPr/>
            <p:nvPr/>
          </p:nvSpPr>
          <p:spPr>
            <a:xfrm>
              <a:off x="5970975" y="3781850"/>
              <a:ext cx="385775" cy="240975"/>
            </a:xfrm>
            <a:custGeom>
              <a:rect b="b" l="l" r="r" t="t"/>
              <a:pathLst>
                <a:path extrusionOk="0" h="9639" w="15431">
                  <a:moveTo>
                    <a:pt x="0" y="0"/>
                  </a:moveTo>
                  <a:lnTo>
                    <a:pt x="0" y="381"/>
                  </a:lnTo>
                  <a:lnTo>
                    <a:pt x="15002" y="9490"/>
                  </a:lnTo>
                  <a:lnTo>
                    <a:pt x="15217" y="9621"/>
                  </a:lnTo>
                  <a:cubicBezTo>
                    <a:pt x="15246" y="9632"/>
                    <a:pt x="15276" y="9638"/>
                    <a:pt x="15303" y="9638"/>
                  </a:cubicBezTo>
                  <a:cubicBezTo>
                    <a:pt x="15330" y="9638"/>
                    <a:pt x="15353" y="9632"/>
                    <a:pt x="15371" y="9621"/>
                  </a:cubicBezTo>
                  <a:lnTo>
                    <a:pt x="15395" y="9609"/>
                  </a:lnTo>
                  <a:lnTo>
                    <a:pt x="15407" y="9585"/>
                  </a:lnTo>
                  <a:cubicBezTo>
                    <a:pt x="15407" y="9585"/>
                    <a:pt x="15407" y="9573"/>
                    <a:pt x="15419" y="9573"/>
                  </a:cubicBezTo>
                  <a:cubicBezTo>
                    <a:pt x="15419" y="9561"/>
                    <a:pt x="15431" y="9537"/>
                    <a:pt x="15431" y="9537"/>
                  </a:cubicBezTo>
                  <a:lnTo>
                    <a:pt x="15431" y="9525"/>
                  </a:lnTo>
                  <a:lnTo>
                    <a:pt x="15431" y="9466"/>
                  </a:lnTo>
                  <a:cubicBezTo>
                    <a:pt x="15431" y="9442"/>
                    <a:pt x="15419" y="9430"/>
                    <a:pt x="15419" y="9406"/>
                  </a:cubicBezTo>
                  <a:cubicBezTo>
                    <a:pt x="15419" y="9394"/>
                    <a:pt x="15407" y="9394"/>
                    <a:pt x="15407" y="9382"/>
                  </a:cubicBezTo>
                  <a:lnTo>
                    <a:pt x="15407" y="9370"/>
                  </a:lnTo>
                  <a:lnTo>
                    <a:pt x="15371" y="9335"/>
                  </a:lnTo>
                  <a:lnTo>
                    <a:pt x="15169" y="9216"/>
                  </a:lnTo>
                  <a:lnTo>
                    <a:pt x="14681" y="8918"/>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22"/>
            <p:cNvSpPr/>
            <p:nvPr/>
          </p:nvSpPr>
          <p:spPr>
            <a:xfrm>
              <a:off x="6535325" y="3221950"/>
              <a:ext cx="50625" cy="50675"/>
            </a:xfrm>
            <a:custGeom>
              <a:rect b="b" l="l" r="r" t="t"/>
              <a:pathLst>
                <a:path extrusionOk="0" h="2027" w="2025">
                  <a:moveTo>
                    <a:pt x="1001" y="1"/>
                  </a:moveTo>
                  <a:cubicBezTo>
                    <a:pt x="441" y="36"/>
                    <a:pt x="1" y="489"/>
                    <a:pt x="36" y="1048"/>
                  </a:cubicBezTo>
                  <a:cubicBezTo>
                    <a:pt x="36" y="1144"/>
                    <a:pt x="60" y="1251"/>
                    <a:pt x="96" y="1358"/>
                  </a:cubicBezTo>
                  <a:cubicBezTo>
                    <a:pt x="120" y="1465"/>
                    <a:pt x="179" y="1548"/>
                    <a:pt x="239" y="1620"/>
                  </a:cubicBezTo>
                  <a:cubicBezTo>
                    <a:pt x="334" y="1727"/>
                    <a:pt x="405" y="1799"/>
                    <a:pt x="501" y="1858"/>
                  </a:cubicBezTo>
                  <a:cubicBezTo>
                    <a:pt x="642" y="1967"/>
                    <a:pt x="834" y="2026"/>
                    <a:pt x="1021" y="2026"/>
                  </a:cubicBezTo>
                  <a:cubicBezTo>
                    <a:pt x="1038" y="2026"/>
                    <a:pt x="1055" y="2026"/>
                    <a:pt x="1072" y="2025"/>
                  </a:cubicBezTo>
                  <a:cubicBezTo>
                    <a:pt x="1584" y="2013"/>
                    <a:pt x="2001" y="1608"/>
                    <a:pt x="2025" y="1096"/>
                  </a:cubicBezTo>
                  <a:lnTo>
                    <a:pt x="2025" y="989"/>
                  </a:lnTo>
                  <a:lnTo>
                    <a:pt x="2025" y="965"/>
                  </a:lnTo>
                  <a:cubicBezTo>
                    <a:pt x="2025" y="858"/>
                    <a:pt x="2001" y="763"/>
                    <a:pt x="1965" y="656"/>
                  </a:cubicBezTo>
                  <a:cubicBezTo>
                    <a:pt x="1894" y="453"/>
                    <a:pt x="1727" y="263"/>
                    <a:pt x="1537" y="155"/>
                  </a:cubicBezTo>
                  <a:cubicBezTo>
                    <a:pt x="1453" y="96"/>
                    <a:pt x="1346" y="60"/>
                    <a:pt x="1239" y="36"/>
                  </a:cubicBezTo>
                  <a:cubicBezTo>
                    <a:pt x="1167" y="13"/>
                    <a:pt x="1072" y="1"/>
                    <a:pt x="100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22"/>
            <p:cNvSpPr/>
            <p:nvPr/>
          </p:nvSpPr>
          <p:spPr>
            <a:xfrm>
              <a:off x="6615100" y="3045125"/>
              <a:ext cx="70575" cy="71475"/>
            </a:xfrm>
            <a:custGeom>
              <a:rect b="b" l="l" r="r" t="t"/>
              <a:pathLst>
                <a:path extrusionOk="0" h="2859" w="2823">
                  <a:moveTo>
                    <a:pt x="1389" y="1"/>
                  </a:moveTo>
                  <a:cubicBezTo>
                    <a:pt x="1375" y="1"/>
                    <a:pt x="1360" y="1"/>
                    <a:pt x="1346" y="1"/>
                  </a:cubicBezTo>
                  <a:cubicBezTo>
                    <a:pt x="989" y="25"/>
                    <a:pt x="667" y="168"/>
                    <a:pt x="429" y="406"/>
                  </a:cubicBezTo>
                  <a:cubicBezTo>
                    <a:pt x="358" y="478"/>
                    <a:pt x="274" y="561"/>
                    <a:pt x="215" y="644"/>
                  </a:cubicBezTo>
                  <a:cubicBezTo>
                    <a:pt x="120" y="859"/>
                    <a:pt x="24" y="1061"/>
                    <a:pt x="12" y="1299"/>
                  </a:cubicBezTo>
                  <a:cubicBezTo>
                    <a:pt x="12" y="1359"/>
                    <a:pt x="1" y="1430"/>
                    <a:pt x="1" y="1513"/>
                  </a:cubicBezTo>
                  <a:cubicBezTo>
                    <a:pt x="1" y="1537"/>
                    <a:pt x="1" y="1585"/>
                    <a:pt x="12" y="1609"/>
                  </a:cubicBezTo>
                  <a:cubicBezTo>
                    <a:pt x="72" y="2121"/>
                    <a:pt x="382" y="2537"/>
                    <a:pt x="822" y="2728"/>
                  </a:cubicBezTo>
                  <a:cubicBezTo>
                    <a:pt x="917" y="2776"/>
                    <a:pt x="1013" y="2799"/>
                    <a:pt x="1132" y="2835"/>
                  </a:cubicBezTo>
                  <a:cubicBezTo>
                    <a:pt x="1251" y="2859"/>
                    <a:pt x="1358" y="2859"/>
                    <a:pt x="1477" y="2859"/>
                  </a:cubicBezTo>
                  <a:cubicBezTo>
                    <a:pt x="2048" y="2835"/>
                    <a:pt x="2548" y="2466"/>
                    <a:pt x="2739" y="1942"/>
                  </a:cubicBezTo>
                  <a:cubicBezTo>
                    <a:pt x="2763" y="1835"/>
                    <a:pt x="2798" y="1752"/>
                    <a:pt x="2810" y="1633"/>
                  </a:cubicBezTo>
                  <a:cubicBezTo>
                    <a:pt x="2822" y="1537"/>
                    <a:pt x="2822" y="1466"/>
                    <a:pt x="2822" y="1371"/>
                  </a:cubicBezTo>
                  <a:cubicBezTo>
                    <a:pt x="2799" y="611"/>
                    <a:pt x="2145" y="1"/>
                    <a:pt x="138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22"/>
            <p:cNvSpPr/>
            <p:nvPr/>
          </p:nvSpPr>
          <p:spPr>
            <a:xfrm>
              <a:off x="5970675" y="2098000"/>
              <a:ext cx="13425" cy="55400"/>
            </a:xfrm>
            <a:custGeom>
              <a:rect b="b" l="l" r="r" t="t"/>
              <a:pathLst>
                <a:path extrusionOk="0" h="2216" w="537">
                  <a:moveTo>
                    <a:pt x="0" y="1"/>
                  </a:moveTo>
                  <a:lnTo>
                    <a:pt x="0" y="2215"/>
                  </a:lnTo>
                  <a:cubicBezTo>
                    <a:pt x="60" y="2168"/>
                    <a:pt x="120" y="2108"/>
                    <a:pt x="179" y="2049"/>
                  </a:cubicBezTo>
                  <a:cubicBezTo>
                    <a:pt x="251" y="1977"/>
                    <a:pt x="310" y="1882"/>
                    <a:pt x="358" y="1799"/>
                  </a:cubicBezTo>
                  <a:cubicBezTo>
                    <a:pt x="477" y="1596"/>
                    <a:pt x="536" y="1334"/>
                    <a:pt x="536" y="1072"/>
                  </a:cubicBezTo>
                  <a:cubicBezTo>
                    <a:pt x="536" y="953"/>
                    <a:pt x="524" y="846"/>
                    <a:pt x="489" y="763"/>
                  </a:cubicBezTo>
                  <a:cubicBezTo>
                    <a:pt x="417" y="465"/>
                    <a:pt x="239" y="191"/>
                    <a:pt x="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22"/>
            <p:cNvSpPr/>
            <p:nvPr/>
          </p:nvSpPr>
          <p:spPr>
            <a:xfrm>
              <a:off x="6103125" y="1404475"/>
              <a:ext cx="36950" cy="36050"/>
            </a:xfrm>
            <a:custGeom>
              <a:rect b="b" l="l" r="r" t="t"/>
              <a:pathLst>
                <a:path extrusionOk="0" h="1442" w="1478">
                  <a:moveTo>
                    <a:pt x="715" y="0"/>
                  </a:moveTo>
                  <a:cubicBezTo>
                    <a:pt x="644" y="0"/>
                    <a:pt x="572" y="12"/>
                    <a:pt x="525" y="24"/>
                  </a:cubicBezTo>
                  <a:cubicBezTo>
                    <a:pt x="227" y="131"/>
                    <a:pt x="1" y="417"/>
                    <a:pt x="13" y="738"/>
                  </a:cubicBezTo>
                  <a:cubicBezTo>
                    <a:pt x="13" y="786"/>
                    <a:pt x="25" y="834"/>
                    <a:pt x="25" y="881"/>
                  </a:cubicBezTo>
                  <a:cubicBezTo>
                    <a:pt x="60" y="977"/>
                    <a:pt x="96" y="1084"/>
                    <a:pt x="167" y="1155"/>
                  </a:cubicBezTo>
                  <a:cubicBezTo>
                    <a:pt x="292" y="1326"/>
                    <a:pt x="504" y="1442"/>
                    <a:pt x="740" y="1442"/>
                  </a:cubicBezTo>
                  <a:cubicBezTo>
                    <a:pt x="752" y="1442"/>
                    <a:pt x="763" y="1441"/>
                    <a:pt x="775" y="1441"/>
                  </a:cubicBezTo>
                  <a:cubicBezTo>
                    <a:pt x="989" y="1429"/>
                    <a:pt x="1191" y="1322"/>
                    <a:pt x="1322" y="1155"/>
                  </a:cubicBezTo>
                  <a:cubicBezTo>
                    <a:pt x="1382" y="1072"/>
                    <a:pt x="1441" y="977"/>
                    <a:pt x="1453" y="881"/>
                  </a:cubicBezTo>
                  <a:cubicBezTo>
                    <a:pt x="1477" y="846"/>
                    <a:pt x="1477" y="786"/>
                    <a:pt x="1477" y="715"/>
                  </a:cubicBezTo>
                  <a:cubicBezTo>
                    <a:pt x="1453" y="357"/>
                    <a:pt x="1191" y="72"/>
                    <a:pt x="846" y="12"/>
                  </a:cubicBezTo>
                  <a:cubicBezTo>
                    <a:pt x="798" y="12"/>
                    <a:pt x="763" y="0"/>
                    <a:pt x="71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22"/>
            <p:cNvSpPr/>
            <p:nvPr/>
          </p:nvSpPr>
          <p:spPr>
            <a:xfrm>
              <a:off x="6109075" y="1694975"/>
              <a:ext cx="37250" cy="36950"/>
            </a:xfrm>
            <a:custGeom>
              <a:rect b="b" l="l" r="r" t="t"/>
              <a:pathLst>
                <a:path extrusionOk="0" h="1478" w="1490">
                  <a:moveTo>
                    <a:pt x="703" y="1"/>
                  </a:moveTo>
                  <a:cubicBezTo>
                    <a:pt x="310" y="13"/>
                    <a:pt x="1" y="346"/>
                    <a:pt x="1" y="751"/>
                  </a:cubicBezTo>
                  <a:lnTo>
                    <a:pt x="1" y="763"/>
                  </a:lnTo>
                  <a:cubicBezTo>
                    <a:pt x="1" y="870"/>
                    <a:pt x="25" y="965"/>
                    <a:pt x="72" y="1060"/>
                  </a:cubicBezTo>
                  <a:cubicBezTo>
                    <a:pt x="132" y="1168"/>
                    <a:pt x="203" y="1263"/>
                    <a:pt x="310" y="1346"/>
                  </a:cubicBezTo>
                  <a:cubicBezTo>
                    <a:pt x="394" y="1406"/>
                    <a:pt x="489" y="1441"/>
                    <a:pt x="608" y="1465"/>
                  </a:cubicBezTo>
                  <a:cubicBezTo>
                    <a:pt x="668" y="1477"/>
                    <a:pt x="715" y="1477"/>
                    <a:pt x="775" y="1477"/>
                  </a:cubicBezTo>
                  <a:cubicBezTo>
                    <a:pt x="1180" y="1465"/>
                    <a:pt x="1489" y="1120"/>
                    <a:pt x="1477" y="715"/>
                  </a:cubicBezTo>
                  <a:lnTo>
                    <a:pt x="1477" y="703"/>
                  </a:lnTo>
                  <a:cubicBezTo>
                    <a:pt x="1477" y="596"/>
                    <a:pt x="1442" y="489"/>
                    <a:pt x="1382" y="406"/>
                  </a:cubicBezTo>
                  <a:cubicBezTo>
                    <a:pt x="1334" y="310"/>
                    <a:pt x="1275" y="239"/>
                    <a:pt x="1192" y="179"/>
                  </a:cubicBezTo>
                  <a:cubicBezTo>
                    <a:pt x="1120" y="120"/>
                    <a:pt x="1013" y="60"/>
                    <a:pt x="906" y="36"/>
                  </a:cubicBezTo>
                  <a:cubicBezTo>
                    <a:pt x="846" y="13"/>
                    <a:pt x="775" y="1"/>
                    <a:pt x="70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22"/>
            <p:cNvSpPr/>
            <p:nvPr/>
          </p:nvSpPr>
          <p:spPr>
            <a:xfrm>
              <a:off x="6425200" y="2059300"/>
              <a:ext cx="25925" cy="25325"/>
            </a:xfrm>
            <a:custGeom>
              <a:rect b="b" l="l" r="r" t="t"/>
              <a:pathLst>
                <a:path extrusionOk="0" h="1013" w="1037">
                  <a:moveTo>
                    <a:pt x="522" y="0"/>
                  </a:moveTo>
                  <a:cubicBezTo>
                    <a:pt x="515" y="0"/>
                    <a:pt x="508" y="1"/>
                    <a:pt x="500" y="1"/>
                  </a:cubicBezTo>
                  <a:cubicBezTo>
                    <a:pt x="238" y="1"/>
                    <a:pt x="48" y="191"/>
                    <a:pt x="0" y="430"/>
                  </a:cubicBezTo>
                  <a:lnTo>
                    <a:pt x="0" y="525"/>
                  </a:lnTo>
                  <a:cubicBezTo>
                    <a:pt x="0" y="608"/>
                    <a:pt x="36" y="680"/>
                    <a:pt x="60" y="739"/>
                  </a:cubicBezTo>
                  <a:cubicBezTo>
                    <a:pt x="155" y="906"/>
                    <a:pt x="334" y="1013"/>
                    <a:pt x="524" y="1013"/>
                  </a:cubicBezTo>
                  <a:cubicBezTo>
                    <a:pt x="810" y="1013"/>
                    <a:pt x="1036" y="775"/>
                    <a:pt x="1012" y="489"/>
                  </a:cubicBezTo>
                  <a:cubicBezTo>
                    <a:pt x="1012" y="211"/>
                    <a:pt x="787" y="0"/>
                    <a:pt x="52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22"/>
            <p:cNvSpPr/>
            <p:nvPr/>
          </p:nvSpPr>
          <p:spPr>
            <a:xfrm>
              <a:off x="6057300" y="3078375"/>
              <a:ext cx="35725" cy="35300"/>
            </a:xfrm>
            <a:custGeom>
              <a:rect b="b" l="l" r="r" t="t"/>
              <a:pathLst>
                <a:path extrusionOk="0" h="1412" w="1429">
                  <a:moveTo>
                    <a:pt x="759" y="1"/>
                  </a:moveTo>
                  <a:cubicBezTo>
                    <a:pt x="737" y="1"/>
                    <a:pt x="714" y="2"/>
                    <a:pt x="691" y="5"/>
                  </a:cubicBezTo>
                  <a:cubicBezTo>
                    <a:pt x="584" y="5"/>
                    <a:pt x="488" y="29"/>
                    <a:pt x="405" y="76"/>
                  </a:cubicBezTo>
                  <a:cubicBezTo>
                    <a:pt x="310" y="124"/>
                    <a:pt x="226" y="195"/>
                    <a:pt x="167" y="267"/>
                  </a:cubicBezTo>
                  <a:cubicBezTo>
                    <a:pt x="60" y="398"/>
                    <a:pt x="0" y="553"/>
                    <a:pt x="12" y="731"/>
                  </a:cubicBezTo>
                  <a:cubicBezTo>
                    <a:pt x="12" y="1099"/>
                    <a:pt x="334" y="1411"/>
                    <a:pt x="709" y="1411"/>
                  </a:cubicBezTo>
                  <a:cubicBezTo>
                    <a:pt x="723" y="1411"/>
                    <a:pt x="737" y="1411"/>
                    <a:pt x="750" y="1410"/>
                  </a:cubicBezTo>
                  <a:cubicBezTo>
                    <a:pt x="988" y="1410"/>
                    <a:pt x="1179" y="1291"/>
                    <a:pt x="1310" y="1112"/>
                  </a:cubicBezTo>
                  <a:cubicBezTo>
                    <a:pt x="1369" y="1029"/>
                    <a:pt x="1417" y="922"/>
                    <a:pt x="1429" y="814"/>
                  </a:cubicBezTo>
                  <a:lnTo>
                    <a:pt x="1429" y="684"/>
                  </a:lnTo>
                  <a:cubicBezTo>
                    <a:pt x="1429" y="612"/>
                    <a:pt x="1417" y="541"/>
                    <a:pt x="1381" y="457"/>
                  </a:cubicBezTo>
                  <a:cubicBezTo>
                    <a:pt x="1358" y="350"/>
                    <a:pt x="1298" y="267"/>
                    <a:pt x="1203" y="195"/>
                  </a:cubicBezTo>
                  <a:cubicBezTo>
                    <a:pt x="1087" y="79"/>
                    <a:pt x="934" y="1"/>
                    <a:pt x="75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22"/>
            <p:cNvSpPr/>
            <p:nvPr/>
          </p:nvSpPr>
          <p:spPr>
            <a:xfrm>
              <a:off x="6380550" y="2852850"/>
              <a:ext cx="35750" cy="35750"/>
            </a:xfrm>
            <a:custGeom>
              <a:rect b="b" l="l" r="r" t="t"/>
              <a:pathLst>
                <a:path extrusionOk="0" h="1430" w="1430">
                  <a:moveTo>
                    <a:pt x="620" y="1"/>
                  </a:moveTo>
                  <a:cubicBezTo>
                    <a:pt x="512" y="13"/>
                    <a:pt x="417" y="49"/>
                    <a:pt x="346" y="108"/>
                  </a:cubicBezTo>
                  <a:cubicBezTo>
                    <a:pt x="262" y="168"/>
                    <a:pt x="179" y="239"/>
                    <a:pt x="119" y="334"/>
                  </a:cubicBezTo>
                  <a:cubicBezTo>
                    <a:pt x="48" y="453"/>
                    <a:pt x="0" y="584"/>
                    <a:pt x="0" y="727"/>
                  </a:cubicBezTo>
                  <a:cubicBezTo>
                    <a:pt x="0" y="834"/>
                    <a:pt x="36" y="930"/>
                    <a:pt x="60" y="1013"/>
                  </a:cubicBezTo>
                  <a:cubicBezTo>
                    <a:pt x="108" y="1108"/>
                    <a:pt x="167" y="1180"/>
                    <a:pt x="239" y="1251"/>
                  </a:cubicBezTo>
                  <a:cubicBezTo>
                    <a:pt x="322" y="1323"/>
                    <a:pt x="417" y="1370"/>
                    <a:pt x="524" y="1406"/>
                  </a:cubicBezTo>
                  <a:cubicBezTo>
                    <a:pt x="596" y="1418"/>
                    <a:pt x="679" y="1430"/>
                    <a:pt x="750" y="1430"/>
                  </a:cubicBezTo>
                  <a:cubicBezTo>
                    <a:pt x="893" y="1430"/>
                    <a:pt x="1036" y="1382"/>
                    <a:pt x="1131" y="1299"/>
                  </a:cubicBezTo>
                  <a:cubicBezTo>
                    <a:pt x="1227" y="1239"/>
                    <a:pt x="1298" y="1144"/>
                    <a:pt x="1346" y="1061"/>
                  </a:cubicBezTo>
                  <a:cubicBezTo>
                    <a:pt x="1405" y="953"/>
                    <a:pt x="1429" y="822"/>
                    <a:pt x="1429" y="703"/>
                  </a:cubicBezTo>
                  <a:cubicBezTo>
                    <a:pt x="1429" y="394"/>
                    <a:pt x="1227" y="132"/>
                    <a:pt x="941" y="49"/>
                  </a:cubicBezTo>
                  <a:cubicBezTo>
                    <a:pt x="870" y="13"/>
                    <a:pt x="798" y="13"/>
                    <a:pt x="703" y="13"/>
                  </a:cubicBezTo>
                  <a:cubicBezTo>
                    <a:pt x="655" y="1"/>
                    <a:pt x="631" y="1"/>
                    <a:pt x="62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22"/>
            <p:cNvSpPr/>
            <p:nvPr/>
          </p:nvSpPr>
          <p:spPr>
            <a:xfrm>
              <a:off x="6112050" y="2933525"/>
              <a:ext cx="25625" cy="25350"/>
            </a:xfrm>
            <a:custGeom>
              <a:rect b="b" l="l" r="r" t="t"/>
              <a:pathLst>
                <a:path extrusionOk="0" h="1014" w="1025">
                  <a:moveTo>
                    <a:pt x="489" y="1"/>
                  </a:moveTo>
                  <a:cubicBezTo>
                    <a:pt x="227" y="24"/>
                    <a:pt x="1" y="262"/>
                    <a:pt x="1" y="524"/>
                  </a:cubicBezTo>
                  <a:cubicBezTo>
                    <a:pt x="1" y="803"/>
                    <a:pt x="227" y="1013"/>
                    <a:pt x="502" y="1013"/>
                  </a:cubicBezTo>
                  <a:cubicBezTo>
                    <a:pt x="510" y="1013"/>
                    <a:pt x="517" y="1013"/>
                    <a:pt x="525" y="1013"/>
                  </a:cubicBezTo>
                  <a:cubicBezTo>
                    <a:pt x="715" y="1013"/>
                    <a:pt x="858" y="905"/>
                    <a:pt x="953" y="751"/>
                  </a:cubicBezTo>
                  <a:cubicBezTo>
                    <a:pt x="1001" y="679"/>
                    <a:pt x="1013" y="584"/>
                    <a:pt x="1013" y="489"/>
                  </a:cubicBezTo>
                  <a:cubicBezTo>
                    <a:pt x="1025" y="477"/>
                    <a:pt x="1025" y="465"/>
                    <a:pt x="1013" y="429"/>
                  </a:cubicBezTo>
                  <a:cubicBezTo>
                    <a:pt x="1001" y="334"/>
                    <a:pt x="953" y="239"/>
                    <a:pt x="894" y="167"/>
                  </a:cubicBezTo>
                  <a:cubicBezTo>
                    <a:pt x="822" y="96"/>
                    <a:pt x="727" y="36"/>
                    <a:pt x="608" y="24"/>
                  </a:cubicBezTo>
                  <a:cubicBezTo>
                    <a:pt x="584" y="24"/>
                    <a:pt x="537" y="1"/>
                    <a:pt x="48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22"/>
            <p:cNvSpPr/>
            <p:nvPr/>
          </p:nvSpPr>
          <p:spPr>
            <a:xfrm>
              <a:off x="6306125" y="3104075"/>
              <a:ext cx="25925" cy="25350"/>
            </a:xfrm>
            <a:custGeom>
              <a:rect b="b" l="l" r="r" t="t"/>
              <a:pathLst>
                <a:path extrusionOk="0" h="1014" w="1037">
                  <a:moveTo>
                    <a:pt x="522" y="0"/>
                  </a:moveTo>
                  <a:cubicBezTo>
                    <a:pt x="515" y="0"/>
                    <a:pt x="508" y="0"/>
                    <a:pt x="501" y="1"/>
                  </a:cubicBezTo>
                  <a:cubicBezTo>
                    <a:pt x="215" y="13"/>
                    <a:pt x="1" y="251"/>
                    <a:pt x="1" y="525"/>
                  </a:cubicBezTo>
                  <a:cubicBezTo>
                    <a:pt x="1" y="792"/>
                    <a:pt x="227" y="1013"/>
                    <a:pt x="503" y="1013"/>
                  </a:cubicBezTo>
                  <a:cubicBezTo>
                    <a:pt x="510" y="1013"/>
                    <a:pt x="517" y="1013"/>
                    <a:pt x="525" y="1013"/>
                  </a:cubicBezTo>
                  <a:cubicBezTo>
                    <a:pt x="810" y="1013"/>
                    <a:pt x="1037" y="775"/>
                    <a:pt x="1013" y="489"/>
                  </a:cubicBezTo>
                  <a:cubicBezTo>
                    <a:pt x="1001" y="211"/>
                    <a:pt x="775" y="0"/>
                    <a:pt x="52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22"/>
            <p:cNvSpPr/>
            <p:nvPr/>
          </p:nvSpPr>
          <p:spPr>
            <a:xfrm>
              <a:off x="6408525" y="2464700"/>
              <a:ext cx="25325" cy="25350"/>
            </a:xfrm>
            <a:custGeom>
              <a:rect b="b" l="l" r="r" t="t"/>
              <a:pathLst>
                <a:path extrusionOk="0" h="1014" w="1013">
                  <a:moveTo>
                    <a:pt x="513" y="1"/>
                  </a:moveTo>
                  <a:cubicBezTo>
                    <a:pt x="505" y="1"/>
                    <a:pt x="497" y="1"/>
                    <a:pt x="489" y="1"/>
                  </a:cubicBezTo>
                  <a:cubicBezTo>
                    <a:pt x="382" y="1"/>
                    <a:pt x="298" y="37"/>
                    <a:pt x="227" y="96"/>
                  </a:cubicBezTo>
                  <a:cubicBezTo>
                    <a:pt x="132" y="156"/>
                    <a:pt x="60" y="239"/>
                    <a:pt x="36" y="347"/>
                  </a:cubicBezTo>
                  <a:cubicBezTo>
                    <a:pt x="12" y="406"/>
                    <a:pt x="1" y="466"/>
                    <a:pt x="1" y="525"/>
                  </a:cubicBezTo>
                  <a:cubicBezTo>
                    <a:pt x="1" y="644"/>
                    <a:pt x="48" y="763"/>
                    <a:pt x="120" y="835"/>
                  </a:cubicBezTo>
                  <a:lnTo>
                    <a:pt x="120" y="858"/>
                  </a:lnTo>
                  <a:cubicBezTo>
                    <a:pt x="179" y="918"/>
                    <a:pt x="251" y="954"/>
                    <a:pt x="334" y="989"/>
                  </a:cubicBezTo>
                  <a:cubicBezTo>
                    <a:pt x="393" y="1001"/>
                    <a:pt x="453" y="1013"/>
                    <a:pt x="513" y="1013"/>
                  </a:cubicBezTo>
                  <a:cubicBezTo>
                    <a:pt x="548" y="1013"/>
                    <a:pt x="608" y="1001"/>
                    <a:pt x="655" y="989"/>
                  </a:cubicBezTo>
                  <a:cubicBezTo>
                    <a:pt x="667" y="989"/>
                    <a:pt x="691" y="978"/>
                    <a:pt x="703" y="978"/>
                  </a:cubicBezTo>
                  <a:cubicBezTo>
                    <a:pt x="810" y="930"/>
                    <a:pt x="882" y="858"/>
                    <a:pt x="941" y="763"/>
                  </a:cubicBezTo>
                  <a:cubicBezTo>
                    <a:pt x="953" y="751"/>
                    <a:pt x="953" y="739"/>
                    <a:pt x="965" y="716"/>
                  </a:cubicBezTo>
                  <a:cubicBezTo>
                    <a:pt x="1001" y="644"/>
                    <a:pt x="1013" y="585"/>
                    <a:pt x="1013" y="501"/>
                  </a:cubicBezTo>
                  <a:cubicBezTo>
                    <a:pt x="1013" y="454"/>
                    <a:pt x="1001" y="394"/>
                    <a:pt x="977" y="347"/>
                  </a:cubicBezTo>
                  <a:cubicBezTo>
                    <a:pt x="908" y="151"/>
                    <a:pt x="729" y="1"/>
                    <a:pt x="51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22"/>
            <p:cNvSpPr/>
            <p:nvPr/>
          </p:nvSpPr>
          <p:spPr>
            <a:xfrm>
              <a:off x="6123675" y="2252200"/>
              <a:ext cx="25325" cy="25625"/>
            </a:xfrm>
            <a:custGeom>
              <a:rect b="b" l="l" r="r" t="t"/>
              <a:pathLst>
                <a:path extrusionOk="0" h="1025" w="1013">
                  <a:moveTo>
                    <a:pt x="488" y="0"/>
                  </a:moveTo>
                  <a:cubicBezTo>
                    <a:pt x="381" y="0"/>
                    <a:pt x="298" y="48"/>
                    <a:pt x="203" y="107"/>
                  </a:cubicBezTo>
                  <a:cubicBezTo>
                    <a:pt x="119" y="167"/>
                    <a:pt x="60" y="262"/>
                    <a:pt x="24" y="357"/>
                  </a:cubicBezTo>
                  <a:cubicBezTo>
                    <a:pt x="12" y="405"/>
                    <a:pt x="0" y="465"/>
                    <a:pt x="0" y="524"/>
                  </a:cubicBezTo>
                  <a:cubicBezTo>
                    <a:pt x="0" y="750"/>
                    <a:pt x="155" y="941"/>
                    <a:pt x="369" y="1000"/>
                  </a:cubicBezTo>
                  <a:cubicBezTo>
                    <a:pt x="417" y="1024"/>
                    <a:pt x="477" y="1024"/>
                    <a:pt x="512" y="1024"/>
                  </a:cubicBezTo>
                  <a:cubicBezTo>
                    <a:pt x="572" y="1024"/>
                    <a:pt x="631" y="1000"/>
                    <a:pt x="679" y="988"/>
                  </a:cubicBezTo>
                  <a:cubicBezTo>
                    <a:pt x="715" y="977"/>
                    <a:pt x="750" y="965"/>
                    <a:pt x="786" y="941"/>
                  </a:cubicBezTo>
                  <a:cubicBezTo>
                    <a:pt x="869" y="881"/>
                    <a:pt x="953" y="798"/>
                    <a:pt x="977" y="691"/>
                  </a:cubicBezTo>
                  <a:cubicBezTo>
                    <a:pt x="989" y="631"/>
                    <a:pt x="1012" y="572"/>
                    <a:pt x="1012" y="500"/>
                  </a:cubicBezTo>
                  <a:cubicBezTo>
                    <a:pt x="1012" y="334"/>
                    <a:pt x="929" y="203"/>
                    <a:pt x="810" y="107"/>
                  </a:cubicBezTo>
                  <a:cubicBezTo>
                    <a:pt x="727" y="48"/>
                    <a:pt x="619" y="0"/>
                    <a:pt x="51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22"/>
            <p:cNvSpPr/>
            <p:nvPr/>
          </p:nvSpPr>
          <p:spPr>
            <a:xfrm>
              <a:off x="6508250" y="1603550"/>
              <a:ext cx="25625" cy="25400"/>
            </a:xfrm>
            <a:custGeom>
              <a:rect b="b" l="l" r="r" t="t"/>
              <a:pathLst>
                <a:path extrusionOk="0" h="1016" w="1025">
                  <a:moveTo>
                    <a:pt x="530" y="1"/>
                  </a:moveTo>
                  <a:cubicBezTo>
                    <a:pt x="516" y="1"/>
                    <a:pt x="502" y="1"/>
                    <a:pt x="488" y="3"/>
                  </a:cubicBezTo>
                  <a:cubicBezTo>
                    <a:pt x="357" y="3"/>
                    <a:pt x="238" y="74"/>
                    <a:pt x="155" y="157"/>
                  </a:cubicBezTo>
                  <a:cubicBezTo>
                    <a:pt x="72" y="241"/>
                    <a:pt x="36" y="336"/>
                    <a:pt x="12" y="443"/>
                  </a:cubicBezTo>
                  <a:cubicBezTo>
                    <a:pt x="0" y="491"/>
                    <a:pt x="0" y="503"/>
                    <a:pt x="0" y="514"/>
                  </a:cubicBezTo>
                  <a:cubicBezTo>
                    <a:pt x="0" y="634"/>
                    <a:pt x="48" y="741"/>
                    <a:pt x="107" y="812"/>
                  </a:cubicBezTo>
                  <a:cubicBezTo>
                    <a:pt x="185" y="945"/>
                    <a:pt x="334" y="1016"/>
                    <a:pt x="488" y="1016"/>
                  </a:cubicBezTo>
                  <a:cubicBezTo>
                    <a:pt x="500" y="1016"/>
                    <a:pt x="512" y="1015"/>
                    <a:pt x="524" y="1015"/>
                  </a:cubicBezTo>
                  <a:cubicBezTo>
                    <a:pt x="810" y="1015"/>
                    <a:pt x="1024" y="776"/>
                    <a:pt x="1012" y="491"/>
                  </a:cubicBezTo>
                  <a:cubicBezTo>
                    <a:pt x="1012" y="219"/>
                    <a:pt x="797" y="1"/>
                    <a:pt x="53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22"/>
            <p:cNvSpPr/>
            <p:nvPr/>
          </p:nvSpPr>
          <p:spPr>
            <a:xfrm>
              <a:off x="6389175" y="3469300"/>
              <a:ext cx="36650" cy="35450"/>
            </a:xfrm>
            <a:custGeom>
              <a:rect b="b" l="l" r="r" t="t"/>
              <a:pathLst>
                <a:path extrusionOk="0" h="1418" w="1466">
                  <a:moveTo>
                    <a:pt x="703" y="1"/>
                  </a:moveTo>
                  <a:cubicBezTo>
                    <a:pt x="644" y="1"/>
                    <a:pt x="584" y="25"/>
                    <a:pt x="536" y="36"/>
                  </a:cubicBezTo>
                  <a:cubicBezTo>
                    <a:pt x="429" y="60"/>
                    <a:pt x="346" y="120"/>
                    <a:pt x="251" y="179"/>
                  </a:cubicBezTo>
                  <a:cubicBezTo>
                    <a:pt x="108" y="322"/>
                    <a:pt x="1" y="525"/>
                    <a:pt x="13" y="739"/>
                  </a:cubicBezTo>
                  <a:cubicBezTo>
                    <a:pt x="13" y="775"/>
                    <a:pt x="13" y="810"/>
                    <a:pt x="36" y="858"/>
                  </a:cubicBezTo>
                  <a:cubicBezTo>
                    <a:pt x="48" y="953"/>
                    <a:pt x="96" y="1060"/>
                    <a:pt x="167" y="1132"/>
                  </a:cubicBezTo>
                  <a:cubicBezTo>
                    <a:pt x="298" y="1310"/>
                    <a:pt x="525" y="1418"/>
                    <a:pt x="763" y="1418"/>
                  </a:cubicBezTo>
                  <a:cubicBezTo>
                    <a:pt x="1144" y="1418"/>
                    <a:pt x="1465" y="1072"/>
                    <a:pt x="1441" y="691"/>
                  </a:cubicBezTo>
                  <a:cubicBezTo>
                    <a:pt x="1441" y="632"/>
                    <a:pt x="1429" y="560"/>
                    <a:pt x="1418" y="501"/>
                  </a:cubicBezTo>
                  <a:cubicBezTo>
                    <a:pt x="1382" y="394"/>
                    <a:pt x="1322" y="298"/>
                    <a:pt x="1251" y="227"/>
                  </a:cubicBezTo>
                  <a:lnTo>
                    <a:pt x="1203" y="179"/>
                  </a:lnTo>
                  <a:cubicBezTo>
                    <a:pt x="1132" y="108"/>
                    <a:pt x="1025" y="60"/>
                    <a:pt x="929" y="36"/>
                  </a:cubicBezTo>
                  <a:cubicBezTo>
                    <a:pt x="846" y="25"/>
                    <a:pt x="775" y="1"/>
                    <a:pt x="70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22"/>
            <p:cNvSpPr/>
            <p:nvPr/>
          </p:nvSpPr>
          <p:spPr>
            <a:xfrm>
              <a:off x="6987775" y="3156175"/>
              <a:ext cx="36325" cy="35750"/>
            </a:xfrm>
            <a:custGeom>
              <a:rect b="b" l="l" r="r" t="t"/>
              <a:pathLst>
                <a:path extrusionOk="0" h="1430" w="1453">
                  <a:moveTo>
                    <a:pt x="713" y="0"/>
                  </a:moveTo>
                  <a:cubicBezTo>
                    <a:pt x="706" y="0"/>
                    <a:pt x="698" y="0"/>
                    <a:pt x="691" y="0"/>
                  </a:cubicBezTo>
                  <a:cubicBezTo>
                    <a:pt x="584" y="0"/>
                    <a:pt x="476" y="24"/>
                    <a:pt x="393" y="84"/>
                  </a:cubicBezTo>
                  <a:cubicBezTo>
                    <a:pt x="298" y="131"/>
                    <a:pt x="214" y="203"/>
                    <a:pt x="155" y="298"/>
                  </a:cubicBezTo>
                  <a:cubicBezTo>
                    <a:pt x="119" y="346"/>
                    <a:pt x="95" y="405"/>
                    <a:pt x="60" y="465"/>
                  </a:cubicBezTo>
                  <a:cubicBezTo>
                    <a:pt x="36" y="548"/>
                    <a:pt x="0" y="643"/>
                    <a:pt x="24" y="739"/>
                  </a:cubicBezTo>
                  <a:lnTo>
                    <a:pt x="24" y="774"/>
                  </a:lnTo>
                  <a:cubicBezTo>
                    <a:pt x="24" y="822"/>
                    <a:pt x="36" y="858"/>
                    <a:pt x="48" y="905"/>
                  </a:cubicBezTo>
                  <a:cubicBezTo>
                    <a:pt x="83" y="1012"/>
                    <a:pt x="119" y="1096"/>
                    <a:pt x="203" y="1191"/>
                  </a:cubicBezTo>
                  <a:cubicBezTo>
                    <a:pt x="334" y="1334"/>
                    <a:pt x="536" y="1429"/>
                    <a:pt x="750" y="1429"/>
                  </a:cubicBezTo>
                  <a:cubicBezTo>
                    <a:pt x="1131" y="1429"/>
                    <a:pt x="1453" y="1084"/>
                    <a:pt x="1429" y="703"/>
                  </a:cubicBezTo>
                  <a:cubicBezTo>
                    <a:pt x="1417" y="306"/>
                    <a:pt x="1107" y="0"/>
                    <a:pt x="7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22"/>
            <p:cNvSpPr/>
            <p:nvPr/>
          </p:nvSpPr>
          <p:spPr>
            <a:xfrm>
              <a:off x="6376075" y="3686575"/>
              <a:ext cx="40225" cy="39625"/>
            </a:xfrm>
            <a:custGeom>
              <a:rect b="b" l="l" r="r" t="t"/>
              <a:pathLst>
                <a:path extrusionOk="0" h="1585" w="1609">
                  <a:moveTo>
                    <a:pt x="816" y="0"/>
                  </a:moveTo>
                  <a:cubicBezTo>
                    <a:pt x="803" y="0"/>
                    <a:pt x="789" y="1"/>
                    <a:pt x="775" y="1"/>
                  </a:cubicBezTo>
                  <a:cubicBezTo>
                    <a:pt x="346" y="37"/>
                    <a:pt x="1" y="394"/>
                    <a:pt x="25" y="823"/>
                  </a:cubicBezTo>
                  <a:lnTo>
                    <a:pt x="25" y="882"/>
                  </a:lnTo>
                  <a:cubicBezTo>
                    <a:pt x="37" y="990"/>
                    <a:pt x="60" y="1085"/>
                    <a:pt x="108" y="1180"/>
                  </a:cubicBezTo>
                  <a:cubicBezTo>
                    <a:pt x="179" y="1347"/>
                    <a:pt x="346" y="1466"/>
                    <a:pt x="525" y="1537"/>
                  </a:cubicBezTo>
                  <a:cubicBezTo>
                    <a:pt x="620" y="1573"/>
                    <a:pt x="715" y="1585"/>
                    <a:pt x="822" y="1585"/>
                  </a:cubicBezTo>
                  <a:lnTo>
                    <a:pt x="858" y="1585"/>
                  </a:lnTo>
                  <a:cubicBezTo>
                    <a:pt x="1275" y="1549"/>
                    <a:pt x="1608" y="1192"/>
                    <a:pt x="1596" y="763"/>
                  </a:cubicBezTo>
                  <a:cubicBezTo>
                    <a:pt x="1585" y="348"/>
                    <a:pt x="1238" y="0"/>
                    <a:pt x="8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22"/>
            <p:cNvSpPr/>
            <p:nvPr/>
          </p:nvSpPr>
          <p:spPr>
            <a:xfrm>
              <a:off x="6069500" y="3642400"/>
              <a:ext cx="29200" cy="28375"/>
            </a:xfrm>
            <a:custGeom>
              <a:rect b="b" l="l" r="r" t="t"/>
              <a:pathLst>
                <a:path extrusionOk="0" h="1135" w="1168">
                  <a:moveTo>
                    <a:pt x="568" y="0"/>
                  </a:moveTo>
                  <a:cubicBezTo>
                    <a:pt x="494" y="0"/>
                    <a:pt x="418" y="14"/>
                    <a:pt x="346" y="42"/>
                  </a:cubicBezTo>
                  <a:cubicBezTo>
                    <a:pt x="334" y="42"/>
                    <a:pt x="322" y="66"/>
                    <a:pt x="322" y="66"/>
                  </a:cubicBezTo>
                  <a:cubicBezTo>
                    <a:pt x="227" y="101"/>
                    <a:pt x="155" y="173"/>
                    <a:pt x="108" y="256"/>
                  </a:cubicBezTo>
                  <a:cubicBezTo>
                    <a:pt x="36" y="363"/>
                    <a:pt x="0" y="494"/>
                    <a:pt x="24" y="625"/>
                  </a:cubicBezTo>
                  <a:cubicBezTo>
                    <a:pt x="36" y="697"/>
                    <a:pt x="48" y="756"/>
                    <a:pt x="84" y="828"/>
                  </a:cubicBezTo>
                  <a:cubicBezTo>
                    <a:pt x="96" y="863"/>
                    <a:pt x="108" y="887"/>
                    <a:pt x="143" y="923"/>
                  </a:cubicBezTo>
                  <a:cubicBezTo>
                    <a:pt x="253" y="1060"/>
                    <a:pt x="412" y="1134"/>
                    <a:pt x="582" y="1134"/>
                  </a:cubicBezTo>
                  <a:cubicBezTo>
                    <a:pt x="633" y="1134"/>
                    <a:pt x="686" y="1127"/>
                    <a:pt x="739" y="1113"/>
                  </a:cubicBezTo>
                  <a:cubicBezTo>
                    <a:pt x="774" y="1102"/>
                    <a:pt x="810" y="1090"/>
                    <a:pt x="834" y="1066"/>
                  </a:cubicBezTo>
                  <a:cubicBezTo>
                    <a:pt x="893" y="1042"/>
                    <a:pt x="953" y="994"/>
                    <a:pt x="989" y="959"/>
                  </a:cubicBezTo>
                  <a:cubicBezTo>
                    <a:pt x="1120" y="804"/>
                    <a:pt x="1167" y="601"/>
                    <a:pt x="1108" y="423"/>
                  </a:cubicBezTo>
                  <a:cubicBezTo>
                    <a:pt x="1096" y="387"/>
                    <a:pt x="1072" y="340"/>
                    <a:pt x="1060" y="316"/>
                  </a:cubicBezTo>
                  <a:cubicBezTo>
                    <a:pt x="1060" y="244"/>
                    <a:pt x="1012" y="185"/>
                    <a:pt x="953" y="137"/>
                  </a:cubicBezTo>
                  <a:cubicBezTo>
                    <a:pt x="851" y="51"/>
                    <a:pt x="712" y="0"/>
                    <a:pt x="56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22"/>
            <p:cNvSpPr/>
            <p:nvPr/>
          </p:nvSpPr>
          <p:spPr>
            <a:xfrm>
              <a:off x="6322200" y="2992450"/>
              <a:ext cx="14925" cy="14025"/>
            </a:xfrm>
            <a:custGeom>
              <a:rect b="b" l="l" r="r" t="t"/>
              <a:pathLst>
                <a:path extrusionOk="0" h="561" w="597">
                  <a:moveTo>
                    <a:pt x="287" y="1"/>
                  </a:moveTo>
                  <a:cubicBezTo>
                    <a:pt x="120" y="13"/>
                    <a:pt x="1" y="144"/>
                    <a:pt x="1" y="299"/>
                  </a:cubicBezTo>
                  <a:cubicBezTo>
                    <a:pt x="1" y="358"/>
                    <a:pt x="13" y="406"/>
                    <a:pt x="48" y="430"/>
                  </a:cubicBezTo>
                  <a:cubicBezTo>
                    <a:pt x="60" y="453"/>
                    <a:pt x="72" y="477"/>
                    <a:pt x="84" y="489"/>
                  </a:cubicBezTo>
                  <a:cubicBezTo>
                    <a:pt x="144" y="537"/>
                    <a:pt x="227" y="561"/>
                    <a:pt x="298" y="561"/>
                  </a:cubicBezTo>
                  <a:lnTo>
                    <a:pt x="346" y="561"/>
                  </a:lnTo>
                  <a:cubicBezTo>
                    <a:pt x="489" y="549"/>
                    <a:pt x="584" y="442"/>
                    <a:pt x="596" y="311"/>
                  </a:cubicBezTo>
                  <a:lnTo>
                    <a:pt x="596" y="275"/>
                  </a:lnTo>
                  <a:cubicBezTo>
                    <a:pt x="596" y="132"/>
                    <a:pt x="477" y="13"/>
                    <a:pt x="3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22"/>
            <p:cNvSpPr/>
            <p:nvPr/>
          </p:nvSpPr>
          <p:spPr>
            <a:xfrm>
              <a:off x="6251950" y="2719800"/>
              <a:ext cx="14925" cy="14925"/>
            </a:xfrm>
            <a:custGeom>
              <a:rect b="b" l="l" r="r" t="t"/>
              <a:pathLst>
                <a:path extrusionOk="0" h="597" w="597">
                  <a:moveTo>
                    <a:pt x="287" y="1"/>
                  </a:moveTo>
                  <a:cubicBezTo>
                    <a:pt x="191" y="1"/>
                    <a:pt x="120" y="37"/>
                    <a:pt x="60" y="120"/>
                  </a:cubicBezTo>
                  <a:cubicBezTo>
                    <a:pt x="13" y="179"/>
                    <a:pt x="1" y="239"/>
                    <a:pt x="1" y="310"/>
                  </a:cubicBezTo>
                  <a:cubicBezTo>
                    <a:pt x="1" y="394"/>
                    <a:pt x="49" y="477"/>
                    <a:pt x="108" y="537"/>
                  </a:cubicBezTo>
                  <a:cubicBezTo>
                    <a:pt x="168" y="572"/>
                    <a:pt x="227" y="596"/>
                    <a:pt x="299" y="596"/>
                  </a:cubicBezTo>
                  <a:cubicBezTo>
                    <a:pt x="406" y="572"/>
                    <a:pt x="477" y="549"/>
                    <a:pt x="525" y="501"/>
                  </a:cubicBezTo>
                  <a:cubicBezTo>
                    <a:pt x="549" y="477"/>
                    <a:pt x="560" y="441"/>
                    <a:pt x="584" y="394"/>
                  </a:cubicBezTo>
                  <a:cubicBezTo>
                    <a:pt x="596" y="370"/>
                    <a:pt x="596" y="322"/>
                    <a:pt x="596" y="275"/>
                  </a:cubicBezTo>
                  <a:cubicBezTo>
                    <a:pt x="596" y="156"/>
                    <a:pt x="525" y="72"/>
                    <a:pt x="430" y="25"/>
                  </a:cubicBezTo>
                  <a:lnTo>
                    <a:pt x="418" y="25"/>
                  </a:lnTo>
                  <a:cubicBezTo>
                    <a:pt x="370" y="13"/>
                    <a:pt x="322" y="1"/>
                    <a:pt x="28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22"/>
            <p:cNvSpPr/>
            <p:nvPr/>
          </p:nvSpPr>
          <p:spPr>
            <a:xfrm>
              <a:off x="6174575" y="2838875"/>
              <a:ext cx="14900" cy="14300"/>
            </a:xfrm>
            <a:custGeom>
              <a:rect b="b" l="l" r="r" t="t"/>
              <a:pathLst>
                <a:path extrusionOk="0" h="572" w="596">
                  <a:moveTo>
                    <a:pt x="286" y="0"/>
                  </a:moveTo>
                  <a:cubicBezTo>
                    <a:pt x="131" y="12"/>
                    <a:pt x="0" y="131"/>
                    <a:pt x="0" y="298"/>
                  </a:cubicBezTo>
                  <a:cubicBezTo>
                    <a:pt x="0" y="405"/>
                    <a:pt x="72" y="500"/>
                    <a:pt x="179" y="548"/>
                  </a:cubicBezTo>
                  <a:cubicBezTo>
                    <a:pt x="215" y="560"/>
                    <a:pt x="262" y="572"/>
                    <a:pt x="310" y="572"/>
                  </a:cubicBezTo>
                  <a:cubicBezTo>
                    <a:pt x="477" y="572"/>
                    <a:pt x="596" y="441"/>
                    <a:pt x="596" y="274"/>
                  </a:cubicBezTo>
                  <a:cubicBezTo>
                    <a:pt x="596" y="191"/>
                    <a:pt x="548" y="108"/>
                    <a:pt x="488" y="72"/>
                  </a:cubicBezTo>
                  <a:cubicBezTo>
                    <a:pt x="429" y="24"/>
                    <a:pt x="369" y="0"/>
                    <a:pt x="28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22"/>
            <p:cNvSpPr/>
            <p:nvPr/>
          </p:nvSpPr>
          <p:spPr>
            <a:xfrm>
              <a:off x="6164450" y="2236725"/>
              <a:ext cx="14600" cy="14600"/>
            </a:xfrm>
            <a:custGeom>
              <a:rect b="b" l="l" r="r" t="t"/>
              <a:pathLst>
                <a:path extrusionOk="0" h="584" w="584">
                  <a:moveTo>
                    <a:pt x="286" y="0"/>
                  </a:moveTo>
                  <a:cubicBezTo>
                    <a:pt x="120" y="0"/>
                    <a:pt x="0" y="131"/>
                    <a:pt x="0" y="298"/>
                  </a:cubicBezTo>
                  <a:cubicBezTo>
                    <a:pt x="0" y="464"/>
                    <a:pt x="131" y="583"/>
                    <a:pt x="298" y="583"/>
                  </a:cubicBezTo>
                  <a:cubicBezTo>
                    <a:pt x="465" y="583"/>
                    <a:pt x="584" y="453"/>
                    <a:pt x="584" y="286"/>
                  </a:cubicBezTo>
                  <a:cubicBezTo>
                    <a:pt x="584" y="119"/>
                    <a:pt x="453" y="0"/>
                    <a:pt x="28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22"/>
            <p:cNvSpPr/>
            <p:nvPr/>
          </p:nvSpPr>
          <p:spPr>
            <a:xfrm>
              <a:off x="5982275" y="2068825"/>
              <a:ext cx="14325" cy="14625"/>
            </a:xfrm>
            <a:custGeom>
              <a:rect b="b" l="l" r="r" t="t"/>
              <a:pathLst>
                <a:path extrusionOk="0" h="585" w="573">
                  <a:moveTo>
                    <a:pt x="275" y="1"/>
                  </a:moveTo>
                  <a:cubicBezTo>
                    <a:pt x="132" y="25"/>
                    <a:pt x="1" y="144"/>
                    <a:pt x="1" y="299"/>
                  </a:cubicBezTo>
                  <a:cubicBezTo>
                    <a:pt x="1" y="465"/>
                    <a:pt x="132" y="584"/>
                    <a:pt x="298" y="584"/>
                  </a:cubicBezTo>
                  <a:cubicBezTo>
                    <a:pt x="453" y="584"/>
                    <a:pt x="572" y="453"/>
                    <a:pt x="572" y="287"/>
                  </a:cubicBezTo>
                  <a:cubicBezTo>
                    <a:pt x="572" y="120"/>
                    <a:pt x="441" y="1"/>
                    <a:pt x="27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22"/>
            <p:cNvSpPr/>
            <p:nvPr/>
          </p:nvSpPr>
          <p:spPr>
            <a:xfrm>
              <a:off x="6225775" y="1468775"/>
              <a:ext cx="14900" cy="14425"/>
            </a:xfrm>
            <a:custGeom>
              <a:rect b="b" l="l" r="r" t="t"/>
              <a:pathLst>
                <a:path extrusionOk="0" h="577" w="596">
                  <a:moveTo>
                    <a:pt x="286" y="0"/>
                  </a:moveTo>
                  <a:cubicBezTo>
                    <a:pt x="262" y="0"/>
                    <a:pt x="226" y="12"/>
                    <a:pt x="214" y="12"/>
                  </a:cubicBezTo>
                  <a:cubicBezTo>
                    <a:pt x="167" y="36"/>
                    <a:pt x="143" y="48"/>
                    <a:pt x="107" y="71"/>
                  </a:cubicBezTo>
                  <a:cubicBezTo>
                    <a:pt x="48" y="131"/>
                    <a:pt x="0" y="214"/>
                    <a:pt x="24" y="298"/>
                  </a:cubicBezTo>
                  <a:cubicBezTo>
                    <a:pt x="24" y="333"/>
                    <a:pt x="36" y="357"/>
                    <a:pt x="36" y="393"/>
                  </a:cubicBezTo>
                  <a:cubicBezTo>
                    <a:pt x="60" y="464"/>
                    <a:pt x="107" y="512"/>
                    <a:pt x="167" y="536"/>
                  </a:cubicBezTo>
                  <a:cubicBezTo>
                    <a:pt x="214" y="572"/>
                    <a:pt x="262" y="572"/>
                    <a:pt x="322" y="572"/>
                  </a:cubicBezTo>
                  <a:cubicBezTo>
                    <a:pt x="338" y="575"/>
                    <a:pt x="352" y="576"/>
                    <a:pt x="365" y="576"/>
                  </a:cubicBezTo>
                  <a:cubicBezTo>
                    <a:pt x="400" y="576"/>
                    <a:pt x="426" y="565"/>
                    <a:pt x="453" y="548"/>
                  </a:cubicBezTo>
                  <a:cubicBezTo>
                    <a:pt x="536" y="512"/>
                    <a:pt x="595" y="417"/>
                    <a:pt x="595" y="310"/>
                  </a:cubicBezTo>
                  <a:lnTo>
                    <a:pt x="595" y="286"/>
                  </a:lnTo>
                  <a:cubicBezTo>
                    <a:pt x="595" y="214"/>
                    <a:pt x="572" y="155"/>
                    <a:pt x="524" y="107"/>
                  </a:cubicBezTo>
                  <a:cubicBezTo>
                    <a:pt x="464" y="48"/>
                    <a:pt x="393" y="0"/>
                    <a:pt x="28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22"/>
            <p:cNvSpPr/>
            <p:nvPr/>
          </p:nvSpPr>
          <p:spPr>
            <a:xfrm>
              <a:off x="6000750" y="1963775"/>
              <a:ext cx="14600" cy="14300"/>
            </a:xfrm>
            <a:custGeom>
              <a:rect b="b" l="l" r="r" t="t"/>
              <a:pathLst>
                <a:path extrusionOk="0" h="572" w="584">
                  <a:moveTo>
                    <a:pt x="286" y="0"/>
                  </a:moveTo>
                  <a:cubicBezTo>
                    <a:pt x="238" y="0"/>
                    <a:pt x="191" y="12"/>
                    <a:pt x="167" y="24"/>
                  </a:cubicBezTo>
                  <a:cubicBezTo>
                    <a:pt x="60" y="72"/>
                    <a:pt x="0" y="167"/>
                    <a:pt x="0" y="298"/>
                  </a:cubicBezTo>
                  <a:cubicBezTo>
                    <a:pt x="0" y="322"/>
                    <a:pt x="12" y="369"/>
                    <a:pt x="12" y="393"/>
                  </a:cubicBezTo>
                  <a:cubicBezTo>
                    <a:pt x="60" y="500"/>
                    <a:pt x="167" y="572"/>
                    <a:pt x="286" y="572"/>
                  </a:cubicBezTo>
                  <a:lnTo>
                    <a:pt x="298" y="572"/>
                  </a:lnTo>
                  <a:cubicBezTo>
                    <a:pt x="417" y="572"/>
                    <a:pt x="512" y="500"/>
                    <a:pt x="548" y="393"/>
                  </a:cubicBezTo>
                  <a:cubicBezTo>
                    <a:pt x="572" y="345"/>
                    <a:pt x="583" y="310"/>
                    <a:pt x="583" y="262"/>
                  </a:cubicBezTo>
                  <a:cubicBezTo>
                    <a:pt x="583" y="202"/>
                    <a:pt x="572" y="143"/>
                    <a:pt x="524" y="95"/>
                  </a:cubicBezTo>
                  <a:cubicBezTo>
                    <a:pt x="464" y="36"/>
                    <a:pt x="393" y="0"/>
                    <a:pt x="28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22"/>
            <p:cNvSpPr/>
            <p:nvPr/>
          </p:nvSpPr>
          <p:spPr>
            <a:xfrm>
              <a:off x="6232600" y="2329000"/>
              <a:ext cx="14925" cy="14900"/>
            </a:xfrm>
            <a:custGeom>
              <a:rect b="b" l="l" r="r" t="t"/>
              <a:pathLst>
                <a:path extrusionOk="0" h="596" w="597">
                  <a:moveTo>
                    <a:pt x="251" y="0"/>
                  </a:moveTo>
                  <a:cubicBezTo>
                    <a:pt x="108" y="36"/>
                    <a:pt x="1" y="155"/>
                    <a:pt x="13" y="298"/>
                  </a:cubicBezTo>
                  <a:lnTo>
                    <a:pt x="13" y="310"/>
                  </a:lnTo>
                  <a:cubicBezTo>
                    <a:pt x="25" y="488"/>
                    <a:pt x="168" y="595"/>
                    <a:pt x="311" y="595"/>
                  </a:cubicBezTo>
                  <a:cubicBezTo>
                    <a:pt x="382" y="595"/>
                    <a:pt x="465" y="572"/>
                    <a:pt x="501" y="500"/>
                  </a:cubicBezTo>
                  <a:cubicBezTo>
                    <a:pt x="561" y="452"/>
                    <a:pt x="596" y="369"/>
                    <a:pt x="596" y="286"/>
                  </a:cubicBezTo>
                  <a:cubicBezTo>
                    <a:pt x="596" y="119"/>
                    <a:pt x="453" y="0"/>
                    <a:pt x="29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22"/>
            <p:cNvSpPr/>
            <p:nvPr/>
          </p:nvSpPr>
          <p:spPr>
            <a:xfrm>
              <a:off x="6047175" y="2542100"/>
              <a:ext cx="14900" cy="14625"/>
            </a:xfrm>
            <a:custGeom>
              <a:rect b="b" l="l" r="r" t="t"/>
              <a:pathLst>
                <a:path extrusionOk="0" h="585" w="596">
                  <a:moveTo>
                    <a:pt x="298" y="1"/>
                  </a:moveTo>
                  <a:cubicBezTo>
                    <a:pt x="143" y="1"/>
                    <a:pt x="0" y="156"/>
                    <a:pt x="24" y="299"/>
                  </a:cubicBezTo>
                  <a:cubicBezTo>
                    <a:pt x="24" y="465"/>
                    <a:pt x="155" y="584"/>
                    <a:pt x="322" y="584"/>
                  </a:cubicBezTo>
                  <a:cubicBezTo>
                    <a:pt x="477" y="584"/>
                    <a:pt x="596" y="453"/>
                    <a:pt x="596" y="287"/>
                  </a:cubicBezTo>
                  <a:cubicBezTo>
                    <a:pt x="596" y="120"/>
                    <a:pt x="465" y="1"/>
                    <a:pt x="29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22"/>
            <p:cNvSpPr/>
            <p:nvPr/>
          </p:nvSpPr>
          <p:spPr>
            <a:xfrm>
              <a:off x="6294225" y="2244150"/>
              <a:ext cx="14900" cy="14650"/>
            </a:xfrm>
            <a:custGeom>
              <a:rect b="b" l="l" r="r" t="t"/>
              <a:pathLst>
                <a:path extrusionOk="0" h="586" w="596">
                  <a:moveTo>
                    <a:pt x="298" y="1"/>
                  </a:moveTo>
                  <a:cubicBezTo>
                    <a:pt x="143" y="1"/>
                    <a:pt x="1" y="156"/>
                    <a:pt x="24" y="298"/>
                  </a:cubicBezTo>
                  <a:cubicBezTo>
                    <a:pt x="24" y="334"/>
                    <a:pt x="36" y="358"/>
                    <a:pt x="36" y="394"/>
                  </a:cubicBezTo>
                  <a:cubicBezTo>
                    <a:pt x="81" y="505"/>
                    <a:pt x="167" y="585"/>
                    <a:pt x="295" y="585"/>
                  </a:cubicBezTo>
                  <a:cubicBezTo>
                    <a:pt x="304" y="585"/>
                    <a:pt x="313" y="585"/>
                    <a:pt x="322" y="584"/>
                  </a:cubicBezTo>
                  <a:cubicBezTo>
                    <a:pt x="477" y="584"/>
                    <a:pt x="596" y="453"/>
                    <a:pt x="596" y="286"/>
                  </a:cubicBezTo>
                  <a:cubicBezTo>
                    <a:pt x="596" y="132"/>
                    <a:pt x="477" y="13"/>
                    <a:pt x="33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22"/>
            <p:cNvSpPr/>
            <p:nvPr/>
          </p:nvSpPr>
          <p:spPr>
            <a:xfrm>
              <a:off x="6151950" y="3747600"/>
              <a:ext cx="36625" cy="36350"/>
            </a:xfrm>
            <a:custGeom>
              <a:rect b="b" l="l" r="r" t="t"/>
              <a:pathLst>
                <a:path extrusionOk="0" h="1454" w="1465">
                  <a:moveTo>
                    <a:pt x="733" y="1"/>
                  </a:moveTo>
                  <a:cubicBezTo>
                    <a:pt x="723" y="1"/>
                    <a:pt x="713" y="1"/>
                    <a:pt x="703" y="1"/>
                  </a:cubicBezTo>
                  <a:cubicBezTo>
                    <a:pt x="548" y="1"/>
                    <a:pt x="393" y="84"/>
                    <a:pt x="274" y="168"/>
                  </a:cubicBezTo>
                  <a:cubicBezTo>
                    <a:pt x="191" y="227"/>
                    <a:pt x="119" y="323"/>
                    <a:pt x="72" y="418"/>
                  </a:cubicBezTo>
                  <a:cubicBezTo>
                    <a:pt x="24" y="525"/>
                    <a:pt x="0" y="632"/>
                    <a:pt x="12" y="751"/>
                  </a:cubicBezTo>
                  <a:cubicBezTo>
                    <a:pt x="24" y="1156"/>
                    <a:pt x="369" y="1454"/>
                    <a:pt x="774" y="1454"/>
                  </a:cubicBezTo>
                  <a:lnTo>
                    <a:pt x="846" y="1454"/>
                  </a:lnTo>
                  <a:cubicBezTo>
                    <a:pt x="965" y="1430"/>
                    <a:pt x="1072" y="1394"/>
                    <a:pt x="1155" y="1335"/>
                  </a:cubicBezTo>
                  <a:cubicBezTo>
                    <a:pt x="1346" y="1192"/>
                    <a:pt x="1465" y="989"/>
                    <a:pt x="1465" y="751"/>
                  </a:cubicBezTo>
                  <a:lnTo>
                    <a:pt x="1465" y="704"/>
                  </a:lnTo>
                  <a:cubicBezTo>
                    <a:pt x="1465" y="620"/>
                    <a:pt x="1441" y="525"/>
                    <a:pt x="1405" y="442"/>
                  </a:cubicBezTo>
                  <a:cubicBezTo>
                    <a:pt x="1290" y="176"/>
                    <a:pt x="1041" y="1"/>
                    <a:pt x="73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5" name="Google Shape;3165;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66" name="Google Shape;3166;p22"/>
          <p:cNvSpPr txBox="1"/>
          <p:nvPr>
            <p:ph idx="2" type="title"/>
          </p:nvPr>
        </p:nvSpPr>
        <p:spPr>
          <a:xfrm>
            <a:off x="2102413" y="1896675"/>
            <a:ext cx="21990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67" name="Google Shape;3167;p22"/>
          <p:cNvSpPr txBox="1"/>
          <p:nvPr>
            <p:ph idx="1" type="subTitle"/>
          </p:nvPr>
        </p:nvSpPr>
        <p:spPr>
          <a:xfrm>
            <a:off x="2102413" y="2208125"/>
            <a:ext cx="2199000" cy="66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3168" name="Google Shape;3168;p22"/>
          <p:cNvSpPr txBox="1"/>
          <p:nvPr>
            <p:ph idx="3" type="title"/>
          </p:nvPr>
        </p:nvSpPr>
        <p:spPr>
          <a:xfrm>
            <a:off x="4902892" y="1896675"/>
            <a:ext cx="21387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69" name="Google Shape;3169;p22"/>
          <p:cNvSpPr txBox="1"/>
          <p:nvPr>
            <p:ph idx="4" type="subTitle"/>
          </p:nvPr>
        </p:nvSpPr>
        <p:spPr>
          <a:xfrm>
            <a:off x="4902887" y="2208125"/>
            <a:ext cx="2138700" cy="66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3170" name="Google Shape;3170;p22"/>
          <p:cNvSpPr txBox="1"/>
          <p:nvPr>
            <p:ph idx="5" type="title"/>
          </p:nvPr>
        </p:nvSpPr>
        <p:spPr>
          <a:xfrm>
            <a:off x="2102413" y="3664275"/>
            <a:ext cx="21990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71" name="Google Shape;3171;p22"/>
          <p:cNvSpPr txBox="1"/>
          <p:nvPr>
            <p:ph idx="6" type="subTitle"/>
          </p:nvPr>
        </p:nvSpPr>
        <p:spPr>
          <a:xfrm>
            <a:off x="2102413" y="3975725"/>
            <a:ext cx="2199000" cy="66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3172" name="Google Shape;3172;p22"/>
          <p:cNvSpPr txBox="1"/>
          <p:nvPr>
            <p:ph idx="7" type="title"/>
          </p:nvPr>
        </p:nvSpPr>
        <p:spPr>
          <a:xfrm>
            <a:off x="4902867" y="3664275"/>
            <a:ext cx="21387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73" name="Google Shape;3173;p22"/>
          <p:cNvSpPr txBox="1"/>
          <p:nvPr>
            <p:ph idx="8" type="subTitle"/>
          </p:nvPr>
        </p:nvSpPr>
        <p:spPr>
          <a:xfrm>
            <a:off x="4902862" y="3975725"/>
            <a:ext cx="2138700" cy="66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11">
    <p:spTree>
      <p:nvGrpSpPr>
        <p:cNvPr id="3174" name="Shape 3174"/>
        <p:cNvGrpSpPr/>
        <p:nvPr/>
      </p:nvGrpSpPr>
      <p:grpSpPr>
        <a:xfrm>
          <a:off x="0" y="0"/>
          <a:ext cx="0" cy="0"/>
          <a:chOff x="0" y="0"/>
          <a:chExt cx="0" cy="0"/>
        </a:xfrm>
      </p:grpSpPr>
      <p:grpSp>
        <p:nvGrpSpPr>
          <p:cNvPr id="3175" name="Google Shape;3175;p23"/>
          <p:cNvGrpSpPr/>
          <p:nvPr/>
        </p:nvGrpSpPr>
        <p:grpSpPr>
          <a:xfrm>
            <a:off x="6992246" y="1992053"/>
            <a:ext cx="2140156" cy="3151313"/>
            <a:chOff x="2525900" y="1699450"/>
            <a:chExt cx="1076050" cy="1584450"/>
          </a:xfrm>
        </p:grpSpPr>
        <p:sp>
          <p:nvSpPr>
            <p:cNvPr id="3176" name="Google Shape;3176;p23"/>
            <p:cNvSpPr/>
            <p:nvPr/>
          </p:nvSpPr>
          <p:spPr>
            <a:xfrm>
              <a:off x="3569775" y="2193250"/>
              <a:ext cx="31875" cy="43775"/>
            </a:xfrm>
            <a:custGeom>
              <a:rect b="b" l="l" r="r" t="t"/>
              <a:pathLst>
                <a:path extrusionOk="0" h="1751" w="1275">
                  <a:moveTo>
                    <a:pt x="1275" y="1"/>
                  </a:moveTo>
                  <a:lnTo>
                    <a:pt x="1" y="1691"/>
                  </a:lnTo>
                  <a:lnTo>
                    <a:pt x="275" y="1751"/>
                  </a:lnTo>
                  <a:lnTo>
                    <a:pt x="1275" y="441"/>
                  </a:lnTo>
                  <a:lnTo>
                    <a:pt x="127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23"/>
            <p:cNvSpPr/>
            <p:nvPr/>
          </p:nvSpPr>
          <p:spPr>
            <a:xfrm>
              <a:off x="3486425" y="2241175"/>
              <a:ext cx="85750" cy="108375"/>
            </a:xfrm>
            <a:custGeom>
              <a:rect b="b" l="l" r="r" t="t"/>
              <a:pathLst>
                <a:path extrusionOk="0" h="4335" w="3430">
                  <a:moveTo>
                    <a:pt x="3156" y="1"/>
                  </a:moveTo>
                  <a:lnTo>
                    <a:pt x="1" y="4168"/>
                  </a:lnTo>
                  <a:cubicBezTo>
                    <a:pt x="84" y="4204"/>
                    <a:pt x="156" y="4263"/>
                    <a:pt x="203" y="4335"/>
                  </a:cubicBezTo>
                  <a:lnTo>
                    <a:pt x="3430" y="72"/>
                  </a:lnTo>
                  <a:lnTo>
                    <a:pt x="315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23"/>
            <p:cNvSpPr/>
            <p:nvPr/>
          </p:nvSpPr>
          <p:spPr>
            <a:xfrm>
              <a:off x="3361425" y="1699450"/>
              <a:ext cx="240225" cy="42875"/>
            </a:xfrm>
            <a:custGeom>
              <a:rect b="b" l="l" r="r" t="t"/>
              <a:pathLst>
                <a:path extrusionOk="0" h="1715" w="9609">
                  <a:moveTo>
                    <a:pt x="9609" y="0"/>
                  </a:moveTo>
                  <a:lnTo>
                    <a:pt x="12" y="1429"/>
                  </a:lnTo>
                  <a:cubicBezTo>
                    <a:pt x="60" y="1524"/>
                    <a:pt x="72" y="1584"/>
                    <a:pt x="36" y="1643"/>
                  </a:cubicBezTo>
                  <a:cubicBezTo>
                    <a:pt x="24" y="1667"/>
                    <a:pt x="12" y="1703"/>
                    <a:pt x="0" y="1715"/>
                  </a:cubicBezTo>
                  <a:lnTo>
                    <a:pt x="9609" y="274"/>
                  </a:lnTo>
                  <a:lnTo>
                    <a:pt x="960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23"/>
            <p:cNvSpPr/>
            <p:nvPr/>
          </p:nvSpPr>
          <p:spPr>
            <a:xfrm>
              <a:off x="3354575" y="1742600"/>
              <a:ext cx="9250" cy="139925"/>
            </a:xfrm>
            <a:custGeom>
              <a:rect b="b" l="l" r="r" t="t"/>
              <a:pathLst>
                <a:path extrusionOk="0" h="5597" w="370">
                  <a:moveTo>
                    <a:pt x="274" y="1"/>
                  </a:moveTo>
                  <a:cubicBezTo>
                    <a:pt x="231" y="44"/>
                    <a:pt x="175" y="75"/>
                    <a:pt x="116" y="75"/>
                  </a:cubicBezTo>
                  <a:cubicBezTo>
                    <a:pt x="94" y="75"/>
                    <a:pt x="71" y="70"/>
                    <a:pt x="48" y="60"/>
                  </a:cubicBezTo>
                  <a:cubicBezTo>
                    <a:pt x="36" y="60"/>
                    <a:pt x="12" y="48"/>
                    <a:pt x="0" y="48"/>
                  </a:cubicBezTo>
                  <a:lnTo>
                    <a:pt x="108" y="5597"/>
                  </a:lnTo>
                  <a:cubicBezTo>
                    <a:pt x="171" y="5560"/>
                    <a:pt x="242" y="5545"/>
                    <a:pt x="309" y="5545"/>
                  </a:cubicBezTo>
                  <a:cubicBezTo>
                    <a:pt x="330" y="5545"/>
                    <a:pt x="350" y="5546"/>
                    <a:pt x="370" y="5549"/>
                  </a:cubicBezTo>
                  <a:lnTo>
                    <a:pt x="27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23"/>
            <p:cNvSpPr/>
            <p:nvPr/>
          </p:nvSpPr>
          <p:spPr>
            <a:xfrm>
              <a:off x="3468575" y="1948000"/>
              <a:ext cx="133075" cy="136625"/>
            </a:xfrm>
            <a:custGeom>
              <a:rect b="b" l="l" r="r" t="t"/>
              <a:pathLst>
                <a:path extrusionOk="0" h="5465" w="5323">
                  <a:moveTo>
                    <a:pt x="5323" y="0"/>
                  </a:moveTo>
                  <a:lnTo>
                    <a:pt x="1" y="5298"/>
                  </a:lnTo>
                  <a:cubicBezTo>
                    <a:pt x="72" y="5334"/>
                    <a:pt x="132" y="5370"/>
                    <a:pt x="155" y="5453"/>
                  </a:cubicBezTo>
                  <a:cubicBezTo>
                    <a:pt x="179" y="5453"/>
                    <a:pt x="203" y="5453"/>
                    <a:pt x="215" y="5465"/>
                  </a:cubicBezTo>
                  <a:lnTo>
                    <a:pt x="5323" y="369"/>
                  </a:lnTo>
                  <a:lnTo>
                    <a:pt x="532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23"/>
            <p:cNvSpPr/>
            <p:nvPr/>
          </p:nvSpPr>
          <p:spPr>
            <a:xfrm>
              <a:off x="3371850" y="1888750"/>
              <a:ext cx="229800" cy="29200"/>
            </a:xfrm>
            <a:custGeom>
              <a:rect b="b" l="l" r="r" t="t"/>
              <a:pathLst>
                <a:path extrusionOk="0" h="1168" w="9192">
                  <a:moveTo>
                    <a:pt x="12" y="1"/>
                  </a:moveTo>
                  <a:cubicBezTo>
                    <a:pt x="24" y="84"/>
                    <a:pt x="24" y="167"/>
                    <a:pt x="0" y="263"/>
                  </a:cubicBezTo>
                  <a:lnTo>
                    <a:pt x="9192" y="1168"/>
                  </a:lnTo>
                  <a:lnTo>
                    <a:pt x="9192" y="894"/>
                  </a:lnTo>
                  <a:lnTo>
                    <a:pt x="1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23"/>
            <p:cNvSpPr/>
            <p:nvPr/>
          </p:nvSpPr>
          <p:spPr>
            <a:xfrm>
              <a:off x="3233425" y="1875350"/>
              <a:ext cx="119375" cy="17900"/>
            </a:xfrm>
            <a:custGeom>
              <a:rect b="b" l="l" r="r" t="t"/>
              <a:pathLst>
                <a:path extrusionOk="0" h="716" w="4775">
                  <a:moveTo>
                    <a:pt x="36" y="1"/>
                  </a:moveTo>
                  <a:cubicBezTo>
                    <a:pt x="36" y="84"/>
                    <a:pt x="24" y="156"/>
                    <a:pt x="13" y="215"/>
                  </a:cubicBezTo>
                  <a:cubicBezTo>
                    <a:pt x="13" y="227"/>
                    <a:pt x="1" y="239"/>
                    <a:pt x="1" y="263"/>
                  </a:cubicBezTo>
                  <a:lnTo>
                    <a:pt x="4727" y="715"/>
                  </a:lnTo>
                  <a:cubicBezTo>
                    <a:pt x="4715" y="656"/>
                    <a:pt x="4727" y="584"/>
                    <a:pt x="4739" y="525"/>
                  </a:cubicBezTo>
                  <a:cubicBezTo>
                    <a:pt x="4763" y="501"/>
                    <a:pt x="4763" y="477"/>
                    <a:pt x="4775" y="465"/>
                  </a:cubicBezTo>
                  <a:lnTo>
                    <a:pt x="3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23"/>
            <p:cNvSpPr/>
            <p:nvPr/>
          </p:nvSpPr>
          <p:spPr>
            <a:xfrm>
              <a:off x="3357850" y="1901550"/>
              <a:ext cx="10150" cy="91100"/>
            </a:xfrm>
            <a:custGeom>
              <a:rect b="b" l="l" r="r" t="t"/>
              <a:pathLst>
                <a:path extrusionOk="0" h="3644" w="406">
                  <a:moveTo>
                    <a:pt x="0" y="1"/>
                  </a:moveTo>
                  <a:lnTo>
                    <a:pt x="143" y="3620"/>
                  </a:lnTo>
                  <a:cubicBezTo>
                    <a:pt x="175" y="3609"/>
                    <a:pt x="208" y="3604"/>
                    <a:pt x="242" y="3604"/>
                  </a:cubicBezTo>
                  <a:cubicBezTo>
                    <a:pt x="284" y="3604"/>
                    <a:pt x="329" y="3612"/>
                    <a:pt x="381" y="3632"/>
                  </a:cubicBezTo>
                  <a:cubicBezTo>
                    <a:pt x="393" y="3632"/>
                    <a:pt x="393" y="3644"/>
                    <a:pt x="405" y="3644"/>
                  </a:cubicBezTo>
                  <a:lnTo>
                    <a:pt x="274" y="24"/>
                  </a:lnTo>
                  <a:cubicBezTo>
                    <a:pt x="242" y="35"/>
                    <a:pt x="205" y="41"/>
                    <a:pt x="168" y="41"/>
                  </a:cubicBezTo>
                  <a:cubicBezTo>
                    <a:pt x="122" y="41"/>
                    <a:pt x="75" y="32"/>
                    <a:pt x="36" y="13"/>
                  </a:cubicBezTo>
                  <a:cubicBezTo>
                    <a:pt x="24" y="13"/>
                    <a:pt x="24" y="13"/>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23"/>
            <p:cNvSpPr/>
            <p:nvPr/>
          </p:nvSpPr>
          <p:spPr>
            <a:xfrm>
              <a:off x="3391475" y="2086400"/>
              <a:ext cx="73250" cy="83675"/>
            </a:xfrm>
            <a:custGeom>
              <a:rect b="b" l="l" r="r" t="t"/>
              <a:pathLst>
                <a:path extrusionOk="0" h="3347" w="2930">
                  <a:moveTo>
                    <a:pt x="2763" y="0"/>
                  </a:moveTo>
                  <a:lnTo>
                    <a:pt x="1" y="3191"/>
                  </a:lnTo>
                  <a:cubicBezTo>
                    <a:pt x="72" y="3227"/>
                    <a:pt x="144" y="3287"/>
                    <a:pt x="203" y="3346"/>
                  </a:cubicBezTo>
                  <a:lnTo>
                    <a:pt x="2930" y="227"/>
                  </a:lnTo>
                  <a:cubicBezTo>
                    <a:pt x="2846" y="191"/>
                    <a:pt x="2763" y="108"/>
                    <a:pt x="276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23"/>
            <p:cNvSpPr/>
            <p:nvPr/>
          </p:nvSpPr>
          <p:spPr>
            <a:xfrm>
              <a:off x="3226875" y="1884000"/>
              <a:ext cx="132200" cy="113425"/>
            </a:xfrm>
            <a:custGeom>
              <a:rect b="b" l="l" r="r" t="t"/>
              <a:pathLst>
                <a:path extrusionOk="0" h="4537" w="5288">
                  <a:moveTo>
                    <a:pt x="191" y="0"/>
                  </a:moveTo>
                  <a:cubicBezTo>
                    <a:pt x="155" y="72"/>
                    <a:pt x="84" y="131"/>
                    <a:pt x="1" y="191"/>
                  </a:cubicBezTo>
                  <a:lnTo>
                    <a:pt x="5097" y="4536"/>
                  </a:lnTo>
                  <a:cubicBezTo>
                    <a:pt x="5156" y="4453"/>
                    <a:pt x="5216" y="4394"/>
                    <a:pt x="5287" y="4346"/>
                  </a:cubicBezTo>
                  <a:lnTo>
                    <a:pt x="19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23"/>
            <p:cNvSpPr/>
            <p:nvPr/>
          </p:nvSpPr>
          <p:spPr>
            <a:xfrm>
              <a:off x="3370650" y="2004850"/>
              <a:ext cx="95275" cy="79500"/>
            </a:xfrm>
            <a:custGeom>
              <a:rect b="b" l="l" r="r" t="t"/>
              <a:pathLst>
                <a:path extrusionOk="0" h="3180" w="3811">
                  <a:moveTo>
                    <a:pt x="131" y="0"/>
                  </a:moveTo>
                  <a:lnTo>
                    <a:pt x="131" y="24"/>
                  </a:lnTo>
                  <a:cubicBezTo>
                    <a:pt x="96" y="107"/>
                    <a:pt x="60" y="167"/>
                    <a:pt x="0" y="226"/>
                  </a:cubicBezTo>
                  <a:lnTo>
                    <a:pt x="3620" y="3179"/>
                  </a:lnTo>
                  <a:cubicBezTo>
                    <a:pt x="3644" y="3084"/>
                    <a:pt x="3715" y="3024"/>
                    <a:pt x="3810" y="3012"/>
                  </a:cubicBezTo>
                  <a:lnTo>
                    <a:pt x="13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23"/>
            <p:cNvSpPr/>
            <p:nvPr/>
          </p:nvSpPr>
          <p:spPr>
            <a:xfrm>
              <a:off x="3470950" y="2084325"/>
              <a:ext cx="130700" cy="76500"/>
            </a:xfrm>
            <a:custGeom>
              <a:rect b="b" l="l" r="r" t="t"/>
              <a:pathLst>
                <a:path extrusionOk="0" h="3060" w="5228">
                  <a:moveTo>
                    <a:pt x="60" y="0"/>
                  </a:moveTo>
                  <a:cubicBezTo>
                    <a:pt x="84" y="36"/>
                    <a:pt x="84" y="95"/>
                    <a:pt x="60" y="155"/>
                  </a:cubicBezTo>
                  <a:cubicBezTo>
                    <a:pt x="48" y="191"/>
                    <a:pt x="37" y="238"/>
                    <a:pt x="1" y="250"/>
                  </a:cubicBezTo>
                  <a:lnTo>
                    <a:pt x="5228" y="3060"/>
                  </a:lnTo>
                  <a:lnTo>
                    <a:pt x="5228" y="2762"/>
                  </a:lnTo>
                  <a:lnTo>
                    <a:pt x="120" y="12"/>
                  </a:lnTo>
                  <a:cubicBezTo>
                    <a:pt x="108" y="0"/>
                    <a:pt x="96" y="0"/>
                    <a:pt x="6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23"/>
            <p:cNvSpPr/>
            <p:nvPr/>
          </p:nvSpPr>
          <p:spPr>
            <a:xfrm>
              <a:off x="3403100" y="2193850"/>
              <a:ext cx="198550" cy="56575"/>
            </a:xfrm>
            <a:custGeom>
              <a:rect b="b" l="l" r="r" t="t"/>
              <a:pathLst>
                <a:path extrusionOk="0" h="2263" w="7942">
                  <a:moveTo>
                    <a:pt x="60" y="1"/>
                  </a:moveTo>
                  <a:cubicBezTo>
                    <a:pt x="36" y="96"/>
                    <a:pt x="24" y="167"/>
                    <a:pt x="0" y="263"/>
                  </a:cubicBezTo>
                  <a:lnTo>
                    <a:pt x="6489" y="1894"/>
                  </a:lnTo>
                  <a:lnTo>
                    <a:pt x="6763" y="1965"/>
                  </a:lnTo>
                  <a:lnTo>
                    <a:pt x="7942" y="2263"/>
                  </a:lnTo>
                  <a:lnTo>
                    <a:pt x="7942" y="2001"/>
                  </a:lnTo>
                  <a:lnTo>
                    <a:pt x="6942" y="1751"/>
                  </a:lnTo>
                  <a:lnTo>
                    <a:pt x="6668" y="1667"/>
                  </a:lnTo>
                  <a:lnTo>
                    <a:pt x="6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23"/>
            <p:cNvSpPr/>
            <p:nvPr/>
          </p:nvSpPr>
          <p:spPr>
            <a:xfrm>
              <a:off x="3388800" y="2213200"/>
              <a:ext cx="90825" cy="135150"/>
            </a:xfrm>
            <a:custGeom>
              <a:rect b="b" l="l" r="r" t="t"/>
              <a:pathLst>
                <a:path extrusionOk="0" h="5406" w="3633">
                  <a:moveTo>
                    <a:pt x="227" y="0"/>
                  </a:moveTo>
                  <a:cubicBezTo>
                    <a:pt x="155" y="60"/>
                    <a:pt x="96" y="108"/>
                    <a:pt x="1" y="155"/>
                  </a:cubicBezTo>
                  <a:lnTo>
                    <a:pt x="3406" y="5406"/>
                  </a:lnTo>
                  <a:cubicBezTo>
                    <a:pt x="3465" y="5346"/>
                    <a:pt x="3549" y="5299"/>
                    <a:pt x="3632" y="5275"/>
                  </a:cubicBezTo>
                  <a:lnTo>
                    <a:pt x="22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23"/>
            <p:cNvSpPr/>
            <p:nvPr/>
          </p:nvSpPr>
          <p:spPr>
            <a:xfrm>
              <a:off x="3534650" y="2440025"/>
              <a:ext cx="66700" cy="103600"/>
            </a:xfrm>
            <a:custGeom>
              <a:rect b="b" l="l" r="r" t="t"/>
              <a:pathLst>
                <a:path extrusionOk="0" h="4144" w="2668">
                  <a:moveTo>
                    <a:pt x="120" y="0"/>
                  </a:moveTo>
                  <a:lnTo>
                    <a:pt x="1" y="71"/>
                  </a:lnTo>
                  <a:lnTo>
                    <a:pt x="2668" y="4143"/>
                  </a:lnTo>
                  <a:lnTo>
                    <a:pt x="2668" y="3667"/>
                  </a:lnTo>
                  <a:lnTo>
                    <a:pt x="453" y="298"/>
                  </a:lnTo>
                  <a:cubicBezTo>
                    <a:pt x="429" y="304"/>
                    <a:pt x="403" y="307"/>
                    <a:pt x="374" y="307"/>
                  </a:cubicBezTo>
                  <a:cubicBezTo>
                    <a:pt x="346" y="307"/>
                    <a:pt x="316" y="304"/>
                    <a:pt x="286" y="298"/>
                  </a:cubicBezTo>
                  <a:cubicBezTo>
                    <a:pt x="167" y="250"/>
                    <a:pt x="96" y="131"/>
                    <a:pt x="12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23"/>
            <p:cNvSpPr/>
            <p:nvPr/>
          </p:nvSpPr>
          <p:spPr>
            <a:xfrm>
              <a:off x="3484950" y="2361725"/>
              <a:ext cx="52100" cy="74450"/>
            </a:xfrm>
            <a:custGeom>
              <a:rect b="b" l="l" r="r" t="t"/>
              <a:pathLst>
                <a:path extrusionOk="0" h="2978" w="2084">
                  <a:moveTo>
                    <a:pt x="239" y="1"/>
                  </a:moveTo>
                  <a:cubicBezTo>
                    <a:pt x="155" y="72"/>
                    <a:pt x="84" y="132"/>
                    <a:pt x="0" y="155"/>
                  </a:cubicBezTo>
                  <a:lnTo>
                    <a:pt x="1858" y="2977"/>
                  </a:lnTo>
                  <a:lnTo>
                    <a:pt x="2084" y="2834"/>
                  </a:lnTo>
                  <a:lnTo>
                    <a:pt x="2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23"/>
            <p:cNvSpPr/>
            <p:nvPr/>
          </p:nvSpPr>
          <p:spPr>
            <a:xfrm>
              <a:off x="3359925" y="2364100"/>
              <a:ext cx="122675" cy="183700"/>
            </a:xfrm>
            <a:custGeom>
              <a:rect b="b" l="l" r="r" t="t"/>
              <a:pathLst>
                <a:path extrusionOk="0" h="7348" w="4907">
                  <a:moveTo>
                    <a:pt x="4656" y="1"/>
                  </a:moveTo>
                  <a:lnTo>
                    <a:pt x="1" y="7347"/>
                  </a:lnTo>
                  <a:lnTo>
                    <a:pt x="537" y="7002"/>
                  </a:lnTo>
                  <a:lnTo>
                    <a:pt x="4894" y="120"/>
                  </a:lnTo>
                  <a:cubicBezTo>
                    <a:pt x="4906" y="96"/>
                    <a:pt x="4906" y="84"/>
                    <a:pt x="4906" y="72"/>
                  </a:cubicBezTo>
                  <a:cubicBezTo>
                    <a:pt x="4859" y="72"/>
                    <a:pt x="4823" y="72"/>
                    <a:pt x="4775" y="60"/>
                  </a:cubicBezTo>
                  <a:cubicBezTo>
                    <a:pt x="4728" y="37"/>
                    <a:pt x="4704" y="25"/>
                    <a:pt x="465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23"/>
            <p:cNvSpPr/>
            <p:nvPr/>
          </p:nvSpPr>
          <p:spPr>
            <a:xfrm>
              <a:off x="3403975" y="2657300"/>
              <a:ext cx="46175" cy="92900"/>
            </a:xfrm>
            <a:custGeom>
              <a:rect b="b" l="l" r="r" t="t"/>
              <a:pathLst>
                <a:path extrusionOk="0" h="3716" w="1847">
                  <a:moveTo>
                    <a:pt x="275" y="1"/>
                  </a:moveTo>
                  <a:lnTo>
                    <a:pt x="1" y="36"/>
                  </a:lnTo>
                  <a:lnTo>
                    <a:pt x="1549" y="3691"/>
                  </a:lnTo>
                  <a:cubicBezTo>
                    <a:pt x="1593" y="3665"/>
                    <a:pt x="1651" y="3651"/>
                    <a:pt x="1708" y="3651"/>
                  </a:cubicBezTo>
                  <a:cubicBezTo>
                    <a:pt x="1727" y="3651"/>
                    <a:pt x="1745" y="3653"/>
                    <a:pt x="1763" y="3656"/>
                  </a:cubicBezTo>
                  <a:cubicBezTo>
                    <a:pt x="1799" y="3668"/>
                    <a:pt x="1834" y="3691"/>
                    <a:pt x="1846" y="3715"/>
                  </a:cubicBezTo>
                  <a:lnTo>
                    <a:pt x="27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23"/>
            <p:cNvSpPr/>
            <p:nvPr/>
          </p:nvSpPr>
          <p:spPr>
            <a:xfrm>
              <a:off x="3447750" y="2756725"/>
              <a:ext cx="63125" cy="139325"/>
            </a:xfrm>
            <a:custGeom>
              <a:rect b="b" l="l" r="r" t="t"/>
              <a:pathLst>
                <a:path extrusionOk="0" h="5573" w="2525">
                  <a:moveTo>
                    <a:pt x="214" y="0"/>
                  </a:moveTo>
                  <a:lnTo>
                    <a:pt x="119" y="84"/>
                  </a:lnTo>
                  <a:cubicBezTo>
                    <a:pt x="95" y="107"/>
                    <a:pt x="72" y="131"/>
                    <a:pt x="36" y="143"/>
                  </a:cubicBezTo>
                  <a:lnTo>
                    <a:pt x="0" y="167"/>
                  </a:lnTo>
                  <a:lnTo>
                    <a:pt x="2286" y="5572"/>
                  </a:lnTo>
                  <a:cubicBezTo>
                    <a:pt x="2358" y="5513"/>
                    <a:pt x="2441" y="5477"/>
                    <a:pt x="2524" y="5465"/>
                  </a:cubicBezTo>
                  <a:lnTo>
                    <a:pt x="21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23"/>
            <p:cNvSpPr/>
            <p:nvPr/>
          </p:nvSpPr>
          <p:spPr>
            <a:xfrm>
              <a:off x="3360525" y="2551625"/>
              <a:ext cx="47650" cy="100650"/>
            </a:xfrm>
            <a:custGeom>
              <a:rect b="b" l="l" r="r" t="t"/>
              <a:pathLst>
                <a:path extrusionOk="0" h="4026" w="1906">
                  <a:moveTo>
                    <a:pt x="227" y="1"/>
                  </a:moveTo>
                  <a:lnTo>
                    <a:pt x="1" y="144"/>
                  </a:lnTo>
                  <a:lnTo>
                    <a:pt x="1644" y="4025"/>
                  </a:lnTo>
                  <a:lnTo>
                    <a:pt x="1906" y="3989"/>
                  </a:lnTo>
                  <a:lnTo>
                    <a:pt x="22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23"/>
            <p:cNvSpPr/>
            <p:nvPr/>
          </p:nvSpPr>
          <p:spPr>
            <a:xfrm>
              <a:off x="3125375" y="2390600"/>
              <a:ext cx="476275" cy="313150"/>
            </a:xfrm>
            <a:custGeom>
              <a:rect b="b" l="l" r="r" t="t"/>
              <a:pathLst>
                <a:path extrusionOk="0" h="12526" w="19051">
                  <a:moveTo>
                    <a:pt x="19051" y="1"/>
                  </a:moveTo>
                  <a:lnTo>
                    <a:pt x="16455" y="1691"/>
                  </a:lnTo>
                  <a:lnTo>
                    <a:pt x="16241" y="1834"/>
                  </a:lnTo>
                  <a:lnTo>
                    <a:pt x="9907" y="5942"/>
                  </a:lnTo>
                  <a:lnTo>
                    <a:pt x="9371" y="6287"/>
                  </a:lnTo>
                  <a:lnTo>
                    <a:pt x="1" y="12395"/>
                  </a:lnTo>
                  <a:cubicBezTo>
                    <a:pt x="48" y="12431"/>
                    <a:pt x="72" y="12478"/>
                    <a:pt x="108" y="12526"/>
                  </a:cubicBezTo>
                  <a:lnTo>
                    <a:pt x="358" y="12478"/>
                  </a:lnTo>
                  <a:lnTo>
                    <a:pt x="9407" y="6597"/>
                  </a:lnTo>
                  <a:lnTo>
                    <a:pt x="9633" y="6454"/>
                  </a:lnTo>
                  <a:lnTo>
                    <a:pt x="16384" y="2060"/>
                  </a:lnTo>
                  <a:lnTo>
                    <a:pt x="16503" y="1989"/>
                  </a:lnTo>
                  <a:lnTo>
                    <a:pt x="16503" y="1977"/>
                  </a:lnTo>
                  <a:cubicBezTo>
                    <a:pt x="16533" y="1877"/>
                    <a:pt x="16622" y="1802"/>
                    <a:pt x="16720" y="1802"/>
                  </a:cubicBezTo>
                  <a:cubicBezTo>
                    <a:pt x="16739" y="1802"/>
                    <a:pt x="16758" y="1805"/>
                    <a:pt x="16777" y="1810"/>
                  </a:cubicBezTo>
                  <a:lnTo>
                    <a:pt x="19051" y="322"/>
                  </a:lnTo>
                  <a:lnTo>
                    <a:pt x="1905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23"/>
            <p:cNvSpPr/>
            <p:nvPr/>
          </p:nvSpPr>
          <p:spPr>
            <a:xfrm>
              <a:off x="3128050" y="2615625"/>
              <a:ext cx="473900" cy="94675"/>
            </a:xfrm>
            <a:custGeom>
              <a:rect b="b" l="l" r="r" t="t"/>
              <a:pathLst>
                <a:path extrusionOk="0" h="3787" w="18956">
                  <a:moveTo>
                    <a:pt x="18956" y="1"/>
                  </a:moveTo>
                  <a:lnTo>
                    <a:pt x="11216" y="1441"/>
                  </a:lnTo>
                  <a:lnTo>
                    <a:pt x="10955" y="1489"/>
                  </a:lnTo>
                  <a:lnTo>
                    <a:pt x="251" y="3477"/>
                  </a:lnTo>
                  <a:lnTo>
                    <a:pt x="1" y="3525"/>
                  </a:lnTo>
                  <a:cubicBezTo>
                    <a:pt x="25" y="3596"/>
                    <a:pt x="37" y="3704"/>
                    <a:pt x="25" y="3787"/>
                  </a:cubicBezTo>
                  <a:lnTo>
                    <a:pt x="11062" y="1739"/>
                  </a:lnTo>
                  <a:lnTo>
                    <a:pt x="11324" y="1691"/>
                  </a:lnTo>
                  <a:lnTo>
                    <a:pt x="18956" y="263"/>
                  </a:lnTo>
                  <a:lnTo>
                    <a:pt x="1895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23"/>
            <p:cNvSpPr/>
            <p:nvPr/>
          </p:nvSpPr>
          <p:spPr>
            <a:xfrm>
              <a:off x="3117650" y="2716825"/>
              <a:ext cx="74725" cy="262575"/>
            </a:xfrm>
            <a:custGeom>
              <a:rect b="b" l="l" r="r" t="t"/>
              <a:pathLst>
                <a:path extrusionOk="0" h="10503" w="2989">
                  <a:moveTo>
                    <a:pt x="250" y="1"/>
                  </a:moveTo>
                  <a:cubicBezTo>
                    <a:pt x="188" y="32"/>
                    <a:pt x="109" y="63"/>
                    <a:pt x="34" y="63"/>
                  </a:cubicBezTo>
                  <a:cubicBezTo>
                    <a:pt x="23" y="63"/>
                    <a:pt x="11" y="62"/>
                    <a:pt x="0" y="60"/>
                  </a:cubicBezTo>
                  <a:lnTo>
                    <a:pt x="0" y="60"/>
                  </a:lnTo>
                  <a:lnTo>
                    <a:pt x="2739" y="10502"/>
                  </a:lnTo>
                  <a:cubicBezTo>
                    <a:pt x="2810" y="10454"/>
                    <a:pt x="2905" y="10431"/>
                    <a:pt x="2989" y="10419"/>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23"/>
            <p:cNvSpPr/>
            <p:nvPr/>
          </p:nvSpPr>
          <p:spPr>
            <a:xfrm>
              <a:off x="3207525" y="2947525"/>
              <a:ext cx="153325" cy="44675"/>
            </a:xfrm>
            <a:custGeom>
              <a:rect b="b" l="l" r="r" t="t"/>
              <a:pathLst>
                <a:path extrusionOk="0" h="1787" w="6133">
                  <a:moveTo>
                    <a:pt x="5859" y="0"/>
                  </a:moveTo>
                  <a:lnTo>
                    <a:pt x="1" y="1524"/>
                  </a:lnTo>
                  <a:cubicBezTo>
                    <a:pt x="48" y="1607"/>
                    <a:pt x="60" y="1691"/>
                    <a:pt x="60" y="1786"/>
                  </a:cubicBezTo>
                  <a:lnTo>
                    <a:pt x="6132" y="191"/>
                  </a:lnTo>
                  <a:lnTo>
                    <a:pt x="585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23"/>
            <p:cNvSpPr/>
            <p:nvPr/>
          </p:nvSpPr>
          <p:spPr>
            <a:xfrm>
              <a:off x="3362025" y="2909125"/>
              <a:ext cx="138425" cy="40800"/>
            </a:xfrm>
            <a:custGeom>
              <a:rect b="b" l="l" r="r" t="t"/>
              <a:pathLst>
                <a:path extrusionOk="0" h="1632" w="5537">
                  <a:moveTo>
                    <a:pt x="5465" y="0"/>
                  </a:moveTo>
                  <a:lnTo>
                    <a:pt x="0" y="1429"/>
                  </a:lnTo>
                  <a:lnTo>
                    <a:pt x="286" y="1631"/>
                  </a:lnTo>
                  <a:lnTo>
                    <a:pt x="5489" y="262"/>
                  </a:lnTo>
                  <a:lnTo>
                    <a:pt x="5537" y="238"/>
                  </a:lnTo>
                  <a:cubicBezTo>
                    <a:pt x="5489" y="155"/>
                    <a:pt x="5477" y="84"/>
                    <a:pt x="546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23"/>
            <p:cNvSpPr/>
            <p:nvPr/>
          </p:nvSpPr>
          <p:spPr>
            <a:xfrm>
              <a:off x="3281950" y="2758200"/>
              <a:ext cx="167000" cy="126825"/>
            </a:xfrm>
            <a:custGeom>
              <a:rect b="b" l="l" r="r" t="t"/>
              <a:pathLst>
                <a:path extrusionOk="0" h="5073" w="6680">
                  <a:moveTo>
                    <a:pt x="6370" y="1"/>
                  </a:moveTo>
                  <a:lnTo>
                    <a:pt x="2965" y="2608"/>
                  </a:lnTo>
                  <a:cubicBezTo>
                    <a:pt x="2977" y="2656"/>
                    <a:pt x="3001" y="2727"/>
                    <a:pt x="2965" y="2787"/>
                  </a:cubicBezTo>
                  <a:cubicBezTo>
                    <a:pt x="2927" y="2900"/>
                    <a:pt x="2837" y="2968"/>
                    <a:pt x="2737" y="2968"/>
                  </a:cubicBezTo>
                  <a:cubicBezTo>
                    <a:pt x="2710" y="2968"/>
                    <a:pt x="2683" y="2963"/>
                    <a:pt x="2655" y="2954"/>
                  </a:cubicBezTo>
                  <a:cubicBezTo>
                    <a:pt x="2608" y="2942"/>
                    <a:pt x="2584" y="2930"/>
                    <a:pt x="2560" y="2894"/>
                  </a:cubicBezTo>
                  <a:lnTo>
                    <a:pt x="0" y="4859"/>
                  </a:lnTo>
                  <a:cubicBezTo>
                    <a:pt x="72" y="4906"/>
                    <a:pt x="131" y="4978"/>
                    <a:pt x="179" y="5073"/>
                  </a:cubicBezTo>
                  <a:lnTo>
                    <a:pt x="6644" y="132"/>
                  </a:lnTo>
                  <a:lnTo>
                    <a:pt x="6680" y="96"/>
                  </a:lnTo>
                  <a:lnTo>
                    <a:pt x="6680" y="96"/>
                  </a:lnTo>
                  <a:cubicBezTo>
                    <a:pt x="6647" y="116"/>
                    <a:pt x="6618" y="125"/>
                    <a:pt x="6586" y="125"/>
                  </a:cubicBezTo>
                  <a:cubicBezTo>
                    <a:pt x="6561" y="125"/>
                    <a:pt x="6533" y="119"/>
                    <a:pt x="6501" y="108"/>
                  </a:cubicBezTo>
                  <a:cubicBezTo>
                    <a:pt x="6442" y="96"/>
                    <a:pt x="6406" y="48"/>
                    <a:pt x="637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23"/>
            <p:cNvSpPr/>
            <p:nvPr/>
          </p:nvSpPr>
          <p:spPr>
            <a:xfrm>
              <a:off x="3450725" y="2635275"/>
              <a:ext cx="150925" cy="123850"/>
            </a:xfrm>
            <a:custGeom>
              <a:rect b="b" l="l" r="r" t="t"/>
              <a:pathLst>
                <a:path extrusionOk="0" h="4954" w="6037">
                  <a:moveTo>
                    <a:pt x="6037" y="1"/>
                  </a:moveTo>
                  <a:lnTo>
                    <a:pt x="0" y="4632"/>
                  </a:lnTo>
                  <a:cubicBezTo>
                    <a:pt x="60" y="4668"/>
                    <a:pt x="72" y="4775"/>
                    <a:pt x="36" y="4870"/>
                  </a:cubicBezTo>
                  <a:lnTo>
                    <a:pt x="0" y="4953"/>
                  </a:lnTo>
                  <a:lnTo>
                    <a:pt x="0" y="4953"/>
                  </a:lnTo>
                  <a:lnTo>
                    <a:pt x="95" y="4882"/>
                  </a:lnTo>
                  <a:lnTo>
                    <a:pt x="6037" y="322"/>
                  </a:lnTo>
                  <a:lnTo>
                    <a:pt x="603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23"/>
            <p:cNvSpPr/>
            <p:nvPr/>
          </p:nvSpPr>
          <p:spPr>
            <a:xfrm>
              <a:off x="3516800" y="2698375"/>
              <a:ext cx="84850" cy="197675"/>
            </a:xfrm>
            <a:custGeom>
              <a:rect b="b" l="l" r="r" t="t"/>
              <a:pathLst>
                <a:path extrusionOk="0" h="7907" w="3394">
                  <a:moveTo>
                    <a:pt x="3394" y="1"/>
                  </a:moveTo>
                  <a:lnTo>
                    <a:pt x="0" y="7799"/>
                  </a:lnTo>
                  <a:cubicBezTo>
                    <a:pt x="12" y="7799"/>
                    <a:pt x="48" y="7811"/>
                    <a:pt x="60" y="7811"/>
                  </a:cubicBezTo>
                  <a:cubicBezTo>
                    <a:pt x="119" y="7835"/>
                    <a:pt x="179" y="7883"/>
                    <a:pt x="238" y="7906"/>
                  </a:cubicBezTo>
                  <a:lnTo>
                    <a:pt x="3394" y="667"/>
                  </a:lnTo>
                  <a:lnTo>
                    <a:pt x="339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23"/>
            <p:cNvSpPr/>
            <p:nvPr/>
          </p:nvSpPr>
          <p:spPr>
            <a:xfrm>
              <a:off x="3517700" y="2919250"/>
              <a:ext cx="83950" cy="148250"/>
            </a:xfrm>
            <a:custGeom>
              <a:rect b="b" l="l" r="r" t="t"/>
              <a:pathLst>
                <a:path extrusionOk="0" h="5930" w="3358">
                  <a:moveTo>
                    <a:pt x="238" y="0"/>
                  </a:moveTo>
                  <a:cubicBezTo>
                    <a:pt x="155" y="60"/>
                    <a:pt x="83" y="95"/>
                    <a:pt x="0" y="131"/>
                  </a:cubicBezTo>
                  <a:lnTo>
                    <a:pt x="3358" y="5929"/>
                  </a:lnTo>
                  <a:lnTo>
                    <a:pt x="3358" y="5394"/>
                  </a:lnTo>
                  <a:lnTo>
                    <a:pt x="23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23"/>
            <p:cNvSpPr/>
            <p:nvPr/>
          </p:nvSpPr>
          <p:spPr>
            <a:xfrm>
              <a:off x="3421550" y="2991875"/>
              <a:ext cx="180100" cy="133375"/>
            </a:xfrm>
            <a:custGeom>
              <a:rect b="b" l="l" r="r" t="t"/>
              <a:pathLst>
                <a:path extrusionOk="0" h="5335" w="7204">
                  <a:moveTo>
                    <a:pt x="250" y="0"/>
                  </a:moveTo>
                  <a:cubicBezTo>
                    <a:pt x="221" y="110"/>
                    <a:pt x="141" y="161"/>
                    <a:pt x="53" y="161"/>
                  </a:cubicBezTo>
                  <a:cubicBezTo>
                    <a:pt x="36" y="161"/>
                    <a:pt x="18" y="159"/>
                    <a:pt x="0" y="155"/>
                  </a:cubicBezTo>
                  <a:lnTo>
                    <a:pt x="0" y="155"/>
                  </a:lnTo>
                  <a:lnTo>
                    <a:pt x="7204" y="5334"/>
                  </a:lnTo>
                  <a:lnTo>
                    <a:pt x="7204" y="5001"/>
                  </a:lnTo>
                  <a:lnTo>
                    <a:pt x="25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23"/>
            <p:cNvSpPr/>
            <p:nvPr/>
          </p:nvSpPr>
          <p:spPr>
            <a:xfrm>
              <a:off x="3415600" y="2991275"/>
              <a:ext cx="1500" cy="1500"/>
            </a:xfrm>
            <a:custGeom>
              <a:rect b="b" l="l" r="r" t="t"/>
              <a:pathLst>
                <a:path extrusionOk="0" h="60" w="60">
                  <a:moveTo>
                    <a:pt x="48" y="0"/>
                  </a:moveTo>
                  <a:lnTo>
                    <a:pt x="0" y="12"/>
                  </a:lnTo>
                  <a:lnTo>
                    <a:pt x="60" y="60"/>
                  </a:lnTo>
                  <a:cubicBezTo>
                    <a:pt x="48" y="48"/>
                    <a:pt x="48" y="12"/>
                    <a:pt x="4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23"/>
            <p:cNvSpPr/>
            <p:nvPr/>
          </p:nvSpPr>
          <p:spPr>
            <a:xfrm>
              <a:off x="3283125" y="2890950"/>
              <a:ext cx="131900" cy="96475"/>
            </a:xfrm>
            <a:custGeom>
              <a:rect b="b" l="l" r="r" t="t"/>
              <a:pathLst>
                <a:path extrusionOk="0" h="3859" w="5276">
                  <a:moveTo>
                    <a:pt x="132" y="1"/>
                  </a:moveTo>
                  <a:cubicBezTo>
                    <a:pt x="132" y="13"/>
                    <a:pt x="132" y="25"/>
                    <a:pt x="120" y="37"/>
                  </a:cubicBezTo>
                  <a:cubicBezTo>
                    <a:pt x="96" y="108"/>
                    <a:pt x="60" y="168"/>
                    <a:pt x="1" y="227"/>
                  </a:cubicBezTo>
                  <a:lnTo>
                    <a:pt x="2811" y="2251"/>
                  </a:lnTo>
                  <a:lnTo>
                    <a:pt x="3097" y="2454"/>
                  </a:lnTo>
                  <a:lnTo>
                    <a:pt x="5061" y="3859"/>
                  </a:lnTo>
                  <a:lnTo>
                    <a:pt x="5275" y="3680"/>
                  </a:lnTo>
                  <a:lnTo>
                    <a:pt x="3430" y="2346"/>
                  </a:lnTo>
                  <a:lnTo>
                    <a:pt x="3156" y="2168"/>
                  </a:lnTo>
                  <a:lnTo>
                    <a:pt x="13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23"/>
            <p:cNvSpPr/>
            <p:nvPr/>
          </p:nvSpPr>
          <p:spPr>
            <a:xfrm>
              <a:off x="3303375" y="2915075"/>
              <a:ext cx="202425" cy="165525"/>
            </a:xfrm>
            <a:custGeom>
              <a:rect b="b" l="l" r="r" t="t"/>
              <a:pathLst>
                <a:path extrusionOk="0" h="6621" w="8097">
                  <a:moveTo>
                    <a:pt x="7883" y="0"/>
                  </a:moveTo>
                  <a:lnTo>
                    <a:pt x="7835" y="24"/>
                  </a:lnTo>
                  <a:lnTo>
                    <a:pt x="4489" y="2739"/>
                  </a:lnTo>
                  <a:lnTo>
                    <a:pt x="4287" y="2917"/>
                  </a:lnTo>
                  <a:lnTo>
                    <a:pt x="1" y="6370"/>
                  </a:lnTo>
                  <a:lnTo>
                    <a:pt x="84" y="6430"/>
                  </a:lnTo>
                  <a:lnTo>
                    <a:pt x="96" y="6442"/>
                  </a:lnTo>
                  <a:lnTo>
                    <a:pt x="120" y="6454"/>
                  </a:lnTo>
                  <a:lnTo>
                    <a:pt x="132" y="6477"/>
                  </a:lnTo>
                  <a:lnTo>
                    <a:pt x="132" y="6489"/>
                  </a:lnTo>
                  <a:lnTo>
                    <a:pt x="132" y="6501"/>
                  </a:lnTo>
                  <a:lnTo>
                    <a:pt x="132" y="6513"/>
                  </a:lnTo>
                  <a:lnTo>
                    <a:pt x="132" y="6549"/>
                  </a:lnTo>
                  <a:lnTo>
                    <a:pt x="143" y="6620"/>
                  </a:lnTo>
                  <a:lnTo>
                    <a:pt x="4525" y="3108"/>
                  </a:lnTo>
                  <a:lnTo>
                    <a:pt x="4549" y="3084"/>
                  </a:lnTo>
                  <a:cubicBezTo>
                    <a:pt x="4537" y="3036"/>
                    <a:pt x="4549" y="3001"/>
                    <a:pt x="4561" y="2965"/>
                  </a:cubicBezTo>
                  <a:cubicBezTo>
                    <a:pt x="4601" y="2865"/>
                    <a:pt x="4700" y="2790"/>
                    <a:pt x="4815" y="2790"/>
                  </a:cubicBezTo>
                  <a:cubicBezTo>
                    <a:pt x="4837" y="2790"/>
                    <a:pt x="4859" y="2793"/>
                    <a:pt x="4882" y="2798"/>
                  </a:cubicBezTo>
                  <a:cubicBezTo>
                    <a:pt x="4882" y="2798"/>
                    <a:pt x="4894" y="2798"/>
                    <a:pt x="4894" y="2810"/>
                  </a:cubicBezTo>
                  <a:lnTo>
                    <a:pt x="8097" y="238"/>
                  </a:lnTo>
                  <a:cubicBezTo>
                    <a:pt x="7990" y="143"/>
                    <a:pt x="7930" y="72"/>
                    <a:pt x="788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23"/>
            <p:cNvSpPr/>
            <p:nvPr/>
          </p:nvSpPr>
          <p:spPr>
            <a:xfrm>
              <a:off x="2964350" y="3075800"/>
              <a:ext cx="335475" cy="51225"/>
            </a:xfrm>
            <a:custGeom>
              <a:rect b="b" l="l" r="r" t="t"/>
              <a:pathLst>
                <a:path extrusionOk="0" h="2049" w="13419">
                  <a:moveTo>
                    <a:pt x="13204" y="1"/>
                  </a:moveTo>
                  <a:lnTo>
                    <a:pt x="0" y="1810"/>
                  </a:lnTo>
                  <a:cubicBezTo>
                    <a:pt x="24" y="1870"/>
                    <a:pt x="36" y="1941"/>
                    <a:pt x="60" y="2025"/>
                  </a:cubicBezTo>
                  <a:lnTo>
                    <a:pt x="203" y="2049"/>
                  </a:lnTo>
                  <a:lnTo>
                    <a:pt x="13419" y="239"/>
                  </a:lnTo>
                  <a:lnTo>
                    <a:pt x="13407" y="156"/>
                  </a:lnTo>
                  <a:lnTo>
                    <a:pt x="1320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23"/>
            <p:cNvSpPr/>
            <p:nvPr/>
          </p:nvSpPr>
          <p:spPr>
            <a:xfrm>
              <a:off x="3202475" y="2999600"/>
              <a:ext cx="102700" cy="80400"/>
            </a:xfrm>
            <a:custGeom>
              <a:rect b="b" l="l" r="r" t="t"/>
              <a:pathLst>
                <a:path extrusionOk="0" h="3216" w="4108">
                  <a:moveTo>
                    <a:pt x="4061" y="3007"/>
                  </a:moveTo>
                  <a:lnTo>
                    <a:pt x="4108" y="3037"/>
                  </a:lnTo>
                  <a:cubicBezTo>
                    <a:pt x="4092" y="3021"/>
                    <a:pt x="4077" y="3012"/>
                    <a:pt x="4061" y="3007"/>
                  </a:cubicBezTo>
                  <a:close/>
                  <a:moveTo>
                    <a:pt x="179" y="1"/>
                  </a:moveTo>
                  <a:cubicBezTo>
                    <a:pt x="131" y="72"/>
                    <a:pt x="72" y="144"/>
                    <a:pt x="0" y="191"/>
                  </a:cubicBezTo>
                  <a:lnTo>
                    <a:pt x="3679" y="3049"/>
                  </a:lnTo>
                  <a:lnTo>
                    <a:pt x="3882" y="3215"/>
                  </a:lnTo>
                  <a:lnTo>
                    <a:pt x="3882" y="3144"/>
                  </a:lnTo>
                  <a:cubicBezTo>
                    <a:pt x="3870" y="3073"/>
                    <a:pt x="3929" y="3013"/>
                    <a:pt x="4001" y="3001"/>
                  </a:cubicBezTo>
                  <a:cubicBezTo>
                    <a:pt x="4021" y="3001"/>
                    <a:pt x="4041" y="3001"/>
                    <a:pt x="4061" y="3007"/>
                  </a:cubicBezTo>
                  <a:lnTo>
                    <a:pt x="4061" y="3007"/>
                  </a:lnTo>
                  <a:lnTo>
                    <a:pt x="4013" y="2977"/>
                  </a:lnTo>
                  <a:lnTo>
                    <a:pt x="17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23"/>
            <p:cNvSpPr/>
            <p:nvPr/>
          </p:nvSpPr>
          <p:spPr>
            <a:xfrm>
              <a:off x="3299500" y="3073725"/>
              <a:ext cx="22050" cy="129200"/>
            </a:xfrm>
            <a:custGeom>
              <a:rect b="b" l="l" r="r" t="t"/>
              <a:pathLst>
                <a:path extrusionOk="0" h="5168" w="882">
                  <a:moveTo>
                    <a:pt x="120" y="0"/>
                  </a:moveTo>
                  <a:cubicBezTo>
                    <a:pt x="48" y="24"/>
                    <a:pt x="1" y="84"/>
                    <a:pt x="1" y="155"/>
                  </a:cubicBezTo>
                  <a:lnTo>
                    <a:pt x="1" y="215"/>
                  </a:lnTo>
                  <a:lnTo>
                    <a:pt x="13" y="286"/>
                  </a:lnTo>
                  <a:lnTo>
                    <a:pt x="608" y="5108"/>
                  </a:lnTo>
                  <a:lnTo>
                    <a:pt x="882" y="5168"/>
                  </a:lnTo>
                  <a:lnTo>
                    <a:pt x="263" y="179"/>
                  </a:lnTo>
                  <a:lnTo>
                    <a:pt x="275" y="155"/>
                  </a:lnTo>
                  <a:lnTo>
                    <a:pt x="275" y="131"/>
                  </a:lnTo>
                  <a:lnTo>
                    <a:pt x="275" y="108"/>
                  </a:lnTo>
                  <a:lnTo>
                    <a:pt x="275" y="96"/>
                  </a:lnTo>
                  <a:lnTo>
                    <a:pt x="275" y="84"/>
                  </a:lnTo>
                  <a:cubicBezTo>
                    <a:pt x="275" y="84"/>
                    <a:pt x="275" y="60"/>
                    <a:pt x="251" y="60"/>
                  </a:cubicBezTo>
                  <a:lnTo>
                    <a:pt x="239" y="48"/>
                  </a:lnTo>
                  <a:lnTo>
                    <a:pt x="227" y="36"/>
                  </a:lnTo>
                  <a:cubicBezTo>
                    <a:pt x="191" y="24"/>
                    <a:pt x="167" y="0"/>
                    <a:pt x="12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23"/>
            <p:cNvSpPr/>
            <p:nvPr/>
          </p:nvSpPr>
          <p:spPr>
            <a:xfrm>
              <a:off x="3315575" y="3209450"/>
              <a:ext cx="16100" cy="73850"/>
            </a:xfrm>
            <a:custGeom>
              <a:rect b="b" l="l" r="r" t="t"/>
              <a:pathLst>
                <a:path extrusionOk="0" h="2954" w="644">
                  <a:moveTo>
                    <a:pt x="1" y="1"/>
                  </a:moveTo>
                  <a:lnTo>
                    <a:pt x="370" y="2953"/>
                  </a:lnTo>
                  <a:lnTo>
                    <a:pt x="644" y="2953"/>
                  </a:lnTo>
                  <a:lnTo>
                    <a:pt x="286" y="60"/>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23"/>
            <p:cNvSpPr/>
            <p:nvPr/>
          </p:nvSpPr>
          <p:spPr>
            <a:xfrm>
              <a:off x="3552525" y="3258875"/>
              <a:ext cx="3300" cy="2100"/>
            </a:xfrm>
            <a:custGeom>
              <a:rect b="b" l="l" r="r" t="t"/>
              <a:pathLst>
                <a:path extrusionOk="0" h="84" w="132">
                  <a:moveTo>
                    <a:pt x="36" y="0"/>
                  </a:moveTo>
                  <a:cubicBezTo>
                    <a:pt x="12" y="24"/>
                    <a:pt x="0" y="60"/>
                    <a:pt x="0" y="83"/>
                  </a:cubicBezTo>
                  <a:cubicBezTo>
                    <a:pt x="60" y="83"/>
                    <a:pt x="107" y="60"/>
                    <a:pt x="131" y="12"/>
                  </a:cubicBez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23"/>
            <p:cNvSpPr/>
            <p:nvPr/>
          </p:nvSpPr>
          <p:spPr>
            <a:xfrm>
              <a:off x="2964650" y="3126400"/>
              <a:ext cx="548300" cy="125650"/>
            </a:xfrm>
            <a:custGeom>
              <a:rect b="b" l="l" r="r" t="t"/>
              <a:pathLst>
                <a:path extrusionOk="0" h="5026" w="21932">
                  <a:moveTo>
                    <a:pt x="48" y="1"/>
                  </a:moveTo>
                  <a:cubicBezTo>
                    <a:pt x="48" y="72"/>
                    <a:pt x="48" y="144"/>
                    <a:pt x="12" y="215"/>
                  </a:cubicBezTo>
                  <a:cubicBezTo>
                    <a:pt x="12" y="239"/>
                    <a:pt x="0" y="251"/>
                    <a:pt x="0" y="251"/>
                  </a:cubicBezTo>
                  <a:lnTo>
                    <a:pt x="14038" y="3323"/>
                  </a:lnTo>
                  <a:lnTo>
                    <a:pt x="14300" y="3382"/>
                  </a:lnTo>
                  <a:lnTo>
                    <a:pt x="21896" y="5025"/>
                  </a:lnTo>
                  <a:cubicBezTo>
                    <a:pt x="21896" y="4942"/>
                    <a:pt x="21908" y="4847"/>
                    <a:pt x="21932" y="4763"/>
                  </a:cubicBezTo>
                  <a:lnTo>
                    <a:pt x="14276" y="3096"/>
                  </a:lnTo>
                  <a:lnTo>
                    <a:pt x="14002" y="3037"/>
                  </a:lnTo>
                  <a:lnTo>
                    <a:pt x="191" y="25"/>
                  </a:lnTo>
                  <a:lnTo>
                    <a:pt x="4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23"/>
            <p:cNvSpPr/>
            <p:nvPr/>
          </p:nvSpPr>
          <p:spPr>
            <a:xfrm>
              <a:off x="3553400" y="3252025"/>
              <a:ext cx="48250" cy="16400"/>
            </a:xfrm>
            <a:custGeom>
              <a:rect b="b" l="l" r="r" t="t"/>
              <a:pathLst>
                <a:path extrusionOk="0" h="656" w="1930">
                  <a:moveTo>
                    <a:pt x="37" y="0"/>
                  </a:moveTo>
                  <a:cubicBezTo>
                    <a:pt x="37" y="95"/>
                    <a:pt x="25" y="179"/>
                    <a:pt x="1" y="274"/>
                  </a:cubicBezTo>
                  <a:lnTo>
                    <a:pt x="84" y="286"/>
                  </a:lnTo>
                  <a:lnTo>
                    <a:pt x="1930" y="655"/>
                  </a:lnTo>
                  <a:lnTo>
                    <a:pt x="1930" y="381"/>
                  </a:lnTo>
                  <a:lnTo>
                    <a:pt x="3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23"/>
            <p:cNvSpPr/>
            <p:nvPr/>
          </p:nvSpPr>
          <p:spPr>
            <a:xfrm>
              <a:off x="3481375" y="3258875"/>
              <a:ext cx="35150" cy="24425"/>
            </a:xfrm>
            <a:custGeom>
              <a:rect b="b" l="l" r="r" t="t"/>
              <a:pathLst>
                <a:path extrusionOk="0" h="977" w="1406">
                  <a:moveTo>
                    <a:pt x="1286" y="0"/>
                  </a:moveTo>
                  <a:lnTo>
                    <a:pt x="1" y="976"/>
                  </a:lnTo>
                  <a:lnTo>
                    <a:pt x="441" y="976"/>
                  </a:lnTo>
                  <a:lnTo>
                    <a:pt x="1405" y="238"/>
                  </a:lnTo>
                  <a:cubicBezTo>
                    <a:pt x="1346" y="167"/>
                    <a:pt x="1310" y="83"/>
                    <a:pt x="128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23"/>
            <p:cNvSpPr/>
            <p:nvPr/>
          </p:nvSpPr>
          <p:spPr>
            <a:xfrm>
              <a:off x="3544475" y="3190100"/>
              <a:ext cx="57175" cy="49150"/>
            </a:xfrm>
            <a:custGeom>
              <a:rect b="b" l="l" r="r" t="t"/>
              <a:pathLst>
                <a:path extrusionOk="0" h="1966" w="2287">
                  <a:moveTo>
                    <a:pt x="2287" y="1"/>
                  </a:moveTo>
                  <a:lnTo>
                    <a:pt x="1" y="1763"/>
                  </a:lnTo>
                  <a:cubicBezTo>
                    <a:pt x="72" y="1822"/>
                    <a:pt x="144" y="1882"/>
                    <a:pt x="203" y="1965"/>
                  </a:cubicBezTo>
                  <a:lnTo>
                    <a:pt x="2287" y="334"/>
                  </a:lnTo>
                  <a:lnTo>
                    <a:pt x="228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23"/>
            <p:cNvSpPr/>
            <p:nvPr/>
          </p:nvSpPr>
          <p:spPr>
            <a:xfrm>
              <a:off x="2569050" y="3051400"/>
              <a:ext cx="368525" cy="75325"/>
            </a:xfrm>
            <a:custGeom>
              <a:rect b="b" l="l" r="r" t="t"/>
              <a:pathLst>
                <a:path extrusionOk="0" h="3013" w="14741">
                  <a:moveTo>
                    <a:pt x="48" y="0"/>
                  </a:moveTo>
                  <a:cubicBezTo>
                    <a:pt x="48" y="84"/>
                    <a:pt x="37" y="167"/>
                    <a:pt x="1" y="239"/>
                  </a:cubicBezTo>
                  <a:lnTo>
                    <a:pt x="1" y="286"/>
                  </a:lnTo>
                  <a:lnTo>
                    <a:pt x="14681" y="3013"/>
                  </a:lnTo>
                  <a:cubicBezTo>
                    <a:pt x="14681" y="2953"/>
                    <a:pt x="14693" y="2894"/>
                    <a:pt x="14705" y="2834"/>
                  </a:cubicBezTo>
                  <a:cubicBezTo>
                    <a:pt x="14729" y="2798"/>
                    <a:pt x="14729" y="2775"/>
                    <a:pt x="14741" y="2739"/>
                  </a:cubicBezTo>
                  <a:lnTo>
                    <a:pt x="4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23"/>
            <p:cNvSpPr/>
            <p:nvPr/>
          </p:nvSpPr>
          <p:spPr>
            <a:xfrm>
              <a:off x="2951550" y="3140400"/>
              <a:ext cx="46750" cy="143500"/>
            </a:xfrm>
            <a:custGeom>
              <a:rect b="b" l="l" r="r" t="t"/>
              <a:pathLst>
                <a:path extrusionOk="0" h="5740" w="1870">
                  <a:moveTo>
                    <a:pt x="262" y="0"/>
                  </a:moveTo>
                  <a:cubicBezTo>
                    <a:pt x="179" y="48"/>
                    <a:pt x="96" y="60"/>
                    <a:pt x="0" y="84"/>
                  </a:cubicBezTo>
                  <a:lnTo>
                    <a:pt x="1596" y="5739"/>
                  </a:lnTo>
                  <a:lnTo>
                    <a:pt x="1870" y="5739"/>
                  </a:lnTo>
                  <a:lnTo>
                    <a:pt x="26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23"/>
            <p:cNvSpPr/>
            <p:nvPr/>
          </p:nvSpPr>
          <p:spPr>
            <a:xfrm>
              <a:off x="2657175" y="3196350"/>
              <a:ext cx="8050" cy="86950"/>
            </a:xfrm>
            <a:custGeom>
              <a:rect b="b" l="l" r="r" t="t"/>
              <a:pathLst>
                <a:path extrusionOk="0" h="3478" w="322">
                  <a:moveTo>
                    <a:pt x="143" y="1"/>
                  </a:moveTo>
                  <a:cubicBezTo>
                    <a:pt x="95" y="13"/>
                    <a:pt x="60" y="60"/>
                    <a:pt x="60" y="120"/>
                  </a:cubicBezTo>
                  <a:lnTo>
                    <a:pt x="0" y="3477"/>
                  </a:lnTo>
                  <a:lnTo>
                    <a:pt x="274" y="3477"/>
                  </a:lnTo>
                  <a:lnTo>
                    <a:pt x="322" y="227"/>
                  </a:lnTo>
                  <a:lnTo>
                    <a:pt x="14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23"/>
            <p:cNvSpPr/>
            <p:nvPr/>
          </p:nvSpPr>
          <p:spPr>
            <a:xfrm>
              <a:off x="2560125" y="3065400"/>
              <a:ext cx="178625" cy="217900"/>
            </a:xfrm>
            <a:custGeom>
              <a:rect b="b" l="l" r="r" t="t"/>
              <a:pathLst>
                <a:path extrusionOk="0" h="8716" w="7145">
                  <a:moveTo>
                    <a:pt x="215" y="0"/>
                  </a:moveTo>
                  <a:cubicBezTo>
                    <a:pt x="155" y="60"/>
                    <a:pt x="72" y="119"/>
                    <a:pt x="1" y="167"/>
                  </a:cubicBezTo>
                  <a:lnTo>
                    <a:pt x="4037" y="5227"/>
                  </a:lnTo>
                  <a:lnTo>
                    <a:pt x="4215" y="5441"/>
                  </a:lnTo>
                  <a:lnTo>
                    <a:pt x="6811" y="8715"/>
                  </a:lnTo>
                  <a:lnTo>
                    <a:pt x="7144" y="8715"/>
                  </a:lnTo>
                  <a:lnTo>
                    <a:pt x="21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23"/>
            <p:cNvSpPr/>
            <p:nvPr/>
          </p:nvSpPr>
          <p:spPr>
            <a:xfrm>
              <a:off x="3512025" y="3231250"/>
              <a:ext cx="42000" cy="42050"/>
            </a:xfrm>
            <a:custGeom>
              <a:rect b="b" l="l" r="r" t="t"/>
              <a:pathLst>
                <a:path extrusionOk="0" h="1682" w="1680">
                  <a:moveTo>
                    <a:pt x="834" y="1"/>
                  </a:moveTo>
                  <a:cubicBezTo>
                    <a:pt x="481" y="1"/>
                    <a:pt x="154" y="237"/>
                    <a:pt x="48" y="581"/>
                  </a:cubicBezTo>
                  <a:cubicBezTo>
                    <a:pt x="13" y="676"/>
                    <a:pt x="1" y="760"/>
                    <a:pt x="1" y="843"/>
                  </a:cubicBezTo>
                  <a:cubicBezTo>
                    <a:pt x="13" y="926"/>
                    <a:pt x="25" y="1010"/>
                    <a:pt x="48" y="1105"/>
                  </a:cubicBezTo>
                  <a:cubicBezTo>
                    <a:pt x="72" y="1188"/>
                    <a:pt x="120" y="1272"/>
                    <a:pt x="168" y="1343"/>
                  </a:cubicBezTo>
                  <a:cubicBezTo>
                    <a:pt x="263" y="1474"/>
                    <a:pt x="406" y="1581"/>
                    <a:pt x="584" y="1641"/>
                  </a:cubicBezTo>
                  <a:cubicBezTo>
                    <a:pt x="668" y="1669"/>
                    <a:pt x="754" y="1682"/>
                    <a:pt x="839" y="1682"/>
                  </a:cubicBezTo>
                  <a:cubicBezTo>
                    <a:pt x="1157" y="1682"/>
                    <a:pt x="1467" y="1498"/>
                    <a:pt x="1608" y="1188"/>
                  </a:cubicBezTo>
                  <a:cubicBezTo>
                    <a:pt x="1620" y="1165"/>
                    <a:pt x="1632" y="1129"/>
                    <a:pt x="1632" y="1105"/>
                  </a:cubicBezTo>
                  <a:cubicBezTo>
                    <a:pt x="1668" y="1010"/>
                    <a:pt x="1680" y="926"/>
                    <a:pt x="1680" y="831"/>
                  </a:cubicBezTo>
                  <a:cubicBezTo>
                    <a:pt x="1680" y="641"/>
                    <a:pt x="1608" y="462"/>
                    <a:pt x="1489" y="319"/>
                  </a:cubicBezTo>
                  <a:cubicBezTo>
                    <a:pt x="1430" y="236"/>
                    <a:pt x="1370" y="176"/>
                    <a:pt x="1275" y="129"/>
                  </a:cubicBezTo>
                  <a:lnTo>
                    <a:pt x="1096" y="45"/>
                  </a:lnTo>
                  <a:cubicBezTo>
                    <a:pt x="1009" y="15"/>
                    <a:pt x="921" y="1"/>
                    <a:pt x="83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23"/>
            <p:cNvSpPr/>
            <p:nvPr/>
          </p:nvSpPr>
          <p:spPr>
            <a:xfrm>
              <a:off x="3341175" y="2161300"/>
              <a:ext cx="64025" cy="59775"/>
            </a:xfrm>
            <a:custGeom>
              <a:rect b="b" l="l" r="r" t="t"/>
              <a:pathLst>
                <a:path extrusionOk="0" h="2391" w="2561">
                  <a:moveTo>
                    <a:pt x="1350" y="0"/>
                  </a:moveTo>
                  <a:cubicBezTo>
                    <a:pt x="840" y="0"/>
                    <a:pt x="366" y="323"/>
                    <a:pt x="191" y="826"/>
                  </a:cubicBezTo>
                  <a:cubicBezTo>
                    <a:pt x="1" y="1457"/>
                    <a:pt x="346" y="2124"/>
                    <a:pt x="965" y="2338"/>
                  </a:cubicBezTo>
                  <a:cubicBezTo>
                    <a:pt x="1084" y="2374"/>
                    <a:pt x="1204" y="2391"/>
                    <a:pt x="1323" y="2391"/>
                  </a:cubicBezTo>
                  <a:cubicBezTo>
                    <a:pt x="1525" y="2391"/>
                    <a:pt x="1721" y="2341"/>
                    <a:pt x="1894" y="2243"/>
                  </a:cubicBezTo>
                  <a:cubicBezTo>
                    <a:pt x="1965" y="2196"/>
                    <a:pt x="2037" y="2148"/>
                    <a:pt x="2120" y="2100"/>
                  </a:cubicBezTo>
                  <a:cubicBezTo>
                    <a:pt x="2275" y="1957"/>
                    <a:pt x="2418" y="1779"/>
                    <a:pt x="2477" y="1565"/>
                  </a:cubicBezTo>
                  <a:cubicBezTo>
                    <a:pt x="2501" y="1469"/>
                    <a:pt x="2513" y="1386"/>
                    <a:pt x="2537" y="1303"/>
                  </a:cubicBezTo>
                  <a:cubicBezTo>
                    <a:pt x="2561" y="969"/>
                    <a:pt x="2441" y="612"/>
                    <a:pt x="2203" y="374"/>
                  </a:cubicBezTo>
                  <a:cubicBezTo>
                    <a:pt x="2144" y="314"/>
                    <a:pt x="2072" y="255"/>
                    <a:pt x="2001" y="207"/>
                  </a:cubicBezTo>
                  <a:cubicBezTo>
                    <a:pt x="1906" y="148"/>
                    <a:pt x="1799" y="100"/>
                    <a:pt x="1703" y="52"/>
                  </a:cubicBezTo>
                  <a:cubicBezTo>
                    <a:pt x="1586" y="17"/>
                    <a:pt x="1467" y="0"/>
                    <a:pt x="135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23"/>
            <p:cNvSpPr/>
            <p:nvPr/>
          </p:nvSpPr>
          <p:spPr>
            <a:xfrm>
              <a:off x="3201575" y="1860600"/>
              <a:ext cx="32475" cy="30475"/>
            </a:xfrm>
            <a:custGeom>
              <a:rect b="b" l="l" r="r" t="t"/>
              <a:pathLst>
                <a:path extrusionOk="0" h="1219" w="1299">
                  <a:moveTo>
                    <a:pt x="690" y="0"/>
                  </a:moveTo>
                  <a:cubicBezTo>
                    <a:pt x="433" y="0"/>
                    <a:pt x="194" y="164"/>
                    <a:pt x="108" y="412"/>
                  </a:cubicBezTo>
                  <a:cubicBezTo>
                    <a:pt x="1" y="746"/>
                    <a:pt x="179" y="1091"/>
                    <a:pt x="501" y="1186"/>
                  </a:cubicBezTo>
                  <a:cubicBezTo>
                    <a:pt x="564" y="1207"/>
                    <a:pt x="630" y="1218"/>
                    <a:pt x="694" y="1218"/>
                  </a:cubicBezTo>
                  <a:cubicBezTo>
                    <a:pt x="809" y="1218"/>
                    <a:pt x="921" y="1184"/>
                    <a:pt x="1013" y="1115"/>
                  </a:cubicBezTo>
                  <a:cubicBezTo>
                    <a:pt x="1108" y="1091"/>
                    <a:pt x="1167" y="1020"/>
                    <a:pt x="1215" y="936"/>
                  </a:cubicBezTo>
                  <a:lnTo>
                    <a:pt x="1251" y="853"/>
                  </a:lnTo>
                  <a:cubicBezTo>
                    <a:pt x="1251" y="829"/>
                    <a:pt x="1275" y="817"/>
                    <a:pt x="1275" y="805"/>
                  </a:cubicBezTo>
                  <a:cubicBezTo>
                    <a:pt x="1298" y="722"/>
                    <a:pt x="1298" y="650"/>
                    <a:pt x="1298" y="579"/>
                  </a:cubicBezTo>
                  <a:cubicBezTo>
                    <a:pt x="1287" y="329"/>
                    <a:pt x="1120" y="103"/>
                    <a:pt x="882" y="31"/>
                  </a:cubicBezTo>
                  <a:cubicBezTo>
                    <a:pt x="818" y="10"/>
                    <a:pt x="753" y="0"/>
                    <a:pt x="69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23"/>
            <p:cNvSpPr/>
            <p:nvPr/>
          </p:nvSpPr>
          <p:spPr>
            <a:xfrm>
              <a:off x="3351600" y="1734200"/>
              <a:ext cx="11625" cy="10025"/>
            </a:xfrm>
            <a:custGeom>
              <a:rect b="b" l="l" r="r" t="t"/>
              <a:pathLst>
                <a:path extrusionOk="0" h="401" w="465">
                  <a:moveTo>
                    <a:pt x="223" y="0"/>
                  </a:moveTo>
                  <a:cubicBezTo>
                    <a:pt x="135" y="0"/>
                    <a:pt x="62" y="62"/>
                    <a:pt x="24" y="146"/>
                  </a:cubicBezTo>
                  <a:cubicBezTo>
                    <a:pt x="0" y="230"/>
                    <a:pt x="24" y="337"/>
                    <a:pt x="119" y="384"/>
                  </a:cubicBezTo>
                  <a:cubicBezTo>
                    <a:pt x="131" y="396"/>
                    <a:pt x="155" y="396"/>
                    <a:pt x="167" y="396"/>
                  </a:cubicBezTo>
                  <a:cubicBezTo>
                    <a:pt x="186" y="399"/>
                    <a:pt x="205" y="400"/>
                    <a:pt x="223" y="400"/>
                  </a:cubicBezTo>
                  <a:cubicBezTo>
                    <a:pt x="287" y="400"/>
                    <a:pt x="347" y="383"/>
                    <a:pt x="393" y="337"/>
                  </a:cubicBezTo>
                  <a:cubicBezTo>
                    <a:pt x="405" y="325"/>
                    <a:pt x="429" y="289"/>
                    <a:pt x="429" y="265"/>
                  </a:cubicBezTo>
                  <a:cubicBezTo>
                    <a:pt x="465" y="206"/>
                    <a:pt x="453" y="134"/>
                    <a:pt x="405" y="87"/>
                  </a:cubicBezTo>
                  <a:cubicBezTo>
                    <a:pt x="369" y="51"/>
                    <a:pt x="346" y="27"/>
                    <a:pt x="298" y="15"/>
                  </a:cubicBezTo>
                  <a:cubicBezTo>
                    <a:pt x="272" y="5"/>
                    <a:pt x="247" y="0"/>
                    <a:pt x="22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23"/>
            <p:cNvSpPr/>
            <p:nvPr/>
          </p:nvSpPr>
          <p:spPr>
            <a:xfrm>
              <a:off x="2525900" y="3030750"/>
              <a:ext cx="45275" cy="41925"/>
            </a:xfrm>
            <a:custGeom>
              <a:rect b="b" l="l" r="r" t="t"/>
              <a:pathLst>
                <a:path extrusionOk="0" h="1677" w="1811">
                  <a:moveTo>
                    <a:pt x="954" y="0"/>
                  </a:moveTo>
                  <a:cubicBezTo>
                    <a:pt x="592" y="0"/>
                    <a:pt x="261" y="230"/>
                    <a:pt x="155" y="576"/>
                  </a:cubicBezTo>
                  <a:cubicBezTo>
                    <a:pt x="0" y="1005"/>
                    <a:pt x="262" y="1493"/>
                    <a:pt x="691" y="1636"/>
                  </a:cubicBezTo>
                  <a:cubicBezTo>
                    <a:pt x="780" y="1663"/>
                    <a:pt x="870" y="1676"/>
                    <a:pt x="957" y="1676"/>
                  </a:cubicBezTo>
                  <a:cubicBezTo>
                    <a:pt x="1103" y="1676"/>
                    <a:pt x="1243" y="1639"/>
                    <a:pt x="1370" y="1565"/>
                  </a:cubicBezTo>
                  <a:cubicBezTo>
                    <a:pt x="1453" y="1517"/>
                    <a:pt x="1524" y="1457"/>
                    <a:pt x="1584" y="1398"/>
                  </a:cubicBezTo>
                  <a:cubicBezTo>
                    <a:pt x="1644" y="1303"/>
                    <a:pt x="1691" y="1219"/>
                    <a:pt x="1727" y="1112"/>
                  </a:cubicBezTo>
                  <a:cubicBezTo>
                    <a:pt x="1727" y="1112"/>
                    <a:pt x="1727" y="1100"/>
                    <a:pt x="1751" y="1100"/>
                  </a:cubicBezTo>
                  <a:cubicBezTo>
                    <a:pt x="1774" y="1029"/>
                    <a:pt x="1786" y="934"/>
                    <a:pt x="1786" y="862"/>
                  </a:cubicBezTo>
                  <a:cubicBezTo>
                    <a:pt x="1810" y="505"/>
                    <a:pt x="1572" y="160"/>
                    <a:pt x="1215" y="41"/>
                  </a:cubicBezTo>
                  <a:cubicBezTo>
                    <a:pt x="1128" y="13"/>
                    <a:pt x="1040" y="0"/>
                    <a:pt x="95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23"/>
            <p:cNvSpPr/>
            <p:nvPr/>
          </p:nvSpPr>
          <p:spPr>
            <a:xfrm>
              <a:off x="2935775" y="3112575"/>
              <a:ext cx="30375" cy="29925"/>
            </a:xfrm>
            <a:custGeom>
              <a:rect b="b" l="l" r="r" t="t"/>
              <a:pathLst>
                <a:path extrusionOk="0" h="1197" w="1215">
                  <a:moveTo>
                    <a:pt x="616" y="0"/>
                  </a:moveTo>
                  <a:cubicBezTo>
                    <a:pt x="393" y="0"/>
                    <a:pt x="187" y="131"/>
                    <a:pt x="84" y="328"/>
                  </a:cubicBezTo>
                  <a:cubicBezTo>
                    <a:pt x="72" y="363"/>
                    <a:pt x="60" y="387"/>
                    <a:pt x="60" y="411"/>
                  </a:cubicBezTo>
                  <a:cubicBezTo>
                    <a:pt x="24" y="459"/>
                    <a:pt x="12" y="518"/>
                    <a:pt x="12" y="578"/>
                  </a:cubicBezTo>
                  <a:cubicBezTo>
                    <a:pt x="0" y="840"/>
                    <a:pt x="155" y="1066"/>
                    <a:pt x="429" y="1161"/>
                  </a:cubicBezTo>
                  <a:cubicBezTo>
                    <a:pt x="500" y="1197"/>
                    <a:pt x="572" y="1197"/>
                    <a:pt x="655" y="1197"/>
                  </a:cubicBezTo>
                  <a:cubicBezTo>
                    <a:pt x="739" y="1197"/>
                    <a:pt x="834" y="1161"/>
                    <a:pt x="905" y="1113"/>
                  </a:cubicBezTo>
                  <a:cubicBezTo>
                    <a:pt x="1024" y="1054"/>
                    <a:pt x="1108" y="959"/>
                    <a:pt x="1167" y="804"/>
                  </a:cubicBezTo>
                  <a:cubicBezTo>
                    <a:pt x="1167" y="792"/>
                    <a:pt x="1191" y="792"/>
                    <a:pt x="1191" y="768"/>
                  </a:cubicBezTo>
                  <a:cubicBezTo>
                    <a:pt x="1215" y="697"/>
                    <a:pt x="1215" y="625"/>
                    <a:pt x="1215" y="554"/>
                  </a:cubicBezTo>
                  <a:cubicBezTo>
                    <a:pt x="1215" y="470"/>
                    <a:pt x="1191" y="399"/>
                    <a:pt x="1155" y="339"/>
                  </a:cubicBezTo>
                  <a:cubicBezTo>
                    <a:pt x="1096" y="197"/>
                    <a:pt x="965" y="78"/>
                    <a:pt x="798" y="30"/>
                  </a:cubicBezTo>
                  <a:cubicBezTo>
                    <a:pt x="737" y="10"/>
                    <a:pt x="676" y="0"/>
                    <a:pt x="6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23"/>
            <p:cNvSpPr/>
            <p:nvPr/>
          </p:nvSpPr>
          <p:spPr>
            <a:xfrm>
              <a:off x="3176575" y="2977575"/>
              <a:ext cx="32175" cy="29400"/>
            </a:xfrm>
            <a:custGeom>
              <a:rect b="b" l="l" r="r" t="t"/>
              <a:pathLst>
                <a:path extrusionOk="0" h="1176" w="1287">
                  <a:moveTo>
                    <a:pt x="620" y="1"/>
                  </a:moveTo>
                  <a:cubicBezTo>
                    <a:pt x="524" y="13"/>
                    <a:pt x="441" y="36"/>
                    <a:pt x="370" y="84"/>
                  </a:cubicBezTo>
                  <a:cubicBezTo>
                    <a:pt x="251" y="155"/>
                    <a:pt x="155" y="263"/>
                    <a:pt x="108" y="405"/>
                  </a:cubicBezTo>
                  <a:cubicBezTo>
                    <a:pt x="1" y="715"/>
                    <a:pt x="167" y="1048"/>
                    <a:pt x="477" y="1144"/>
                  </a:cubicBezTo>
                  <a:cubicBezTo>
                    <a:pt x="545" y="1165"/>
                    <a:pt x="613" y="1176"/>
                    <a:pt x="679" y="1176"/>
                  </a:cubicBezTo>
                  <a:cubicBezTo>
                    <a:pt x="797" y="1176"/>
                    <a:pt x="909" y="1141"/>
                    <a:pt x="1001" y="1072"/>
                  </a:cubicBezTo>
                  <a:cubicBezTo>
                    <a:pt x="1108" y="1025"/>
                    <a:pt x="1167" y="953"/>
                    <a:pt x="1215" y="882"/>
                  </a:cubicBezTo>
                  <a:cubicBezTo>
                    <a:pt x="1227" y="846"/>
                    <a:pt x="1239" y="798"/>
                    <a:pt x="1263" y="775"/>
                  </a:cubicBezTo>
                  <a:cubicBezTo>
                    <a:pt x="1274" y="715"/>
                    <a:pt x="1286" y="656"/>
                    <a:pt x="1286" y="584"/>
                  </a:cubicBezTo>
                  <a:cubicBezTo>
                    <a:pt x="1286" y="489"/>
                    <a:pt x="1274" y="405"/>
                    <a:pt x="1227" y="322"/>
                  </a:cubicBezTo>
                  <a:cubicBezTo>
                    <a:pt x="1155" y="191"/>
                    <a:pt x="1036" y="72"/>
                    <a:pt x="870" y="24"/>
                  </a:cubicBezTo>
                  <a:cubicBezTo>
                    <a:pt x="798" y="1"/>
                    <a:pt x="703" y="1"/>
                    <a:pt x="62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23"/>
            <p:cNvSpPr/>
            <p:nvPr/>
          </p:nvSpPr>
          <p:spPr>
            <a:xfrm>
              <a:off x="3498925" y="2893500"/>
              <a:ext cx="31300" cy="29750"/>
            </a:xfrm>
            <a:custGeom>
              <a:rect b="b" l="l" r="r" t="t"/>
              <a:pathLst>
                <a:path extrusionOk="0" h="1190" w="1252">
                  <a:moveTo>
                    <a:pt x="613" y="0"/>
                  </a:moveTo>
                  <a:cubicBezTo>
                    <a:pt x="572" y="0"/>
                    <a:pt x="531" y="6"/>
                    <a:pt x="489" y="18"/>
                  </a:cubicBezTo>
                  <a:cubicBezTo>
                    <a:pt x="406" y="30"/>
                    <a:pt x="334" y="78"/>
                    <a:pt x="251" y="113"/>
                  </a:cubicBezTo>
                  <a:cubicBezTo>
                    <a:pt x="132" y="173"/>
                    <a:pt x="61" y="268"/>
                    <a:pt x="37" y="399"/>
                  </a:cubicBezTo>
                  <a:cubicBezTo>
                    <a:pt x="1" y="470"/>
                    <a:pt x="1" y="566"/>
                    <a:pt x="1" y="637"/>
                  </a:cubicBezTo>
                  <a:cubicBezTo>
                    <a:pt x="1" y="732"/>
                    <a:pt x="37" y="804"/>
                    <a:pt x="72" y="875"/>
                  </a:cubicBezTo>
                  <a:cubicBezTo>
                    <a:pt x="120" y="947"/>
                    <a:pt x="180" y="1030"/>
                    <a:pt x="251" y="1066"/>
                  </a:cubicBezTo>
                  <a:cubicBezTo>
                    <a:pt x="299" y="1101"/>
                    <a:pt x="358" y="1125"/>
                    <a:pt x="418" y="1161"/>
                  </a:cubicBezTo>
                  <a:cubicBezTo>
                    <a:pt x="483" y="1181"/>
                    <a:pt x="549" y="1190"/>
                    <a:pt x="612" y="1190"/>
                  </a:cubicBezTo>
                  <a:cubicBezTo>
                    <a:pt x="664" y="1190"/>
                    <a:pt x="715" y="1184"/>
                    <a:pt x="763" y="1173"/>
                  </a:cubicBezTo>
                  <a:cubicBezTo>
                    <a:pt x="846" y="1137"/>
                    <a:pt x="930" y="1101"/>
                    <a:pt x="1001" y="1042"/>
                  </a:cubicBezTo>
                  <a:cubicBezTo>
                    <a:pt x="1073" y="971"/>
                    <a:pt x="1132" y="875"/>
                    <a:pt x="1168" y="768"/>
                  </a:cubicBezTo>
                  <a:cubicBezTo>
                    <a:pt x="1251" y="530"/>
                    <a:pt x="1168" y="268"/>
                    <a:pt x="965" y="113"/>
                  </a:cubicBezTo>
                  <a:cubicBezTo>
                    <a:pt x="906" y="78"/>
                    <a:pt x="846" y="42"/>
                    <a:pt x="787" y="30"/>
                  </a:cubicBezTo>
                  <a:cubicBezTo>
                    <a:pt x="775" y="30"/>
                    <a:pt x="751" y="18"/>
                    <a:pt x="727" y="18"/>
                  </a:cubicBezTo>
                  <a:cubicBezTo>
                    <a:pt x="692" y="6"/>
                    <a:pt x="653" y="0"/>
                    <a:pt x="6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23"/>
            <p:cNvSpPr/>
            <p:nvPr/>
          </p:nvSpPr>
          <p:spPr>
            <a:xfrm>
              <a:off x="3351900" y="1991575"/>
              <a:ext cx="23525" cy="21275"/>
            </a:xfrm>
            <a:custGeom>
              <a:rect b="b" l="l" r="r" t="t"/>
              <a:pathLst>
                <a:path extrusionOk="0" h="851" w="941">
                  <a:moveTo>
                    <a:pt x="460" y="0"/>
                  </a:moveTo>
                  <a:cubicBezTo>
                    <a:pt x="430" y="0"/>
                    <a:pt x="400" y="3"/>
                    <a:pt x="369" y="7"/>
                  </a:cubicBezTo>
                  <a:cubicBezTo>
                    <a:pt x="346" y="7"/>
                    <a:pt x="310" y="31"/>
                    <a:pt x="298" y="43"/>
                  </a:cubicBezTo>
                  <a:cubicBezTo>
                    <a:pt x="227" y="91"/>
                    <a:pt x="155" y="150"/>
                    <a:pt x="107" y="233"/>
                  </a:cubicBezTo>
                  <a:cubicBezTo>
                    <a:pt x="96" y="245"/>
                    <a:pt x="96" y="281"/>
                    <a:pt x="72" y="293"/>
                  </a:cubicBezTo>
                  <a:cubicBezTo>
                    <a:pt x="0" y="519"/>
                    <a:pt x="119" y="757"/>
                    <a:pt x="346" y="829"/>
                  </a:cubicBezTo>
                  <a:cubicBezTo>
                    <a:pt x="387" y="844"/>
                    <a:pt x="430" y="850"/>
                    <a:pt x="474" y="850"/>
                  </a:cubicBezTo>
                  <a:cubicBezTo>
                    <a:pt x="570" y="850"/>
                    <a:pt x="669" y="818"/>
                    <a:pt x="750" y="769"/>
                  </a:cubicBezTo>
                  <a:cubicBezTo>
                    <a:pt x="810" y="710"/>
                    <a:pt x="858" y="638"/>
                    <a:pt x="881" y="567"/>
                  </a:cubicBezTo>
                  <a:lnTo>
                    <a:pt x="881" y="543"/>
                  </a:lnTo>
                  <a:cubicBezTo>
                    <a:pt x="941" y="341"/>
                    <a:pt x="834" y="126"/>
                    <a:pt x="643" y="43"/>
                  </a:cubicBezTo>
                  <a:cubicBezTo>
                    <a:pt x="631" y="43"/>
                    <a:pt x="631" y="31"/>
                    <a:pt x="608" y="31"/>
                  </a:cubicBezTo>
                  <a:cubicBezTo>
                    <a:pt x="562" y="8"/>
                    <a:pt x="512" y="0"/>
                    <a:pt x="46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23"/>
            <p:cNvSpPr/>
            <p:nvPr/>
          </p:nvSpPr>
          <p:spPr>
            <a:xfrm>
              <a:off x="3264375" y="2877675"/>
              <a:ext cx="22950" cy="21150"/>
            </a:xfrm>
            <a:custGeom>
              <a:rect b="b" l="l" r="r" t="t"/>
              <a:pathLst>
                <a:path extrusionOk="0" h="846" w="918">
                  <a:moveTo>
                    <a:pt x="497" y="0"/>
                  </a:moveTo>
                  <a:cubicBezTo>
                    <a:pt x="318" y="0"/>
                    <a:pt x="142" y="118"/>
                    <a:pt x="84" y="282"/>
                  </a:cubicBezTo>
                  <a:cubicBezTo>
                    <a:pt x="1" y="508"/>
                    <a:pt x="120" y="746"/>
                    <a:pt x="346" y="830"/>
                  </a:cubicBezTo>
                  <a:cubicBezTo>
                    <a:pt x="390" y="840"/>
                    <a:pt x="433" y="845"/>
                    <a:pt x="475" y="845"/>
                  </a:cubicBezTo>
                  <a:cubicBezTo>
                    <a:pt x="580" y="845"/>
                    <a:pt x="678" y="811"/>
                    <a:pt x="763" y="734"/>
                  </a:cubicBezTo>
                  <a:cubicBezTo>
                    <a:pt x="822" y="687"/>
                    <a:pt x="870" y="627"/>
                    <a:pt x="882" y="544"/>
                  </a:cubicBezTo>
                  <a:cubicBezTo>
                    <a:pt x="882" y="547"/>
                    <a:pt x="882" y="549"/>
                    <a:pt x="883" y="549"/>
                  </a:cubicBezTo>
                  <a:cubicBezTo>
                    <a:pt x="884" y="549"/>
                    <a:pt x="889" y="540"/>
                    <a:pt x="906" y="532"/>
                  </a:cubicBezTo>
                  <a:cubicBezTo>
                    <a:pt x="918" y="437"/>
                    <a:pt x="918" y="365"/>
                    <a:pt x="882" y="270"/>
                  </a:cubicBezTo>
                  <a:cubicBezTo>
                    <a:pt x="858" y="187"/>
                    <a:pt x="799" y="127"/>
                    <a:pt x="703" y="68"/>
                  </a:cubicBezTo>
                  <a:lnTo>
                    <a:pt x="620" y="20"/>
                  </a:lnTo>
                  <a:cubicBezTo>
                    <a:pt x="580" y="7"/>
                    <a:pt x="538" y="0"/>
                    <a:pt x="49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23"/>
            <p:cNvSpPr/>
            <p:nvPr/>
          </p:nvSpPr>
          <p:spPr>
            <a:xfrm>
              <a:off x="3367975" y="3068275"/>
              <a:ext cx="23825" cy="21175"/>
            </a:xfrm>
            <a:custGeom>
              <a:rect b="b" l="l" r="r" t="t"/>
              <a:pathLst>
                <a:path extrusionOk="0" h="847" w="953">
                  <a:moveTo>
                    <a:pt x="495" y="1"/>
                  </a:moveTo>
                  <a:cubicBezTo>
                    <a:pt x="315" y="1"/>
                    <a:pt x="141" y="113"/>
                    <a:pt x="72" y="290"/>
                  </a:cubicBezTo>
                  <a:cubicBezTo>
                    <a:pt x="0" y="504"/>
                    <a:pt x="119" y="742"/>
                    <a:pt x="346" y="826"/>
                  </a:cubicBezTo>
                  <a:cubicBezTo>
                    <a:pt x="390" y="840"/>
                    <a:pt x="435" y="846"/>
                    <a:pt x="478" y="846"/>
                  </a:cubicBezTo>
                  <a:cubicBezTo>
                    <a:pt x="659" y="846"/>
                    <a:pt x="824" y="734"/>
                    <a:pt x="881" y="552"/>
                  </a:cubicBezTo>
                  <a:cubicBezTo>
                    <a:pt x="953" y="326"/>
                    <a:pt x="834" y="87"/>
                    <a:pt x="607" y="16"/>
                  </a:cubicBezTo>
                  <a:cubicBezTo>
                    <a:pt x="570" y="6"/>
                    <a:pt x="532" y="1"/>
                    <a:pt x="49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23"/>
            <p:cNvSpPr/>
            <p:nvPr/>
          </p:nvSpPr>
          <p:spPr>
            <a:xfrm>
              <a:off x="3106025" y="2697300"/>
              <a:ext cx="23250" cy="21150"/>
            </a:xfrm>
            <a:custGeom>
              <a:rect b="b" l="l" r="r" t="t"/>
              <a:pathLst>
                <a:path extrusionOk="0" h="846" w="930">
                  <a:moveTo>
                    <a:pt x="490" y="0"/>
                  </a:moveTo>
                  <a:cubicBezTo>
                    <a:pt x="317" y="0"/>
                    <a:pt x="140" y="117"/>
                    <a:pt x="72" y="282"/>
                  </a:cubicBezTo>
                  <a:cubicBezTo>
                    <a:pt x="1" y="508"/>
                    <a:pt x="120" y="746"/>
                    <a:pt x="346" y="818"/>
                  </a:cubicBezTo>
                  <a:cubicBezTo>
                    <a:pt x="370" y="841"/>
                    <a:pt x="417" y="841"/>
                    <a:pt x="453" y="841"/>
                  </a:cubicBezTo>
                  <a:cubicBezTo>
                    <a:pt x="475" y="844"/>
                    <a:pt x="496" y="845"/>
                    <a:pt x="517" y="845"/>
                  </a:cubicBezTo>
                  <a:cubicBezTo>
                    <a:pt x="590" y="845"/>
                    <a:pt x="660" y="828"/>
                    <a:pt x="715" y="782"/>
                  </a:cubicBezTo>
                  <a:cubicBezTo>
                    <a:pt x="787" y="734"/>
                    <a:pt x="870" y="639"/>
                    <a:pt x="894" y="556"/>
                  </a:cubicBezTo>
                  <a:cubicBezTo>
                    <a:pt x="894" y="544"/>
                    <a:pt x="894" y="520"/>
                    <a:pt x="906" y="508"/>
                  </a:cubicBezTo>
                  <a:cubicBezTo>
                    <a:pt x="929" y="425"/>
                    <a:pt x="929" y="329"/>
                    <a:pt x="882" y="246"/>
                  </a:cubicBezTo>
                  <a:cubicBezTo>
                    <a:pt x="846" y="198"/>
                    <a:pt x="822" y="139"/>
                    <a:pt x="775" y="103"/>
                  </a:cubicBezTo>
                  <a:cubicBezTo>
                    <a:pt x="727" y="67"/>
                    <a:pt x="667" y="32"/>
                    <a:pt x="608" y="20"/>
                  </a:cubicBezTo>
                  <a:cubicBezTo>
                    <a:pt x="570" y="6"/>
                    <a:pt x="530" y="0"/>
                    <a:pt x="49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23"/>
            <p:cNvSpPr/>
            <p:nvPr/>
          </p:nvSpPr>
          <p:spPr>
            <a:xfrm>
              <a:off x="3470350" y="2344400"/>
              <a:ext cx="22950" cy="21525"/>
            </a:xfrm>
            <a:custGeom>
              <a:rect b="b" l="l" r="r" t="t"/>
              <a:pathLst>
                <a:path extrusionOk="0" h="861" w="918">
                  <a:moveTo>
                    <a:pt x="467" y="0"/>
                  </a:moveTo>
                  <a:cubicBezTo>
                    <a:pt x="427" y="0"/>
                    <a:pt x="388" y="9"/>
                    <a:pt x="346" y="27"/>
                  </a:cubicBezTo>
                  <a:cubicBezTo>
                    <a:pt x="251" y="51"/>
                    <a:pt x="180" y="98"/>
                    <a:pt x="120" y="170"/>
                  </a:cubicBezTo>
                  <a:cubicBezTo>
                    <a:pt x="84" y="206"/>
                    <a:pt x="72" y="253"/>
                    <a:pt x="61" y="289"/>
                  </a:cubicBezTo>
                  <a:cubicBezTo>
                    <a:pt x="1" y="467"/>
                    <a:pt x="72" y="670"/>
                    <a:pt x="227" y="765"/>
                  </a:cubicBezTo>
                  <a:cubicBezTo>
                    <a:pt x="251" y="801"/>
                    <a:pt x="299" y="813"/>
                    <a:pt x="346" y="825"/>
                  </a:cubicBezTo>
                  <a:cubicBezTo>
                    <a:pt x="406" y="848"/>
                    <a:pt x="442" y="860"/>
                    <a:pt x="489" y="860"/>
                  </a:cubicBezTo>
                  <a:cubicBezTo>
                    <a:pt x="525" y="860"/>
                    <a:pt x="549" y="860"/>
                    <a:pt x="584" y="848"/>
                  </a:cubicBezTo>
                  <a:cubicBezTo>
                    <a:pt x="668" y="825"/>
                    <a:pt x="739" y="765"/>
                    <a:pt x="799" y="706"/>
                  </a:cubicBezTo>
                  <a:cubicBezTo>
                    <a:pt x="834" y="670"/>
                    <a:pt x="858" y="622"/>
                    <a:pt x="882" y="563"/>
                  </a:cubicBezTo>
                  <a:cubicBezTo>
                    <a:pt x="918" y="444"/>
                    <a:pt x="894" y="313"/>
                    <a:pt x="834" y="206"/>
                  </a:cubicBezTo>
                  <a:cubicBezTo>
                    <a:pt x="787" y="134"/>
                    <a:pt x="715" y="75"/>
                    <a:pt x="620" y="39"/>
                  </a:cubicBezTo>
                  <a:cubicBezTo>
                    <a:pt x="608" y="39"/>
                    <a:pt x="608" y="39"/>
                    <a:pt x="596" y="27"/>
                  </a:cubicBezTo>
                  <a:cubicBezTo>
                    <a:pt x="549" y="9"/>
                    <a:pt x="507" y="0"/>
                    <a:pt x="4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23"/>
            <p:cNvSpPr/>
            <p:nvPr/>
          </p:nvSpPr>
          <p:spPr>
            <a:xfrm>
              <a:off x="3351300" y="1881200"/>
              <a:ext cx="21150" cy="21400"/>
            </a:xfrm>
            <a:custGeom>
              <a:rect b="b" l="l" r="r" t="t"/>
              <a:pathLst>
                <a:path extrusionOk="0" h="856" w="846">
                  <a:moveTo>
                    <a:pt x="424" y="1"/>
                  </a:moveTo>
                  <a:cubicBezTo>
                    <a:pt x="358" y="1"/>
                    <a:pt x="289" y="14"/>
                    <a:pt x="227" y="41"/>
                  </a:cubicBezTo>
                  <a:cubicBezTo>
                    <a:pt x="143" y="88"/>
                    <a:pt x="72" y="148"/>
                    <a:pt x="24" y="219"/>
                  </a:cubicBezTo>
                  <a:cubicBezTo>
                    <a:pt x="12" y="231"/>
                    <a:pt x="12" y="267"/>
                    <a:pt x="0" y="279"/>
                  </a:cubicBezTo>
                  <a:lnTo>
                    <a:pt x="0" y="481"/>
                  </a:lnTo>
                  <a:cubicBezTo>
                    <a:pt x="12" y="636"/>
                    <a:pt x="120" y="755"/>
                    <a:pt x="262" y="815"/>
                  </a:cubicBezTo>
                  <a:cubicBezTo>
                    <a:pt x="286" y="815"/>
                    <a:pt x="286" y="827"/>
                    <a:pt x="298" y="827"/>
                  </a:cubicBezTo>
                  <a:cubicBezTo>
                    <a:pt x="337" y="846"/>
                    <a:pt x="384" y="855"/>
                    <a:pt x="430" y="855"/>
                  </a:cubicBezTo>
                  <a:cubicBezTo>
                    <a:pt x="467" y="855"/>
                    <a:pt x="504" y="849"/>
                    <a:pt x="536" y="838"/>
                  </a:cubicBezTo>
                  <a:cubicBezTo>
                    <a:pt x="667" y="815"/>
                    <a:pt x="774" y="708"/>
                    <a:pt x="822" y="577"/>
                  </a:cubicBezTo>
                  <a:lnTo>
                    <a:pt x="822" y="565"/>
                  </a:lnTo>
                  <a:cubicBezTo>
                    <a:pt x="846" y="469"/>
                    <a:pt x="846" y="386"/>
                    <a:pt x="822" y="303"/>
                  </a:cubicBezTo>
                  <a:cubicBezTo>
                    <a:pt x="774" y="172"/>
                    <a:pt x="679" y="65"/>
                    <a:pt x="536" y="29"/>
                  </a:cubicBezTo>
                  <a:cubicBezTo>
                    <a:pt x="524" y="29"/>
                    <a:pt x="501" y="29"/>
                    <a:pt x="489" y="5"/>
                  </a:cubicBezTo>
                  <a:cubicBezTo>
                    <a:pt x="468" y="2"/>
                    <a:pt x="446" y="1"/>
                    <a:pt x="42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23"/>
            <p:cNvSpPr/>
            <p:nvPr/>
          </p:nvSpPr>
          <p:spPr>
            <a:xfrm>
              <a:off x="3416475" y="2983725"/>
              <a:ext cx="12525" cy="12075"/>
            </a:xfrm>
            <a:custGeom>
              <a:rect b="b" l="l" r="r" t="t"/>
              <a:pathLst>
                <a:path extrusionOk="0" h="483" w="501">
                  <a:moveTo>
                    <a:pt x="264" y="0"/>
                  </a:moveTo>
                  <a:cubicBezTo>
                    <a:pt x="159" y="0"/>
                    <a:pt x="54" y="68"/>
                    <a:pt x="13" y="171"/>
                  </a:cubicBezTo>
                  <a:cubicBezTo>
                    <a:pt x="1" y="207"/>
                    <a:pt x="1" y="255"/>
                    <a:pt x="1" y="290"/>
                  </a:cubicBezTo>
                  <a:cubicBezTo>
                    <a:pt x="1" y="314"/>
                    <a:pt x="13" y="326"/>
                    <a:pt x="13" y="350"/>
                  </a:cubicBezTo>
                  <a:cubicBezTo>
                    <a:pt x="37" y="410"/>
                    <a:pt x="84" y="457"/>
                    <a:pt x="156" y="469"/>
                  </a:cubicBezTo>
                  <a:cubicBezTo>
                    <a:pt x="180" y="469"/>
                    <a:pt x="191" y="469"/>
                    <a:pt x="191" y="481"/>
                  </a:cubicBezTo>
                  <a:cubicBezTo>
                    <a:pt x="201" y="482"/>
                    <a:pt x="210" y="482"/>
                    <a:pt x="219" y="482"/>
                  </a:cubicBezTo>
                  <a:cubicBezTo>
                    <a:pt x="315" y="482"/>
                    <a:pt x="398" y="426"/>
                    <a:pt x="441" y="350"/>
                  </a:cubicBezTo>
                  <a:cubicBezTo>
                    <a:pt x="441" y="326"/>
                    <a:pt x="453" y="326"/>
                    <a:pt x="453" y="314"/>
                  </a:cubicBezTo>
                  <a:cubicBezTo>
                    <a:pt x="501" y="195"/>
                    <a:pt x="441" y="64"/>
                    <a:pt x="322" y="17"/>
                  </a:cubicBezTo>
                  <a:cubicBezTo>
                    <a:pt x="322" y="17"/>
                    <a:pt x="311" y="17"/>
                    <a:pt x="311" y="5"/>
                  </a:cubicBezTo>
                  <a:cubicBezTo>
                    <a:pt x="295" y="2"/>
                    <a:pt x="280" y="0"/>
                    <a:pt x="26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23"/>
            <p:cNvSpPr/>
            <p:nvPr/>
          </p:nvSpPr>
          <p:spPr>
            <a:xfrm>
              <a:off x="3439400" y="2748675"/>
              <a:ext cx="13125" cy="12125"/>
            </a:xfrm>
            <a:custGeom>
              <a:rect b="b" l="l" r="r" t="t"/>
              <a:pathLst>
                <a:path extrusionOk="0" h="485" w="525">
                  <a:moveTo>
                    <a:pt x="267" y="0"/>
                  </a:moveTo>
                  <a:cubicBezTo>
                    <a:pt x="219" y="0"/>
                    <a:pt x="170" y="13"/>
                    <a:pt x="132" y="36"/>
                  </a:cubicBezTo>
                  <a:cubicBezTo>
                    <a:pt x="96" y="60"/>
                    <a:pt x="48" y="108"/>
                    <a:pt x="25" y="167"/>
                  </a:cubicBezTo>
                  <a:cubicBezTo>
                    <a:pt x="1" y="239"/>
                    <a:pt x="13" y="310"/>
                    <a:pt x="60" y="370"/>
                  </a:cubicBezTo>
                  <a:cubicBezTo>
                    <a:pt x="96" y="417"/>
                    <a:pt x="132" y="465"/>
                    <a:pt x="191" y="477"/>
                  </a:cubicBezTo>
                  <a:cubicBezTo>
                    <a:pt x="216" y="482"/>
                    <a:pt x="241" y="485"/>
                    <a:pt x="265" y="485"/>
                  </a:cubicBezTo>
                  <a:cubicBezTo>
                    <a:pt x="300" y="485"/>
                    <a:pt x="335" y="479"/>
                    <a:pt x="370" y="465"/>
                  </a:cubicBezTo>
                  <a:cubicBezTo>
                    <a:pt x="406" y="441"/>
                    <a:pt x="429" y="429"/>
                    <a:pt x="453" y="406"/>
                  </a:cubicBezTo>
                  <a:cubicBezTo>
                    <a:pt x="465" y="370"/>
                    <a:pt x="489" y="346"/>
                    <a:pt x="489" y="310"/>
                  </a:cubicBezTo>
                  <a:cubicBezTo>
                    <a:pt x="525" y="227"/>
                    <a:pt x="489" y="132"/>
                    <a:pt x="429" y="72"/>
                  </a:cubicBezTo>
                  <a:cubicBezTo>
                    <a:pt x="406" y="48"/>
                    <a:pt x="370" y="25"/>
                    <a:pt x="346" y="13"/>
                  </a:cubicBezTo>
                  <a:cubicBezTo>
                    <a:pt x="321" y="4"/>
                    <a:pt x="294" y="0"/>
                    <a:pt x="2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23"/>
            <p:cNvSpPr/>
            <p:nvPr/>
          </p:nvSpPr>
          <p:spPr>
            <a:xfrm>
              <a:off x="3343850" y="2820000"/>
              <a:ext cx="13125" cy="12425"/>
            </a:xfrm>
            <a:custGeom>
              <a:rect b="b" l="l" r="r" t="t"/>
              <a:pathLst>
                <a:path extrusionOk="0" h="497" w="525">
                  <a:moveTo>
                    <a:pt x="293" y="0"/>
                  </a:moveTo>
                  <a:cubicBezTo>
                    <a:pt x="185" y="0"/>
                    <a:pt x="65" y="60"/>
                    <a:pt x="25" y="172"/>
                  </a:cubicBezTo>
                  <a:cubicBezTo>
                    <a:pt x="1" y="255"/>
                    <a:pt x="25" y="362"/>
                    <a:pt x="84" y="422"/>
                  </a:cubicBezTo>
                  <a:cubicBezTo>
                    <a:pt x="120" y="458"/>
                    <a:pt x="144" y="470"/>
                    <a:pt x="179" y="482"/>
                  </a:cubicBezTo>
                  <a:cubicBezTo>
                    <a:pt x="207" y="491"/>
                    <a:pt x="234" y="496"/>
                    <a:pt x="261" y="496"/>
                  </a:cubicBezTo>
                  <a:cubicBezTo>
                    <a:pt x="361" y="496"/>
                    <a:pt x="451" y="428"/>
                    <a:pt x="489" y="315"/>
                  </a:cubicBezTo>
                  <a:cubicBezTo>
                    <a:pt x="525" y="243"/>
                    <a:pt x="501" y="184"/>
                    <a:pt x="477" y="124"/>
                  </a:cubicBezTo>
                  <a:cubicBezTo>
                    <a:pt x="441" y="77"/>
                    <a:pt x="406" y="41"/>
                    <a:pt x="346" y="5"/>
                  </a:cubicBezTo>
                  <a:cubicBezTo>
                    <a:pt x="329" y="2"/>
                    <a:pt x="311" y="0"/>
                    <a:pt x="29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23"/>
            <p:cNvSpPr/>
            <p:nvPr/>
          </p:nvSpPr>
          <p:spPr>
            <a:xfrm>
              <a:off x="3509650" y="2342575"/>
              <a:ext cx="14325" cy="12400"/>
            </a:xfrm>
            <a:custGeom>
              <a:rect b="b" l="l" r="r" t="t"/>
              <a:pathLst>
                <a:path extrusionOk="0" h="496" w="573">
                  <a:moveTo>
                    <a:pt x="307" y="0"/>
                  </a:moveTo>
                  <a:cubicBezTo>
                    <a:pt x="194" y="0"/>
                    <a:pt x="90" y="68"/>
                    <a:pt x="48" y="171"/>
                  </a:cubicBezTo>
                  <a:cubicBezTo>
                    <a:pt x="1" y="302"/>
                    <a:pt x="84" y="445"/>
                    <a:pt x="215" y="481"/>
                  </a:cubicBezTo>
                  <a:cubicBezTo>
                    <a:pt x="243" y="491"/>
                    <a:pt x="270" y="496"/>
                    <a:pt x="297" y="496"/>
                  </a:cubicBezTo>
                  <a:cubicBezTo>
                    <a:pt x="397" y="496"/>
                    <a:pt x="487" y="429"/>
                    <a:pt x="524" y="326"/>
                  </a:cubicBezTo>
                  <a:cubicBezTo>
                    <a:pt x="572" y="183"/>
                    <a:pt x="501" y="52"/>
                    <a:pt x="358" y="5"/>
                  </a:cubicBezTo>
                  <a:cubicBezTo>
                    <a:pt x="341" y="2"/>
                    <a:pt x="324" y="0"/>
                    <a:pt x="30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23"/>
            <p:cNvSpPr/>
            <p:nvPr/>
          </p:nvSpPr>
          <p:spPr>
            <a:xfrm>
              <a:off x="3414400" y="2157325"/>
              <a:ext cx="14325" cy="12475"/>
            </a:xfrm>
            <a:custGeom>
              <a:rect b="b" l="l" r="r" t="t"/>
              <a:pathLst>
                <a:path extrusionOk="0" h="499" w="573">
                  <a:moveTo>
                    <a:pt x="296" y="1"/>
                  </a:moveTo>
                  <a:cubicBezTo>
                    <a:pt x="187" y="1"/>
                    <a:pt x="88" y="76"/>
                    <a:pt x="48" y="176"/>
                  </a:cubicBezTo>
                  <a:cubicBezTo>
                    <a:pt x="1" y="307"/>
                    <a:pt x="84" y="438"/>
                    <a:pt x="215" y="485"/>
                  </a:cubicBezTo>
                  <a:cubicBezTo>
                    <a:pt x="240" y="494"/>
                    <a:pt x="266" y="499"/>
                    <a:pt x="290" y="499"/>
                  </a:cubicBezTo>
                  <a:cubicBezTo>
                    <a:pt x="394" y="499"/>
                    <a:pt x="486" y="424"/>
                    <a:pt x="524" y="319"/>
                  </a:cubicBezTo>
                  <a:cubicBezTo>
                    <a:pt x="572" y="188"/>
                    <a:pt x="501" y="57"/>
                    <a:pt x="358" y="9"/>
                  </a:cubicBezTo>
                  <a:cubicBezTo>
                    <a:pt x="337" y="3"/>
                    <a:pt x="316" y="1"/>
                    <a:pt x="29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23"/>
            <p:cNvSpPr/>
            <p:nvPr/>
          </p:nvSpPr>
          <p:spPr>
            <a:xfrm>
              <a:off x="3460550" y="2080150"/>
              <a:ext cx="12525" cy="12150"/>
            </a:xfrm>
            <a:custGeom>
              <a:rect b="b" l="l" r="r" t="t"/>
              <a:pathLst>
                <a:path extrusionOk="0" h="486" w="501">
                  <a:moveTo>
                    <a:pt x="226" y="0"/>
                  </a:moveTo>
                  <a:cubicBezTo>
                    <a:pt x="143" y="12"/>
                    <a:pt x="48" y="72"/>
                    <a:pt x="24" y="167"/>
                  </a:cubicBezTo>
                  <a:cubicBezTo>
                    <a:pt x="0" y="191"/>
                    <a:pt x="0" y="215"/>
                    <a:pt x="0" y="250"/>
                  </a:cubicBezTo>
                  <a:cubicBezTo>
                    <a:pt x="0" y="358"/>
                    <a:pt x="60" y="441"/>
                    <a:pt x="167" y="477"/>
                  </a:cubicBezTo>
                  <a:cubicBezTo>
                    <a:pt x="194" y="483"/>
                    <a:pt x="221" y="486"/>
                    <a:pt x="245" y="486"/>
                  </a:cubicBezTo>
                  <a:cubicBezTo>
                    <a:pt x="315" y="486"/>
                    <a:pt x="373" y="461"/>
                    <a:pt x="417" y="417"/>
                  </a:cubicBezTo>
                  <a:cubicBezTo>
                    <a:pt x="453" y="381"/>
                    <a:pt x="464" y="358"/>
                    <a:pt x="476" y="322"/>
                  </a:cubicBezTo>
                  <a:cubicBezTo>
                    <a:pt x="500" y="262"/>
                    <a:pt x="500" y="227"/>
                    <a:pt x="476" y="167"/>
                  </a:cubicBezTo>
                  <a:cubicBezTo>
                    <a:pt x="453" y="84"/>
                    <a:pt x="405" y="36"/>
                    <a:pt x="333" y="12"/>
                  </a:cubicBezTo>
                  <a:cubicBezTo>
                    <a:pt x="298" y="0"/>
                    <a:pt x="262" y="0"/>
                    <a:pt x="22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23"/>
            <p:cNvSpPr/>
            <p:nvPr/>
          </p:nvSpPr>
          <p:spPr>
            <a:xfrm>
              <a:off x="3537325" y="2434925"/>
              <a:ext cx="13725" cy="12725"/>
            </a:xfrm>
            <a:custGeom>
              <a:rect b="b" l="l" r="r" t="t"/>
              <a:pathLst>
                <a:path extrusionOk="0" h="509" w="549">
                  <a:moveTo>
                    <a:pt x="282" y="0"/>
                  </a:moveTo>
                  <a:cubicBezTo>
                    <a:pt x="163" y="0"/>
                    <a:pt x="58" y="70"/>
                    <a:pt x="25" y="180"/>
                  </a:cubicBezTo>
                  <a:lnTo>
                    <a:pt x="25" y="204"/>
                  </a:lnTo>
                  <a:cubicBezTo>
                    <a:pt x="1" y="323"/>
                    <a:pt x="60" y="454"/>
                    <a:pt x="191" y="502"/>
                  </a:cubicBezTo>
                  <a:cubicBezTo>
                    <a:pt x="213" y="506"/>
                    <a:pt x="235" y="509"/>
                    <a:pt x="257" y="509"/>
                  </a:cubicBezTo>
                  <a:cubicBezTo>
                    <a:pt x="294" y="509"/>
                    <a:pt x="332" y="501"/>
                    <a:pt x="370" y="478"/>
                  </a:cubicBezTo>
                  <a:cubicBezTo>
                    <a:pt x="430" y="454"/>
                    <a:pt x="477" y="406"/>
                    <a:pt x="501" y="335"/>
                  </a:cubicBezTo>
                  <a:cubicBezTo>
                    <a:pt x="549" y="204"/>
                    <a:pt x="477" y="61"/>
                    <a:pt x="346" y="25"/>
                  </a:cubicBezTo>
                  <a:cubicBezTo>
                    <a:pt x="322" y="25"/>
                    <a:pt x="322" y="25"/>
                    <a:pt x="310" y="2"/>
                  </a:cubicBezTo>
                  <a:cubicBezTo>
                    <a:pt x="301" y="1"/>
                    <a:pt x="292" y="0"/>
                    <a:pt x="28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23"/>
            <p:cNvSpPr/>
            <p:nvPr/>
          </p:nvSpPr>
          <p:spPr>
            <a:xfrm>
              <a:off x="3328975" y="2549325"/>
              <a:ext cx="14025" cy="12525"/>
            </a:xfrm>
            <a:custGeom>
              <a:rect b="b" l="l" r="r" t="t"/>
              <a:pathLst>
                <a:path extrusionOk="0" h="501" w="561">
                  <a:moveTo>
                    <a:pt x="289" y="0"/>
                  </a:moveTo>
                  <a:cubicBezTo>
                    <a:pt x="180" y="0"/>
                    <a:pt x="78" y="68"/>
                    <a:pt x="48" y="176"/>
                  </a:cubicBezTo>
                  <a:cubicBezTo>
                    <a:pt x="1" y="307"/>
                    <a:pt x="72" y="450"/>
                    <a:pt x="203" y="486"/>
                  </a:cubicBezTo>
                  <a:cubicBezTo>
                    <a:pt x="233" y="496"/>
                    <a:pt x="263" y="501"/>
                    <a:pt x="291" y="501"/>
                  </a:cubicBezTo>
                  <a:cubicBezTo>
                    <a:pt x="397" y="501"/>
                    <a:pt x="487" y="434"/>
                    <a:pt x="524" y="331"/>
                  </a:cubicBezTo>
                  <a:cubicBezTo>
                    <a:pt x="560" y="188"/>
                    <a:pt x="489" y="57"/>
                    <a:pt x="358" y="10"/>
                  </a:cubicBezTo>
                  <a:cubicBezTo>
                    <a:pt x="335" y="3"/>
                    <a:pt x="312" y="0"/>
                    <a:pt x="28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4" name="Google Shape;3244;p23"/>
          <p:cNvGrpSpPr/>
          <p:nvPr/>
        </p:nvGrpSpPr>
        <p:grpSpPr>
          <a:xfrm flipH="1">
            <a:off x="-4" y="1992053"/>
            <a:ext cx="2140156" cy="3151313"/>
            <a:chOff x="2525900" y="1699450"/>
            <a:chExt cx="1076050" cy="1584450"/>
          </a:xfrm>
        </p:grpSpPr>
        <p:sp>
          <p:nvSpPr>
            <p:cNvPr id="3245" name="Google Shape;3245;p23"/>
            <p:cNvSpPr/>
            <p:nvPr/>
          </p:nvSpPr>
          <p:spPr>
            <a:xfrm>
              <a:off x="3569775" y="2193250"/>
              <a:ext cx="31875" cy="43775"/>
            </a:xfrm>
            <a:custGeom>
              <a:rect b="b" l="l" r="r" t="t"/>
              <a:pathLst>
                <a:path extrusionOk="0" h="1751" w="1275">
                  <a:moveTo>
                    <a:pt x="1275" y="1"/>
                  </a:moveTo>
                  <a:lnTo>
                    <a:pt x="1" y="1691"/>
                  </a:lnTo>
                  <a:lnTo>
                    <a:pt x="275" y="1751"/>
                  </a:lnTo>
                  <a:lnTo>
                    <a:pt x="1275" y="441"/>
                  </a:lnTo>
                  <a:lnTo>
                    <a:pt x="127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23"/>
            <p:cNvSpPr/>
            <p:nvPr/>
          </p:nvSpPr>
          <p:spPr>
            <a:xfrm>
              <a:off x="3486425" y="2241175"/>
              <a:ext cx="85750" cy="108375"/>
            </a:xfrm>
            <a:custGeom>
              <a:rect b="b" l="l" r="r" t="t"/>
              <a:pathLst>
                <a:path extrusionOk="0" h="4335" w="3430">
                  <a:moveTo>
                    <a:pt x="3156" y="1"/>
                  </a:moveTo>
                  <a:lnTo>
                    <a:pt x="1" y="4168"/>
                  </a:lnTo>
                  <a:cubicBezTo>
                    <a:pt x="84" y="4204"/>
                    <a:pt x="156" y="4263"/>
                    <a:pt x="203" y="4335"/>
                  </a:cubicBezTo>
                  <a:lnTo>
                    <a:pt x="3430" y="72"/>
                  </a:lnTo>
                  <a:lnTo>
                    <a:pt x="315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23"/>
            <p:cNvSpPr/>
            <p:nvPr/>
          </p:nvSpPr>
          <p:spPr>
            <a:xfrm>
              <a:off x="3361425" y="1699450"/>
              <a:ext cx="240225" cy="42875"/>
            </a:xfrm>
            <a:custGeom>
              <a:rect b="b" l="l" r="r" t="t"/>
              <a:pathLst>
                <a:path extrusionOk="0" h="1715" w="9609">
                  <a:moveTo>
                    <a:pt x="9609" y="0"/>
                  </a:moveTo>
                  <a:lnTo>
                    <a:pt x="12" y="1429"/>
                  </a:lnTo>
                  <a:cubicBezTo>
                    <a:pt x="60" y="1524"/>
                    <a:pt x="72" y="1584"/>
                    <a:pt x="36" y="1643"/>
                  </a:cubicBezTo>
                  <a:cubicBezTo>
                    <a:pt x="24" y="1667"/>
                    <a:pt x="12" y="1703"/>
                    <a:pt x="0" y="1715"/>
                  </a:cubicBezTo>
                  <a:lnTo>
                    <a:pt x="9609" y="274"/>
                  </a:lnTo>
                  <a:lnTo>
                    <a:pt x="960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23"/>
            <p:cNvSpPr/>
            <p:nvPr/>
          </p:nvSpPr>
          <p:spPr>
            <a:xfrm>
              <a:off x="3354575" y="1742600"/>
              <a:ext cx="9250" cy="139925"/>
            </a:xfrm>
            <a:custGeom>
              <a:rect b="b" l="l" r="r" t="t"/>
              <a:pathLst>
                <a:path extrusionOk="0" h="5597" w="370">
                  <a:moveTo>
                    <a:pt x="274" y="1"/>
                  </a:moveTo>
                  <a:cubicBezTo>
                    <a:pt x="231" y="44"/>
                    <a:pt x="175" y="75"/>
                    <a:pt x="116" y="75"/>
                  </a:cubicBezTo>
                  <a:cubicBezTo>
                    <a:pt x="94" y="75"/>
                    <a:pt x="71" y="70"/>
                    <a:pt x="48" y="60"/>
                  </a:cubicBezTo>
                  <a:cubicBezTo>
                    <a:pt x="36" y="60"/>
                    <a:pt x="12" y="48"/>
                    <a:pt x="0" y="48"/>
                  </a:cubicBezTo>
                  <a:lnTo>
                    <a:pt x="108" y="5597"/>
                  </a:lnTo>
                  <a:cubicBezTo>
                    <a:pt x="171" y="5560"/>
                    <a:pt x="242" y="5545"/>
                    <a:pt x="309" y="5545"/>
                  </a:cubicBezTo>
                  <a:cubicBezTo>
                    <a:pt x="330" y="5545"/>
                    <a:pt x="350" y="5546"/>
                    <a:pt x="370" y="5549"/>
                  </a:cubicBezTo>
                  <a:lnTo>
                    <a:pt x="27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23"/>
            <p:cNvSpPr/>
            <p:nvPr/>
          </p:nvSpPr>
          <p:spPr>
            <a:xfrm>
              <a:off x="3468575" y="1948000"/>
              <a:ext cx="133075" cy="136625"/>
            </a:xfrm>
            <a:custGeom>
              <a:rect b="b" l="l" r="r" t="t"/>
              <a:pathLst>
                <a:path extrusionOk="0" h="5465" w="5323">
                  <a:moveTo>
                    <a:pt x="5323" y="0"/>
                  </a:moveTo>
                  <a:lnTo>
                    <a:pt x="1" y="5298"/>
                  </a:lnTo>
                  <a:cubicBezTo>
                    <a:pt x="72" y="5334"/>
                    <a:pt x="132" y="5370"/>
                    <a:pt x="155" y="5453"/>
                  </a:cubicBezTo>
                  <a:cubicBezTo>
                    <a:pt x="179" y="5453"/>
                    <a:pt x="203" y="5453"/>
                    <a:pt x="215" y="5465"/>
                  </a:cubicBezTo>
                  <a:lnTo>
                    <a:pt x="5323" y="369"/>
                  </a:lnTo>
                  <a:lnTo>
                    <a:pt x="532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23"/>
            <p:cNvSpPr/>
            <p:nvPr/>
          </p:nvSpPr>
          <p:spPr>
            <a:xfrm>
              <a:off x="3371850" y="1888750"/>
              <a:ext cx="229800" cy="29200"/>
            </a:xfrm>
            <a:custGeom>
              <a:rect b="b" l="l" r="r" t="t"/>
              <a:pathLst>
                <a:path extrusionOk="0" h="1168" w="9192">
                  <a:moveTo>
                    <a:pt x="12" y="1"/>
                  </a:moveTo>
                  <a:cubicBezTo>
                    <a:pt x="24" y="84"/>
                    <a:pt x="24" y="167"/>
                    <a:pt x="0" y="263"/>
                  </a:cubicBezTo>
                  <a:lnTo>
                    <a:pt x="9192" y="1168"/>
                  </a:lnTo>
                  <a:lnTo>
                    <a:pt x="9192" y="894"/>
                  </a:lnTo>
                  <a:lnTo>
                    <a:pt x="1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23"/>
            <p:cNvSpPr/>
            <p:nvPr/>
          </p:nvSpPr>
          <p:spPr>
            <a:xfrm>
              <a:off x="3233425" y="1875350"/>
              <a:ext cx="119375" cy="17900"/>
            </a:xfrm>
            <a:custGeom>
              <a:rect b="b" l="l" r="r" t="t"/>
              <a:pathLst>
                <a:path extrusionOk="0" h="716" w="4775">
                  <a:moveTo>
                    <a:pt x="36" y="1"/>
                  </a:moveTo>
                  <a:cubicBezTo>
                    <a:pt x="36" y="84"/>
                    <a:pt x="24" y="156"/>
                    <a:pt x="13" y="215"/>
                  </a:cubicBezTo>
                  <a:cubicBezTo>
                    <a:pt x="13" y="227"/>
                    <a:pt x="1" y="239"/>
                    <a:pt x="1" y="263"/>
                  </a:cubicBezTo>
                  <a:lnTo>
                    <a:pt x="4727" y="715"/>
                  </a:lnTo>
                  <a:cubicBezTo>
                    <a:pt x="4715" y="656"/>
                    <a:pt x="4727" y="584"/>
                    <a:pt x="4739" y="525"/>
                  </a:cubicBezTo>
                  <a:cubicBezTo>
                    <a:pt x="4763" y="501"/>
                    <a:pt x="4763" y="477"/>
                    <a:pt x="4775" y="465"/>
                  </a:cubicBezTo>
                  <a:lnTo>
                    <a:pt x="3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23"/>
            <p:cNvSpPr/>
            <p:nvPr/>
          </p:nvSpPr>
          <p:spPr>
            <a:xfrm>
              <a:off x="3357850" y="1901550"/>
              <a:ext cx="10150" cy="91100"/>
            </a:xfrm>
            <a:custGeom>
              <a:rect b="b" l="l" r="r" t="t"/>
              <a:pathLst>
                <a:path extrusionOk="0" h="3644" w="406">
                  <a:moveTo>
                    <a:pt x="0" y="1"/>
                  </a:moveTo>
                  <a:lnTo>
                    <a:pt x="143" y="3620"/>
                  </a:lnTo>
                  <a:cubicBezTo>
                    <a:pt x="175" y="3609"/>
                    <a:pt x="208" y="3604"/>
                    <a:pt x="242" y="3604"/>
                  </a:cubicBezTo>
                  <a:cubicBezTo>
                    <a:pt x="284" y="3604"/>
                    <a:pt x="329" y="3612"/>
                    <a:pt x="381" y="3632"/>
                  </a:cubicBezTo>
                  <a:cubicBezTo>
                    <a:pt x="393" y="3632"/>
                    <a:pt x="393" y="3644"/>
                    <a:pt x="405" y="3644"/>
                  </a:cubicBezTo>
                  <a:lnTo>
                    <a:pt x="274" y="24"/>
                  </a:lnTo>
                  <a:cubicBezTo>
                    <a:pt x="242" y="35"/>
                    <a:pt x="205" y="41"/>
                    <a:pt x="168" y="41"/>
                  </a:cubicBezTo>
                  <a:cubicBezTo>
                    <a:pt x="122" y="41"/>
                    <a:pt x="75" y="32"/>
                    <a:pt x="36" y="13"/>
                  </a:cubicBezTo>
                  <a:cubicBezTo>
                    <a:pt x="24" y="13"/>
                    <a:pt x="24" y="13"/>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23"/>
            <p:cNvSpPr/>
            <p:nvPr/>
          </p:nvSpPr>
          <p:spPr>
            <a:xfrm>
              <a:off x="3391475" y="2086400"/>
              <a:ext cx="73250" cy="83675"/>
            </a:xfrm>
            <a:custGeom>
              <a:rect b="b" l="l" r="r" t="t"/>
              <a:pathLst>
                <a:path extrusionOk="0" h="3347" w="2930">
                  <a:moveTo>
                    <a:pt x="2763" y="0"/>
                  </a:moveTo>
                  <a:lnTo>
                    <a:pt x="1" y="3191"/>
                  </a:lnTo>
                  <a:cubicBezTo>
                    <a:pt x="72" y="3227"/>
                    <a:pt x="144" y="3287"/>
                    <a:pt x="203" y="3346"/>
                  </a:cubicBezTo>
                  <a:lnTo>
                    <a:pt x="2930" y="227"/>
                  </a:lnTo>
                  <a:cubicBezTo>
                    <a:pt x="2846" y="191"/>
                    <a:pt x="2763" y="108"/>
                    <a:pt x="276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23"/>
            <p:cNvSpPr/>
            <p:nvPr/>
          </p:nvSpPr>
          <p:spPr>
            <a:xfrm>
              <a:off x="3226875" y="1884000"/>
              <a:ext cx="132200" cy="113425"/>
            </a:xfrm>
            <a:custGeom>
              <a:rect b="b" l="l" r="r" t="t"/>
              <a:pathLst>
                <a:path extrusionOk="0" h="4537" w="5288">
                  <a:moveTo>
                    <a:pt x="191" y="0"/>
                  </a:moveTo>
                  <a:cubicBezTo>
                    <a:pt x="155" y="72"/>
                    <a:pt x="84" y="131"/>
                    <a:pt x="1" y="191"/>
                  </a:cubicBezTo>
                  <a:lnTo>
                    <a:pt x="5097" y="4536"/>
                  </a:lnTo>
                  <a:cubicBezTo>
                    <a:pt x="5156" y="4453"/>
                    <a:pt x="5216" y="4394"/>
                    <a:pt x="5287" y="4346"/>
                  </a:cubicBezTo>
                  <a:lnTo>
                    <a:pt x="19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23"/>
            <p:cNvSpPr/>
            <p:nvPr/>
          </p:nvSpPr>
          <p:spPr>
            <a:xfrm>
              <a:off x="3370650" y="2004850"/>
              <a:ext cx="95275" cy="79500"/>
            </a:xfrm>
            <a:custGeom>
              <a:rect b="b" l="l" r="r" t="t"/>
              <a:pathLst>
                <a:path extrusionOk="0" h="3180" w="3811">
                  <a:moveTo>
                    <a:pt x="131" y="0"/>
                  </a:moveTo>
                  <a:lnTo>
                    <a:pt x="131" y="24"/>
                  </a:lnTo>
                  <a:cubicBezTo>
                    <a:pt x="96" y="107"/>
                    <a:pt x="60" y="167"/>
                    <a:pt x="0" y="226"/>
                  </a:cubicBezTo>
                  <a:lnTo>
                    <a:pt x="3620" y="3179"/>
                  </a:lnTo>
                  <a:cubicBezTo>
                    <a:pt x="3644" y="3084"/>
                    <a:pt x="3715" y="3024"/>
                    <a:pt x="3810" y="3012"/>
                  </a:cubicBezTo>
                  <a:lnTo>
                    <a:pt x="13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23"/>
            <p:cNvSpPr/>
            <p:nvPr/>
          </p:nvSpPr>
          <p:spPr>
            <a:xfrm>
              <a:off x="3470950" y="2084325"/>
              <a:ext cx="130700" cy="76500"/>
            </a:xfrm>
            <a:custGeom>
              <a:rect b="b" l="l" r="r" t="t"/>
              <a:pathLst>
                <a:path extrusionOk="0" h="3060" w="5228">
                  <a:moveTo>
                    <a:pt x="60" y="0"/>
                  </a:moveTo>
                  <a:cubicBezTo>
                    <a:pt x="84" y="36"/>
                    <a:pt x="84" y="95"/>
                    <a:pt x="60" y="155"/>
                  </a:cubicBezTo>
                  <a:cubicBezTo>
                    <a:pt x="48" y="191"/>
                    <a:pt x="37" y="238"/>
                    <a:pt x="1" y="250"/>
                  </a:cubicBezTo>
                  <a:lnTo>
                    <a:pt x="5228" y="3060"/>
                  </a:lnTo>
                  <a:lnTo>
                    <a:pt x="5228" y="2762"/>
                  </a:lnTo>
                  <a:lnTo>
                    <a:pt x="120" y="12"/>
                  </a:lnTo>
                  <a:cubicBezTo>
                    <a:pt x="108" y="0"/>
                    <a:pt x="96" y="0"/>
                    <a:pt x="6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23"/>
            <p:cNvSpPr/>
            <p:nvPr/>
          </p:nvSpPr>
          <p:spPr>
            <a:xfrm>
              <a:off x="3403100" y="2193850"/>
              <a:ext cx="198550" cy="56575"/>
            </a:xfrm>
            <a:custGeom>
              <a:rect b="b" l="l" r="r" t="t"/>
              <a:pathLst>
                <a:path extrusionOk="0" h="2263" w="7942">
                  <a:moveTo>
                    <a:pt x="60" y="1"/>
                  </a:moveTo>
                  <a:cubicBezTo>
                    <a:pt x="36" y="96"/>
                    <a:pt x="24" y="167"/>
                    <a:pt x="0" y="263"/>
                  </a:cubicBezTo>
                  <a:lnTo>
                    <a:pt x="6489" y="1894"/>
                  </a:lnTo>
                  <a:lnTo>
                    <a:pt x="6763" y="1965"/>
                  </a:lnTo>
                  <a:lnTo>
                    <a:pt x="7942" y="2263"/>
                  </a:lnTo>
                  <a:lnTo>
                    <a:pt x="7942" y="2001"/>
                  </a:lnTo>
                  <a:lnTo>
                    <a:pt x="6942" y="1751"/>
                  </a:lnTo>
                  <a:lnTo>
                    <a:pt x="6668" y="1667"/>
                  </a:lnTo>
                  <a:lnTo>
                    <a:pt x="6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23"/>
            <p:cNvSpPr/>
            <p:nvPr/>
          </p:nvSpPr>
          <p:spPr>
            <a:xfrm>
              <a:off x="3388800" y="2213200"/>
              <a:ext cx="90825" cy="135150"/>
            </a:xfrm>
            <a:custGeom>
              <a:rect b="b" l="l" r="r" t="t"/>
              <a:pathLst>
                <a:path extrusionOk="0" h="5406" w="3633">
                  <a:moveTo>
                    <a:pt x="227" y="0"/>
                  </a:moveTo>
                  <a:cubicBezTo>
                    <a:pt x="155" y="60"/>
                    <a:pt x="96" y="108"/>
                    <a:pt x="1" y="155"/>
                  </a:cubicBezTo>
                  <a:lnTo>
                    <a:pt x="3406" y="5406"/>
                  </a:lnTo>
                  <a:cubicBezTo>
                    <a:pt x="3465" y="5346"/>
                    <a:pt x="3549" y="5299"/>
                    <a:pt x="3632" y="5275"/>
                  </a:cubicBezTo>
                  <a:lnTo>
                    <a:pt x="22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23"/>
            <p:cNvSpPr/>
            <p:nvPr/>
          </p:nvSpPr>
          <p:spPr>
            <a:xfrm>
              <a:off x="3534650" y="2440025"/>
              <a:ext cx="66700" cy="103600"/>
            </a:xfrm>
            <a:custGeom>
              <a:rect b="b" l="l" r="r" t="t"/>
              <a:pathLst>
                <a:path extrusionOk="0" h="4144" w="2668">
                  <a:moveTo>
                    <a:pt x="120" y="0"/>
                  </a:moveTo>
                  <a:lnTo>
                    <a:pt x="1" y="71"/>
                  </a:lnTo>
                  <a:lnTo>
                    <a:pt x="2668" y="4143"/>
                  </a:lnTo>
                  <a:lnTo>
                    <a:pt x="2668" y="3667"/>
                  </a:lnTo>
                  <a:lnTo>
                    <a:pt x="453" y="298"/>
                  </a:lnTo>
                  <a:cubicBezTo>
                    <a:pt x="429" y="304"/>
                    <a:pt x="403" y="307"/>
                    <a:pt x="374" y="307"/>
                  </a:cubicBezTo>
                  <a:cubicBezTo>
                    <a:pt x="346" y="307"/>
                    <a:pt x="316" y="304"/>
                    <a:pt x="286" y="298"/>
                  </a:cubicBezTo>
                  <a:cubicBezTo>
                    <a:pt x="167" y="250"/>
                    <a:pt x="96" y="131"/>
                    <a:pt x="12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23"/>
            <p:cNvSpPr/>
            <p:nvPr/>
          </p:nvSpPr>
          <p:spPr>
            <a:xfrm>
              <a:off x="3484950" y="2361725"/>
              <a:ext cx="52100" cy="74450"/>
            </a:xfrm>
            <a:custGeom>
              <a:rect b="b" l="l" r="r" t="t"/>
              <a:pathLst>
                <a:path extrusionOk="0" h="2978" w="2084">
                  <a:moveTo>
                    <a:pt x="239" y="1"/>
                  </a:moveTo>
                  <a:cubicBezTo>
                    <a:pt x="155" y="72"/>
                    <a:pt x="84" y="132"/>
                    <a:pt x="0" y="155"/>
                  </a:cubicBezTo>
                  <a:lnTo>
                    <a:pt x="1858" y="2977"/>
                  </a:lnTo>
                  <a:lnTo>
                    <a:pt x="2084" y="2834"/>
                  </a:lnTo>
                  <a:lnTo>
                    <a:pt x="2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23"/>
            <p:cNvSpPr/>
            <p:nvPr/>
          </p:nvSpPr>
          <p:spPr>
            <a:xfrm>
              <a:off x="3359925" y="2364100"/>
              <a:ext cx="122675" cy="183700"/>
            </a:xfrm>
            <a:custGeom>
              <a:rect b="b" l="l" r="r" t="t"/>
              <a:pathLst>
                <a:path extrusionOk="0" h="7348" w="4907">
                  <a:moveTo>
                    <a:pt x="4656" y="1"/>
                  </a:moveTo>
                  <a:lnTo>
                    <a:pt x="1" y="7347"/>
                  </a:lnTo>
                  <a:lnTo>
                    <a:pt x="537" y="7002"/>
                  </a:lnTo>
                  <a:lnTo>
                    <a:pt x="4894" y="120"/>
                  </a:lnTo>
                  <a:cubicBezTo>
                    <a:pt x="4906" y="96"/>
                    <a:pt x="4906" y="84"/>
                    <a:pt x="4906" y="72"/>
                  </a:cubicBezTo>
                  <a:cubicBezTo>
                    <a:pt x="4859" y="72"/>
                    <a:pt x="4823" y="72"/>
                    <a:pt x="4775" y="60"/>
                  </a:cubicBezTo>
                  <a:cubicBezTo>
                    <a:pt x="4728" y="37"/>
                    <a:pt x="4704" y="25"/>
                    <a:pt x="465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23"/>
            <p:cNvSpPr/>
            <p:nvPr/>
          </p:nvSpPr>
          <p:spPr>
            <a:xfrm>
              <a:off x="3403975" y="2657300"/>
              <a:ext cx="46175" cy="92900"/>
            </a:xfrm>
            <a:custGeom>
              <a:rect b="b" l="l" r="r" t="t"/>
              <a:pathLst>
                <a:path extrusionOk="0" h="3716" w="1847">
                  <a:moveTo>
                    <a:pt x="275" y="1"/>
                  </a:moveTo>
                  <a:lnTo>
                    <a:pt x="1" y="36"/>
                  </a:lnTo>
                  <a:lnTo>
                    <a:pt x="1549" y="3691"/>
                  </a:lnTo>
                  <a:cubicBezTo>
                    <a:pt x="1593" y="3665"/>
                    <a:pt x="1651" y="3651"/>
                    <a:pt x="1708" y="3651"/>
                  </a:cubicBezTo>
                  <a:cubicBezTo>
                    <a:pt x="1727" y="3651"/>
                    <a:pt x="1745" y="3653"/>
                    <a:pt x="1763" y="3656"/>
                  </a:cubicBezTo>
                  <a:cubicBezTo>
                    <a:pt x="1799" y="3668"/>
                    <a:pt x="1834" y="3691"/>
                    <a:pt x="1846" y="3715"/>
                  </a:cubicBezTo>
                  <a:lnTo>
                    <a:pt x="27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23"/>
            <p:cNvSpPr/>
            <p:nvPr/>
          </p:nvSpPr>
          <p:spPr>
            <a:xfrm>
              <a:off x="3447750" y="2756725"/>
              <a:ext cx="63125" cy="139325"/>
            </a:xfrm>
            <a:custGeom>
              <a:rect b="b" l="l" r="r" t="t"/>
              <a:pathLst>
                <a:path extrusionOk="0" h="5573" w="2525">
                  <a:moveTo>
                    <a:pt x="214" y="0"/>
                  </a:moveTo>
                  <a:lnTo>
                    <a:pt x="119" y="84"/>
                  </a:lnTo>
                  <a:cubicBezTo>
                    <a:pt x="95" y="107"/>
                    <a:pt x="72" y="131"/>
                    <a:pt x="36" y="143"/>
                  </a:cubicBezTo>
                  <a:lnTo>
                    <a:pt x="0" y="167"/>
                  </a:lnTo>
                  <a:lnTo>
                    <a:pt x="2286" y="5572"/>
                  </a:lnTo>
                  <a:cubicBezTo>
                    <a:pt x="2358" y="5513"/>
                    <a:pt x="2441" y="5477"/>
                    <a:pt x="2524" y="5465"/>
                  </a:cubicBezTo>
                  <a:lnTo>
                    <a:pt x="21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23"/>
            <p:cNvSpPr/>
            <p:nvPr/>
          </p:nvSpPr>
          <p:spPr>
            <a:xfrm>
              <a:off x="3360525" y="2551625"/>
              <a:ext cx="47650" cy="100650"/>
            </a:xfrm>
            <a:custGeom>
              <a:rect b="b" l="l" r="r" t="t"/>
              <a:pathLst>
                <a:path extrusionOk="0" h="4026" w="1906">
                  <a:moveTo>
                    <a:pt x="227" y="1"/>
                  </a:moveTo>
                  <a:lnTo>
                    <a:pt x="1" y="144"/>
                  </a:lnTo>
                  <a:lnTo>
                    <a:pt x="1644" y="4025"/>
                  </a:lnTo>
                  <a:lnTo>
                    <a:pt x="1906" y="3989"/>
                  </a:lnTo>
                  <a:lnTo>
                    <a:pt x="22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23"/>
            <p:cNvSpPr/>
            <p:nvPr/>
          </p:nvSpPr>
          <p:spPr>
            <a:xfrm>
              <a:off x="3125375" y="2390600"/>
              <a:ext cx="476275" cy="313150"/>
            </a:xfrm>
            <a:custGeom>
              <a:rect b="b" l="l" r="r" t="t"/>
              <a:pathLst>
                <a:path extrusionOk="0" h="12526" w="19051">
                  <a:moveTo>
                    <a:pt x="19051" y="1"/>
                  </a:moveTo>
                  <a:lnTo>
                    <a:pt x="16455" y="1691"/>
                  </a:lnTo>
                  <a:lnTo>
                    <a:pt x="16241" y="1834"/>
                  </a:lnTo>
                  <a:lnTo>
                    <a:pt x="9907" y="5942"/>
                  </a:lnTo>
                  <a:lnTo>
                    <a:pt x="9371" y="6287"/>
                  </a:lnTo>
                  <a:lnTo>
                    <a:pt x="1" y="12395"/>
                  </a:lnTo>
                  <a:cubicBezTo>
                    <a:pt x="48" y="12431"/>
                    <a:pt x="72" y="12478"/>
                    <a:pt x="108" y="12526"/>
                  </a:cubicBezTo>
                  <a:lnTo>
                    <a:pt x="358" y="12478"/>
                  </a:lnTo>
                  <a:lnTo>
                    <a:pt x="9407" y="6597"/>
                  </a:lnTo>
                  <a:lnTo>
                    <a:pt x="9633" y="6454"/>
                  </a:lnTo>
                  <a:lnTo>
                    <a:pt x="16384" y="2060"/>
                  </a:lnTo>
                  <a:lnTo>
                    <a:pt x="16503" y="1989"/>
                  </a:lnTo>
                  <a:lnTo>
                    <a:pt x="16503" y="1977"/>
                  </a:lnTo>
                  <a:cubicBezTo>
                    <a:pt x="16533" y="1877"/>
                    <a:pt x="16622" y="1802"/>
                    <a:pt x="16720" y="1802"/>
                  </a:cubicBezTo>
                  <a:cubicBezTo>
                    <a:pt x="16739" y="1802"/>
                    <a:pt x="16758" y="1805"/>
                    <a:pt x="16777" y="1810"/>
                  </a:cubicBezTo>
                  <a:lnTo>
                    <a:pt x="19051" y="322"/>
                  </a:lnTo>
                  <a:lnTo>
                    <a:pt x="1905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23"/>
            <p:cNvSpPr/>
            <p:nvPr/>
          </p:nvSpPr>
          <p:spPr>
            <a:xfrm>
              <a:off x="3128050" y="2615625"/>
              <a:ext cx="473900" cy="94675"/>
            </a:xfrm>
            <a:custGeom>
              <a:rect b="b" l="l" r="r" t="t"/>
              <a:pathLst>
                <a:path extrusionOk="0" h="3787" w="18956">
                  <a:moveTo>
                    <a:pt x="18956" y="1"/>
                  </a:moveTo>
                  <a:lnTo>
                    <a:pt x="11216" y="1441"/>
                  </a:lnTo>
                  <a:lnTo>
                    <a:pt x="10955" y="1489"/>
                  </a:lnTo>
                  <a:lnTo>
                    <a:pt x="251" y="3477"/>
                  </a:lnTo>
                  <a:lnTo>
                    <a:pt x="1" y="3525"/>
                  </a:lnTo>
                  <a:cubicBezTo>
                    <a:pt x="25" y="3596"/>
                    <a:pt x="37" y="3704"/>
                    <a:pt x="25" y="3787"/>
                  </a:cubicBezTo>
                  <a:lnTo>
                    <a:pt x="11062" y="1739"/>
                  </a:lnTo>
                  <a:lnTo>
                    <a:pt x="11324" y="1691"/>
                  </a:lnTo>
                  <a:lnTo>
                    <a:pt x="18956" y="263"/>
                  </a:lnTo>
                  <a:lnTo>
                    <a:pt x="1895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23"/>
            <p:cNvSpPr/>
            <p:nvPr/>
          </p:nvSpPr>
          <p:spPr>
            <a:xfrm>
              <a:off x="3117650" y="2716825"/>
              <a:ext cx="74725" cy="262575"/>
            </a:xfrm>
            <a:custGeom>
              <a:rect b="b" l="l" r="r" t="t"/>
              <a:pathLst>
                <a:path extrusionOk="0" h="10503" w="2989">
                  <a:moveTo>
                    <a:pt x="250" y="1"/>
                  </a:moveTo>
                  <a:cubicBezTo>
                    <a:pt x="188" y="32"/>
                    <a:pt x="109" y="63"/>
                    <a:pt x="34" y="63"/>
                  </a:cubicBezTo>
                  <a:cubicBezTo>
                    <a:pt x="23" y="63"/>
                    <a:pt x="11" y="62"/>
                    <a:pt x="0" y="60"/>
                  </a:cubicBezTo>
                  <a:lnTo>
                    <a:pt x="0" y="60"/>
                  </a:lnTo>
                  <a:lnTo>
                    <a:pt x="2739" y="10502"/>
                  </a:lnTo>
                  <a:cubicBezTo>
                    <a:pt x="2810" y="10454"/>
                    <a:pt x="2905" y="10431"/>
                    <a:pt x="2989" y="10419"/>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23"/>
            <p:cNvSpPr/>
            <p:nvPr/>
          </p:nvSpPr>
          <p:spPr>
            <a:xfrm>
              <a:off x="3207525" y="2947525"/>
              <a:ext cx="153325" cy="44675"/>
            </a:xfrm>
            <a:custGeom>
              <a:rect b="b" l="l" r="r" t="t"/>
              <a:pathLst>
                <a:path extrusionOk="0" h="1787" w="6133">
                  <a:moveTo>
                    <a:pt x="5859" y="0"/>
                  </a:moveTo>
                  <a:lnTo>
                    <a:pt x="1" y="1524"/>
                  </a:lnTo>
                  <a:cubicBezTo>
                    <a:pt x="48" y="1607"/>
                    <a:pt x="60" y="1691"/>
                    <a:pt x="60" y="1786"/>
                  </a:cubicBezTo>
                  <a:lnTo>
                    <a:pt x="6132" y="191"/>
                  </a:lnTo>
                  <a:lnTo>
                    <a:pt x="585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23"/>
            <p:cNvSpPr/>
            <p:nvPr/>
          </p:nvSpPr>
          <p:spPr>
            <a:xfrm>
              <a:off x="3362025" y="2909125"/>
              <a:ext cx="138425" cy="40800"/>
            </a:xfrm>
            <a:custGeom>
              <a:rect b="b" l="l" r="r" t="t"/>
              <a:pathLst>
                <a:path extrusionOk="0" h="1632" w="5537">
                  <a:moveTo>
                    <a:pt x="5465" y="0"/>
                  </a:moveTo>
                  <a:lnTo>
                    <a:pt x="0" y="1429"/>
                  </a:lnTo>
                  <a:lnTo>
                    <a:pt x="286" y="1631"/>
                  </a:lnTo>
                  <a:lnTo>
                    <a:pt x="5489" y="262"/>
                  </a:lnTo>
                  <a:lnTo>
                    <a:pt x="5537" y="238"/>
                  </a:lnTo>
                  <a:cubicBezTo>
                    <a:pt x="5489" y="155"/>
                    <a:pt x="5477" y="84"/>
                    <a:pt x="546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23"/>
            <p:cNvSpPr/>
            <p:nvPr/>
          </p:nvSpPr>
          <p:spPr>
            <a:xfrm>
              <a:off x="3281950" y="2758200"/>
              <a:ext cx="167000" cy="126825"/>
            </a:xfrm>
            <a:custGeom>
              <a:rect b="b" l="l" r="r" t="t"/>
              <a:pathLst>
                <a:path extrusionOk="0" h="5073" w="6680">
                  <a:moveTo>
                    <a:pt x="6370" y="1"/>
                  </a:moveTo>
                  <a:lnTo>
                    <a:pt x="2965" y="2608"/>
                  </a:lnTo>
                  <a:cubicBezTo>
                    <a:pt x="2977" y="2656"/>
                    <a:pt x="3001" y="2727"/>
                    <a:pt x="2965" y="2787"/>
                  </a:cubicBezTo>
                  <a:cubicBezTo>
                    <a:pt x="2927" y="2900"/>
                    <a:pt x="2837" y="2968"/>
                    <a:pt x="2737" y="2968"/>
                  </a:cubicBezTo>
                  <a:cubicBezTo>
                    <a:pt x="2710" y="2968"/>
                    <a:pt x="2683" y="2963"/>
                    <a:pt x="2655" y="2954"/>
                  </a:cubicBezTo>
                  <a:cubicBezTo>
                    <a:pt x="2608" y="2942"/>
                    <a:pt x="2584" y="2930"/>
                    <a:pt x="2560" y="2894"/>
                  </a:cubicBezTo>
                  <a:lnTo>
                    <a:pt x="0" y="4859"/>
                  </a:lnTo>
                  <a:cubicBezTo>
                    <a:pt x="72" y="4906"/>
                    <a:pt x="131" y="4978"/>
                    <a:pt x="179" y="5073"/>
                  </a:cubicBezTo>
                  <a:lnTo>
                    <a:pt x="6644" y="132"/>
                  </a:lnTo>
                  <a:lnTo>
                    <a:pt x="6680" y="96"/>
                  </a:lnTo>
                  <a:lnTo>
                    <a:pt x="6680" y="96"/>
                  </a:lnTo>
                  <a:cubicBezTo>
                    <a:pt x="6647" y="116"/>
                    <a:pt x="6618" y="125"/>
                    <a:pt x="6586" y="125"/>
                  </a:cubicBezTo>
                  <a:cubicBezTo>
                    <a:pt x="6561" y="125"/>
                    <a:pt x="6533" y="119"/>
                    <a:pt x="6501" y="108"/>
                  </a:cubicBezTo>
                  <a:cubicBezTo>
                    <a:pt x="6442" y="96"/>
                    <a:pt x="6406" y="48"/>
                    <a:pt x="637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23"/>
            <p:cNvSpPr/>
            <p:nvPr/>
          </p:nvSpPr>
          <p:spPr>
            <a:xfrm>
              <a:off x="3450725" y="2635275"/>
              <a:ext cx="150925" cy="123850"/>
            </a:xfrm>
            <a:custGeom>
              <a:rect b="b" l="l" r="r" t="t"/>
              <a:pathLst>
                <a:path extrusionOk="0" h="4954" w="6037">
                  <a:moveTo>
                    <a:pt x="6037" y="1"/>
                  </a:moveTo>
                  <a:lnTo>
                    <a:pt x="0" y="4632"/>
                  </a:lnTo>
                  <a:cubicBezTo>
                    <a:pt x="60" y="4668"/>
                    <a:pt x="72" y="4775"/>
                    <a:pt x="36" y="4870"/>
                  </a:cubicBezTo>
                  <a:lnTo>
                    <a:pt x="0" y="4953"/>
                  </a:lnTo>
                  <a:lnTo>
                    <a:pt x="0" y="4953"/>
                  </a:lnTo>
                  <a:lnTo>
                    <a:pt x="95" y="4882"/>
                  </a:lnTo>
                  <a:lnTo>
                    <a:pt x="6037" y="322"/>
                  </a:lnTo>
                  <a:lnTo>
                    <a:pt x="603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23"/>
            <p:cNvSpPr/>
            <p:nvPr/>
          </p:nvSpPr>
          <p:spPr>
            <a:xfrm>
              <a:off x="3516800" y="2698375"/>
              <a:ext cx="84850" cy="197675"/>
            </a:xfrm>
            <a:custGeom>
              <a:rect b="b" l="l" r="r" t="t"/>
              <a:pathLst>
                <a:path extrusionOk="0" h="7907" w="3394">
                  <a:moveTo>
                    <a:pt x="3394" y="1"/>
                  </a:moveTo>
                  <a:lnTo>
                    <a:pt x="0" y="7799"/>
                  </a:lnTo>
                  <a:cubicBezTo>
                    <a:pt x="12" y="7799"/>
                    <a:pt x="48" y="7811"/>
                    <a:pt x="60" y="7811"/>
                  </a:cubicBezTo>
                  <a:cubicBezTo>
                    <a:pt x="119" y="7835"/>
                    <a:pt x="179" y="7883"/>
                    <a:pt x="238" y="7906"/>
                  </a:cubicBezTo>
                  <a:lnTo>
                    <a:pt x="3394" y="667"/>
                  </a:lnTo>
                  <a:lnTo>
                    <a:pt x="339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23"/>
            <p:cNvSpPr/>
            <p:nvPr/>
          </p:nvSpPr>
          <p:spPr>
            <a:xfrm>
              <a:off x="3517700" y="2919250"/>
              <a:ext cx="83950" cy="148250"/>
            </a:xfrm>
            <a:custGeom>
              <a:rect b="b" l="l" r="r" t="t"/>
              <a:pathLst>
                <a:path extrusionOk="0" h="5930" w="3358">
                  <a:moveTo>
                    <a:pt x="238" y="0"/>
                  </a:moveTo>
                  <a:cubicBezTo>
                    <a:pt x="155" y="60"/>
                    <a:pt x="83" y="95"/>
                    <a:pt x="0" y="131"/>
                  </a:cubicBezTo>
                  <a:lnTo>
                    <a:pt x="3358" y="5929"/>
                  </a:lnTo>
                  <a:lnTo>
                    <a:pt x="3358" y="5394"/>
                  </a:lnTo>
                  <a:lnTo>
                    <a:pt x="23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23"/>
            <p:cNvSpPr/>
            <p:nvPr/>
          </p:nvSpPr>
          <p:spPr>
            <a:xfrm>
              <a:off x="3421550" y="2991875"/>
              <a:ext cx="180100" cy="133375"/>
            </a:xfrm>
            <a:custGeom>
              <a:rect b="b" l="l" r="r" t="t"/>
              <a:pathLst>
                <a:path extrusionOk="0" h="5335" w="7204">
                  <a:moveTo>
                    <a:pt x="250" y="0"/>
                  </a:moveTo>
                  <a:cubicBezTo>
                    <a:pt x="221" y="110"/>
                    <a:pt x="141" y="161"/>
                    <a:pt x="53" y="161"/>
                  </a:cubicBezTo>
                  <a:cubicBezTo>
                    <a:pt x="36" y="161"/>
                    <a:pt x="18" y="159"/>
                    <a:pt x="0" y="155"/>
                  </a:cubicBezTo>
                  <a:lnTo>
                    <a:pt x="0" y="155"/>
                  </a:lnTo>
                  <a:lnTo>
                    <a:pt x="7204" y="5334"/>
                  </a:lnTo>
                  <a:lnTo>
                    <a:pt x="7204" y="5001"/>
                  </a:lnTo>
                  <a:lnTo>
                    <a:pt x="25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23"/>
            <p:cNvSpPr/>
            <p:nvPr/>
          </p:nvSpPr>
          <p:spPr>
            <a:xfrm>
              <a:off x="3415600" y="2991275"/>
              <a:ext cx="1500" cy="1500"/>
            </a:xfrm>
            <a:custGeom>
              <a:rect b="b" l="l" r="r" t="t"/>
              <a:pathLst>
                <a:path extrusionOk="0" h="60" w="60">
                  <a:moveTo>
                    <a:pt x="48" y="0"/>
                  </a:moveTo>
                  <a:lnTo>
                    <a:pt x="0" y="12"/>
                  </a:lnTo>
                  <a:lnTo>
                    <a:pt x="60" y="60"/>
                  </a:lnTo>
                  <a:cubicBezTo>
                    <a:pt x="48" y="48"/>
                    <a:pt x="48" y="12"/>
                    <a:pt x="4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23"/>
            <p:cNvSpPr/>
            <p:nvPr/>
          </p:nvSpPr>
          <p:spPr>
            <a:xfrm>
              <a:off x="3283125" y="2890950"/>
              <a:ext cx="131900" cy="96475"/>
            </a:xfrm>
            <a:custGeom>
              <a:rect b="b" l="l" r="r" t="t"/>
              <a:pathLst>
                <a:path extrusionOk="0" h="3859" w="5276">
                  <a:moveTo>
                    <a:pt x="132" y="1"/>
                  </a:moveTo>
                  <a:cubicBezTo>
                    <a:pt x="132" y="13"/>
                    <a:pt x="132" y="25"/>
                    <a:pt x="120" y="37"/>
                  </a:cubicBezTo>
                  <a:cubicBezTo>
                    <a:pt x="96" y="108"/>
                    <a:pt x="60" y="168"/>
                    <a:pt x="1" y="227"/>
                  </a:cubicBezTo>
                  <a:lnTo>
                    <a:pt x="2811" y="2251"/>
                  </a:lnTo>
                  <a:lnTo>
                    <a:pt x="3097" y="2454"/>
                  </a:lnTo>
                  <a:lnTo>
                    <a:pt x="5061" y="3859"/>
                  </a:lnTo>
                  <a:lnTo>
                    <a:pt x="5275" y="3680"/>
                  </a:lnTo>
                  <a:lnTo>
                    <a:pt x="3430" y="2346"/>
                  </a:lnTo>
                  <a:lnTo>
                    <a:pt x="3156" y="2168"/>
                  </a:lnTo>
                  <a:lnTo>
                    <a:pt x="13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23"/>
            <p:cNvSpPr/>
            <p:nvPr/>
          </p:nvSpPr>
          <p:spPr>
            <a:xfrm>
              <a:off x="3303375" y="2915075"/>
              <a:ext cx="202425" cy="165525"/>
            </a:xfrm>
            <a:custGeom>
              <a:rect b="b" l="l" r="r" t="t"/>
              <a:pathLst>
                <a:path extrusionOk="0" h="6621" w="8097">
                  <a:moveTo>
                    <a:pt x="7883" y="0"/>
                  </a:moveTo>
                  <a:lnTo>
                    <a:pt x="7835" y="24"/>
                  </a:lnTo>
                  <a:lnTo>
                    <a:pt x="4489" y="2739"/>
                  </a:lnTo>
                  <a:lnTo>
                    <a:pt x="4287" y="2917"/>
                  </a:lnTo>
                  <a:lnTo>
                    <a:pt x="1" y="6370"/>
                  </a:lnTo>
                  <a:lnTo>
                    <a:pt x="84" y="6430"/>
                  </a:lnTo>
                  <a:lnTo>
                    <a:pt x="96" y="6442"/>
                  </a:lnTo>
                  <a:lnTo>
                    <a:pt x="120" y="6454"/>
                  </a:lnTo>
                  <a:lnTo>
                    <a:pt x="132" y="6477"/>
                  </a:lnTo>
                  <a:lnTo>
                    <a:pt x="132" y="6489"/>
                  </a:lnTo>
                  <a:lnTo>
                    <a:pt x="132" y="6501"/>
                  </a:lnTo>
                  <a:lnTo>
                    <a:pt x="132" y="6513"/>
                  </a:lnTo>
                  <a:lnTo>
                    <a:pt x="132" y="6549"/>
                  </a:lnTo>
                  <a:lnTo>
                    <a:pt x="143" y="6620"/>
                  </a:lnTo>
                  <a:lnTo>
                    <a:pt x="4525" y="3108"/>
                  </a:lnTo>
                  <a:lnTo>
                    <a:pt x="4549" y="3084"/>
                  </a:lnTo>
                  <a:cubicBezTo>
                    <a:pt x="4537" y="3036"/>
                    <a:pt x="4549" y="3001"/>
                    <a:pt x="4561" y="2965"/>
                  </a:cubicBezTo>
                  <a:cubicBezTo>
                    <a:pt x="4601" y="2865"/>
                    <a:pt x="4700" y="2790"/>
                    <a:pt x="4815" y="2790"/>
                  </a:cubicBezTo>
                  <a:cubicBezTo>
                    <a:pt x="4837" y="2790"/>
                    <a:pt x="4859" y="2793"/>
                    <a:pt x="4882" y="2798"/>
                  </a:cubicBezTo>
                  <a:cubicBezTo>
                    <a:pt x="4882" y="2798"/>
                    <a:pt x="4894" y="2798"/>
                    <a:pt x="4894" y="2810"/>
                  </a:cubicBezTo>
                  <a:lnTo>
                    <a:pt x="8097" y="238"/>
                  </a:lnTo>
                  <a:cubicBezTo>
                    <a:pt x="7990" y="143"/>
                    <a:pt x="7930" y="72"/>
                    <a:pt x="788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23"/>
            <p:cNvSpPr/>
            <p:nvPr/>
          </p:nvSpPr>
          <p:spPr>
            <a:xfrm>
              <a:off x="2964350" y="3075800"/>
              <a:ext cx="335475" cy="51225"/>
            </a:xfrm>
            <a:custGeom>
              <a:rect b="b" l="l" r="r" t="t"/>
              <a:pathLst>
                <a:path extrusionOk="0" h="2049" w="13419">
                  <a:moveTo>
                    <a:pt x="13204" y="1"/>
                  </a:moveTo>
                  <a:lnTo>
                    <a:pt x="0" y="1810"/>
                  </a:lnTo>
                  <a:cubicBezTo>
                    <a:pt x="24" y="1870"/>
                    <a:pt x="36" y="1941"/>
                    <a:pt x="60" y="2025"/>
                  </a:cubicBezTo>
                  <a:lnTo>
                    <a:pt x="203" y="2049"/>
                  </a:lnTo>
                  <a:lnTo>
                    <a:pt x="13419" y="239"/>
                  </a:lnTo>
                  <a:lnTo>
                    <a:pt x="13407" y="156"/>
                  </a:lnTo>
                  <a:lnTo>
                    <a:pt x="1320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23"/>
            <p:cNvSpPr/>
            <p:nvPr/>
          </p:nvSpPr>
          <p:spPr>
            <a:xfrm>
              <a:off x="3202475" y="2999600"/>
              <a:ext cx="102700" cy="80400"/>
            </a:xfrm>
            <a:custGeom>
              <a:rect b="b" l="l" r="r" t="t"/>
              <a:pathLst>
                <a:path extrusionOk="0" h="3216" w="4108">
                  <a:moveTo>
                    <a:pt x="4061" y="3007"/>
                  </a:moveTo>
                  <a:lnTo>
                    <a:pt x="4108" y="3037"/>
                  </a:lnTo>
                  <a:cubicBezTo>
                    <a:pt x="4092" y="3021"/>
                    <a:pt x="4077" y="3012"/>
                    <a:pt x="4061" y="3007"/>
                  </a:cubicBezTo>
                  <a:close/>
                  <a:moveTo>
                    <a:pt x="179" y="1"/>
                  </a:moveTo>
                  <a:cubicBezTo>
                    <a:pt x="131" y="72"/>
                    <a:pt x="72" y="144"/>
                    <a:pt x="0" y="191"/>
                  </a:cubicBezTo>
                  <a:lnTo>
                    <a:pt x="3679" y="3049"/>
                  </a:lnTo>
                  <a:lnTo>
                    <a:pt x="3882" y="3215"/>
                  </a:lnTo>
                  <a:lnTo>
                    <a:pt x="3882" y="3144"/>
                  </a:lnTo>
                  <a:cubicBezTo>
                    <a:pt x="3870" y="3073"/>
                    <a:pt x="3929" y="3013"/>
                    <a:pt x="4001" y="3001"/>
                  </a:cubicBezTo>
                  <a:cubicBezTo>
                    <a:pt x="4021" y="3001"/>
                    <a:pt x="4041" y="3001"/>
                    <a:pt x="4061" y="3007"/>
                  </a:cubicBezTo>
                  <a:lnTo>
                    <a:pt x="4061" y="3007"/>
                  </a:lnTo>
                  <a:lnTo>
                    <a:pt x="4013" y="2977"/>
                  </a:lnTo>
                  <a:lnTo>
                    <a:pt x="17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23"/>
            <p:cNvSpPr/>
            <p:nvPr/>
          </p:nvSpPr>
          <p:spPr>
            <a:xfrm>
              <a:off x="3299500" y="3073725"/>
              <a:ext cx="22050" cy="129200"/>
            </a:xfrm>
            <a:custGeom>
              <a:rect b="b" l="l" r="r" t="t"/>
              <a:pathLst>
                <a:path extrusionOk="0" h="5168" w="882">
                  <a:moveTo>
                    <a:pt x="120" y="0"/>
                  </a:moveTo>
                  <a:cubicBezTo>
                    <a:pt x="48" y="24"/>
                    <a:pt x="1" y="84"/>
                    <a:pt x="1" y="155"/>
                  </a:cubicBezTo>
                  <a:lnTo>
                    <a:pt x="1" y="215"/>
                  </a:lnTo>
                  <a:lnTo>
                    <a:pt x="13" y="286"/>
                  </a:lnTo>
                  <a:lnTo>
                    <a:pt x="608" y="5108"/>
                  </a:lnTo>
                  <a:lnTo>
                    <a:pt x="882" y="5168"/>
                  </a:lnTo>
                  <a:lnTo>
                    <a:pt x="263" y="179"/>
                  </a:lnTo>
                  <a:lnTo>
                    <a:pt x="275" y="155"/>
                  </a:lnTo>
                  <a:lnTo>
                    <a:pt x="275" y="131"/>
                  </a:lnTo>
                  <a:lnTo>
                    <a:pt x="275" y="108"/>
                  </a:lnTo>
                  <a:lnTo>
                    <a:pt x="275" y="96"/>
                  </a:lnTo>
                  <a:lnTo>
                    <a:pt x="275" y="84"/>
                  </a:lnTo>
                  <a:cubicBezTo>
                    <a:pt x="275" y="84"/>
                    <a:pt x="275" y="60"/>
                    <a:pt x="251" y="60"/>
                  </a:cubicBezTo>
                  <a:lnTo>
                    <a:pt x="239" y="48"/>
                  </a:lnTo>
                  <a:lnTo>
                    <a:pt x="227" y="36"/>
                  </a:lnTo>
                  <a:cubicBezTo>
                    <a:pt x="191" y="24"/>
                    <a:pt x="167" y="0"/>
                    <a:pt x="12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23"/>
            <p:cNvSpPr/>
            <p:nvPr/>
          </p:nvSpPr>
          <p:spPr>
            <a:xfrm>
              <a:off x="3315575" y="3209450"/>
              <a:ext cx="16100" cy="73850"/>
            </a:xfrm>
            <a:custGeom>
              <a:rect b="b" l="l" r="r" t="t"/>
              <a:pathLst>
                <a:path extrusionOk="0" h="2954" w="644">
                  <a:moveTo>
                    <a:pt x="1" y="1"/>
                  </a:moveTo>
                  <a:lnTo>
                    <a:pt x="370" y="2953"/>
                  </a:lnTo>
                  <a:lnTo>
                    <a:pt x="644" y="2953"/>
                  </a:lnTo>
                  <a:lnTo>
                    <a:pt x="286" y="60"/>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23"/>
            <p:cNvSpPr/>
            <p:nvPr/>
          </p:nvSpPr>
          <p:spPr>
            <a:xfrm>
              <a:off x="3552525" y="3258875"/>
              <a:ext cx="3300" cy="2100"/>
            </a:xfrm>
            <a:custGeom>
              <a:rect b="b" l="l" r="r" t="t"/>
              <a:pathLst>
                <a:path extrusionOk="0" h="84" w="132">
                  <a:moveTo>
                    <a:pt x="36" y="0"/>
                  </a:moveTo>
                  <a:cubicBezTo>
                    <a:pt x="12" y="24"/>
                    <a:pt x="0" y="60"/>
                    <a:pt x="0" y="83"/>
                  </a:cubicBezTo>
                  <a:cubicBezTo>
                    <a:pt x="60" y="83"/>
                    <a:pt x="107" y="60"/>
                    <a:pt x="131" y="12"/>
                  </a:cubicBez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23"/>
            <p:cNvSpPr/>
            <p:nvPr/>
          </p:nvSpPr>
          <p:spPr>
            <a:xfrm>
              <a:off x="2964650" y="3126400"/>
              <a:ext cx="548300" cy="125650"/>
            </a:xfrm>
            <a:custGeom>
              <a:rect b="b" l="l" r="r" t="t"/>
              <a:pathLst>
                <a:path extrusionOk="0" h="5026" w="21932">
                  <a:moveTo>
                    <a:pt x="48" y="1"/>
                  </a:moveTo>
                  <a:cubicBezTo>
                    <a:pt x="48" y="72"/>
                    <a:pt x="48" y="144"/>
                    <a:pt x="12" y="215"/>
                  </a:cubicBezTo>
                  <a:cubicBezTo>
                    <a:pt x="12" y="239"/>
                    <a:pt x="0" y="251"/>
                    <a:pt x="0" y="251"/>
                  </a:cubicBezTo>
                  <a:lnTo>
                    <a:pt x="14038" y="3323"/>
                  </a:lnTo>
                  <a:lnTo>
                    <a:pt x="14300" y="3382"/>
                  </a:lnTo>
                  <a:lnTo>
                    <a:pt x="21896" y="5025"/>
                  </a:lnTo>
                  <a:cubicBezTo>
                    <a:pt x="21896" y="4942"/>
                    <a:pt x="21908" y="4847"/>
                    <a:pt x="21932" y="4763"/>
                  </a:cubicBezTo>
                  <a:lnTo>
                    <a:pt x="14276" y="3096"/>
                  </a:lnTo>
                  <a:lnTo>
                    <a:pt x="14002" y="3037"/>
                  </a:lnTo>
                  <a:lnTo>
                    <a:pt x="191" y="25"/>
                  </a:lnTo>
                  <a:lnTo>
                    <a:pt x="4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23"/>
            <p:cNvSpPr/>
            <p:nvPr/>
          </p:nvSpPr>
          <p:spPr>
            <a:xfrm>
              <a:off x="3553400" y="3252025"/>
              <a:ext cx="48250" cy="16400"/>
            </a:xfrm>
            <a:custGeom>
              <a:rect b="b" l="l" r="r" t="t"/>
              <a:pathLst>
                <a:path extrusionOk="0" h="656" w="1930">
                  <a:moveTo>
                    <a:pt x="37" y="0"/>
                  </a:moveTo>
                  <a:cubicBezTo>
                    <a:pt x="37" y="95"/>
                    <a:pt x="25" y="179"/>
                    <a:pt x="1" y="274"/>
                  </a:cubicBezTo>
                  <a:lnTo>
                    <a:pt x="84" y="286"/>
                  </a:lnTo>
                  <a:lnTo>
                    <a:pt x="1930" y="655"/>
                  </a:lnTo>
                  <a:lnTo>
                    <a:pt x="1930" y="381"/>
                  </a:lnTo>
                  <a:lnTo>
                    <a:pt x="3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23"/>
            <p:cNvSpPr/>
            <p:nvPr/>
          </p:nvSpPr>
          <p:spPr>
            <a:xfrm>
              <a:off x="3481375" y="3258875"/>
              <a:ext cx="35150" cy="24425"/>
            </a:xfrm>
            <a:custGeom>
              <a:rect b="b" l="l" r="r" t="t"/>
              <a:pathLst>
                <a:path extrusionOk="0" h="977" w="1406">
                  <a:moveTo>
                    <a:pt x="1286" y="0"/>
                  </a:moveTo>
                  <a:lnTo>
                    <a:pt x="1" y="976"/>
                  </a:lnTo>
                  <a:lnTo>
                    <a:pt x="441" y="976"/>
                  </a:lnTo>
                  <a:lnTo>
                    <a:pt x="1405" y="238"/>
                  </a:lnTo>
                  <a:cubicBezTo>
                    <a:pt x="1346" y="167"/>
                    <a:pt x="1310" y="83"/>
                    <a:pt x="128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23"/>
            <p:cNvSpPr/>
            <p:nvPr/>
          </p:nvSpPr>
          <p:spPr>
            <a:xfrm>
              <a:off x="3544475" y="3190100"/>
              <a:ext cx="57175" cy="49150"/>
            </a:xfrm>
            <a:custGeom>
              <a:rect b="b" l="l" r="r" t="t"/>
              <a:pathLst>
                <a:path extrusionOk="0" h="1966" w="2287">
                  <a:moveTo>
                    <a:pt x="2287" y="1"/>
                  </a:moveTo>
                  <a:lnTo>
                    <a:pt x="1" y="1763"/>
                  </a:lnTo>
                  <a:cubicBezTo>
                    <a:pt x="72" y="1822"/>
                    <a:pt x="144" y="1882"/>
                    <a:pt x="203" y="1965"/>
                  </a:cubicBezTo>
                  <a:lnTo>
                    <a:pt x="2287" y="334"/>
                  </a:lnTo>
                  <a:lnTo>
                    <a:pt x="228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23"/>
            <p:cNvSpPr/>
            <p:nvPr/>
          </p:nvSpPr>
          <p:spPr>
            <a:xfrm>
              <a:off x="2569050" y="3051400"/>
              <a:ext cx="368525" cy="75325"/>
            </a:xfrm>
            <a:custGeom>
              <a:rect b="b" l="l" r="r" t="t"/>
              <a:pathLst>
                <a:path extrusionOk="0" h="3013" w="14741">
                  <a:moveTo>
                    <a:pt x="48" y="0"/>
                  </a:moveTo>
                  <a:cubicBezTo>
                    <a:pt x="48" y="84"/>
                    <a:pt x="37" y="167"/>
                    <a:pt x="1" y="239"/>
                  </a:cubicBezTo>
                  <a:lnTo>
                    <a:pt x="1" y="286"/>
                  </a:lnTo>
                  <a:lnTo>
                    <a:pt x="14681" y="3013"/>
                  </a:lnTo>
                  <a:cubicBezTo>
                    <a:pt x="14681" y="2953"/>
                    <a:pt x="14693" y="2894"/>
                    <a:pt x="14705" y="2834"/>
                  </a:cubicBezTo>
                  <a:cubicBezTo>
                    <a:pt x="14729" y="2798"/>
                    <a:pt x="14729" y="2775"/>
                    <a:pt x="14741" y="2739"/>
                  </a:cubicBezTo>
                  <a:lnTo>
                    <a:pt x="4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23"/>
            <p:cNvSpPr/>
            <p:nvPr/>
          </p:nvSpPr>
          <p:spPr>
            <a:xfrm>
              <a:off x="2951550" y="3140400"/>
              <a:ext cx="46750" cy="143500"/>
            </a:xfrm>
            <a:custGeom>
              <a:rect b="b" l="l" r="r" t="t"/>
              <a:pathLst>
                <a:path extrusionOk="0" h="5740" w="1870">
                  <a:moveTo>
                    <a:pt x="262" y="0"/>
                  </a:moveTo>
                  <a:cubicBezTo>
                    <a:pt x="179" y="48"/>
                    <a:pt x="96" y="60"/>
                    <a:pt x="0" y="84"/>
                  </a:cubicBezTo>
                  <a:lnTo>
                    <a:pt x="1596" y="5739"/>
                  </a:lnTo>
                  <a:lnTo>
                    <a:pt x="1870" y="5739"/>
                  </a:lnTo>
                  <a:lnTo>
                    <a:pt x="26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23"/>
            <p:cNvSpPr/>
            <p:nvPr/>
          </p:nvSpPr>
          <p:spPr>
            <a:xfrm>
              <a:off x="2657175" y="3196350"/>
              <a:ext cx="8050" cy="86950"/>
            </a:xfrm>
            <a:custGeom>
              <a:rect b="b" l="l" r="r" t="t"/>
              <a:pathLst>
                <a:path extrusionOk="0" h="3478" w="322">
                  <a:moveTo>
                    <a:pt x="143" y="1"/>
                  </a:moveTo>
                  <a:cubicBezTo>
                    <a:pt x="95" y="13"/>
                    <a:pt x="60" y="60"/>
                    <a:pt x="60" y="120"/>
                  </a:cubicBezTo>
                  <a:lnTo>
                    <a:pt x="0" y="3477"/>
                  </a:lnTo>
                  <a:lnTo>
                    <a:pt x="274" y="3477"/>
                  </a:lnTo>
                  <a:lnTo>
                    <a:pt x="322" y="227"/>
                  </a:lnTo>
                  <a:lnTo>
                    <a:pt x="14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23"/>
            <p:cNvSpPr/>
            <p:nvPr/>
          </p:nvSpPr>
          <p:spPr>
            <a:xfrm>
              <a:off x="2560125" y="3065400"/>
              <a:ext cx="178625" cy="217900"/>
            </a:xfrm>
            <a:custGeom>
              <a:rect b="b" l="l" r="r" t="t"/>
              <a:pathLst>
                <a:path extrusionOk="0" h="8716" w="7145">
                  <a:moveTo>
                    <a:pt x="215" y="0"/>
                  </a:moveTo>
                  <a:cubicBezTo>
                    <a:pt x="155" y="60"/>
                    <a:pt x="72" y="119"/>
                    <a:pt x="1" y="167"/>
                  </a:cubicBezTo>
                  <a:lnTo>
                    <a:pt x="4037" y="5227"/>
                  </a:lnTo>
                  <a:lnTo>
                    <a:pt x="4215" y="5441"/>
                  </a:lnTo>
                  <a:lnTo>
                    <a:pt x="6811" y="8715"/>
                  </a:lnTo>
                  <a:lnTo>
                    <a:pt x="7144" y="8715"/>
                  </a:lnTo>
                  <a:lnTo>
                    <a:pt x="21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23"/>
            <p:cNvSpPr/>
            <p:nvPr/>
          </p:nvSpPr>
          <p:spPr>
            <a:xfrm>
              <a:off x="3512025" y="3231250"/>
              <a:ext cx="42000" cy="42050"/>
            </a:xfrm>
            <a:custGeom>
              <a:rect b="b" l="l" r="r" t="t"/>
              <a:pathLst>
                <a:path extrusionOk="0" h="1682" w="1680">
                  <a:moveTo>
                    <a:pt x="834" y="1"/>
                  </a:moveTo>
                  <a:cubicBezTo>
                    <a:pt x="481" y="1"/>
                    <a:pt x="154" y="237"/>
                    <a:pt x="48" y="581"/>
                  </a:cubicBezTo>
                  <a:cubicBezTo>
                    <a:pt x="13" y="676"/>
                    <a:pt x="1" y="760"/>
                    <a:pt x="1" y="843"/>
                  </a:cubicBezTo>
                  <a:cubicBezTo>
                    <a:pt x="13" y="926"/>
                    <a:pt x="25" y="1010"/>
                    <a:pt x="48" y="1105"/>
                  </a:cubicBezTo>
                  <a:cubicBezTo>
                    <a:pt x="72" y="1188"/>
                    <a:pt x="120" y="1272"/>
                    <a:pt x="168" y="1343"/>
                  </a:cubicBezTo>
                  <a:cubicBezTo>
                    <a:pt x="263" y="1474"/>
                    <a:pt x="406" y="1581"/>
                    <a:pt x="584" y="1641"/>
                  </a:cubicBezTo>
                  <a:cubicBezTo>
                    <a:pt x="668" y="1669"/>
                    <a:pt x="754" y="1682"/>
                    <a:pt x="839" y="1682"/>
                  </a:cubicBezTo>
                  <a:cubicBezTo>
                    <a:pt x="1157" y="1682"/>
                    <a:pt x="1467" y="1498"/>
                    <a:pt x="1608" y="1188"/>
                  </a:cubicBezTo>
                  <a:cubicBezTo>
                    <a:pt x="1620" y="1165"/>
                    <a:pt x="1632" y="1129"/>
                    <a:pt x="1632" y="1105"/>
                  </a:cubicBezTo>
                  <a:cubicBezTo>
                    <a:pt x="1668" y="1010"/>
                    <a:pt x="1680" y="926"/>
                    <a:pt x="1680" y="831"/>
                  </a:cubicBezTo>
                  <a:cubicBezTo>
                    <a:pt x="1680" y="641"/>
                    <a:pt x="1608" y="462"/>
                    <a:pt x="1489" y="319"/>
                  </a:cubicBezTo>
                  <a:cubicBezTo>
                    <a:pt x="1430" y="236"/>
                    <a:pt x="1370" y="176"/>
                    <a:pt x="1275" y="129"/>
                  </a:cubicBezTo>
                  <a:lnTo>
                    <a:pt x="1096" y="45"/>
                  </a:lnTo>
                  <a:cubicBezTo>
                    <a:pt x="1009" y="15"/>
                    <a:pt x="921" y="1"/>
                    <a:pt x="83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23"/>
            <p:cNvSpPr/>
            <p:nvPr/>
          </p:nvSpPr>
          <p:spPr>
            <a:xfrm>
              <a:off x="3341175" y="2161300"/>
              <a:ext cx="64025" cy="59775"/>
            </a:xfrm>
            <a:custGeom>
              <a:rect b="b" l="l" r="r" t="t"/>
              <a:pathLst>
                <a:path extrusionOk="0" h="2391" w="2561">
                  <a:moveTo>
                    <a:pt x="1350" y="0"/>
                  </a:moveTo>
                  <a:cubicBezTo>
                    <a:pt x="840" y="0"/>
                    <a:pt x="366" y="323"/>
                    <a:pt x="191" y="826"/>
                  </a:cubicBezTo>
                  <a:cubicBezTo>
                    <a:pt x="1" y="1457"/>
                    <a:pt x="346" y="2124"/>
                    <a:pt x="965" y="2338"/>
                  </a:cubicBezTo>
                  <a:cubicBezTo>
                    <a:pt x="1084" y="2374"/>
                    <a:pt x="1204" y="2391"/>
                    <a:pt x="1323" y="2391"/>
                  </a:cubicBezTo>
                  <a:cubicBezTo>
                    <a:pt x="1525" y="2391"/>
                    <a:pt x="1721" y="2341"/>
                    <a:pt x="1894" y="2243"/>
                  </a:cubicBezTo>
                  <a:cubicBezTo>
                    <a:pt x="1965" y="2196"/>
                    <a:pt x="2037" y="2148"/>
                    <a:pt x="2120" y="2100"/>
                  </a:cubicBezTo>
                  <a:cubicBezTo>
                    <a:pt x="2275" y="1957"/>
                    <a:pt x="2418" y="1779"/>
                    <a:pt x="2477" y="1565"/>
                  </a:cubicBezTo>
                  <a:cubicBezTo>
                    <a:pt x="2501" y="1469"/>
                    <a:pt x="2513" y="1386"/>
                    <a:pt x="2537" y="1303"/>
                  </a:cubicBezTo>
                  <a:cubicBezTo>
                    <a:pt x="2561" y="969"/>
                    <a:pt x="2441" y="612"/>
                    <a:pt x="2203" y="374"/>
                  </a:cubicBezTo>
                  <a:cubicBezTo>
                    <a:pt x="2144" y="314"/>
                    <a:pt x="2072" y="255"/>
                    <a:pt x="2001" y="207"/>
                  </a:cubicBezTo>
                  <a:cubicBezTo>
                    <a:pt x="1906" y="148"/>
                    <a:pt x="1799" y="100"/>
                    <a:pt x="1703" y="52"/>
                  </a:cubicBezTo>
                  <a:cubicBezTo>
                    <a:pt x="1586" y="17"/>
                    <a:pt x="1467" y="0"/>
                    <a:pt x="135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23"/>
            <p:cNvSpPr/>
            <p:nvPr/>
          </p:nvSpPr>
          <p:spPr>
            <a:xfrm>
              <a:off x="3201575" y="1860600"/>
              <a:ext cx="32475" cy="30475"/>
            </a:xfrm>
            <a:custGeom>
              <a:rect b="b" l="l" r="r" t="t"/>
              <a:pathLst>
                <a:path extrusionOk="0" h="1219" w="1299">
                  <a:moveTo>
                    <a:pt x="690" y="0"/>
                  </a:moveTo>
                  <a:cubicBezTo>
                    <a:pt x="433" y="0"/>
                    <a:pt x="194" y="164"/>
                    <a:pt x="108" y="412"/>
                  </a:cubicBezTo>
                  <a:cubicBezTo>
                    <a:pt x="1" y="746"/>
                    <a:pt x="179" y="1091"/>
                    <a:pt x="501" y="1186"/>
                  </a:cubicBezTo>
                  <a:cubicBezTo>
                    <a:pt x="564" y="1207"/>
                    <a:pt x="630" y="1218"/>
                    <a:pt x="694" y="1218"/>
                  </a:cubicBezTo>
                  <a:cubicBezTo>
                    <a:pt x="809" y="1218"/>
                    <a:pt x="921" y="1184"/>
                    <a:pt x="1013" y="1115"/>
                  </a:cubicBezTo>
                  <a:cubicBezTo>
                    <a:pt x="1108" y="1091"/>
                    <a:pt x="1167" y="1020"/>
                    <a:pt x="1215" y="936"/>
                  </a:cubicBezTo>
                  <a:lnTo>
                    <a:pt x="1251" y="853"/>
                  </a:lnTo>
                  <a:cubicBezTo>
                    <a:pt x="1251" y="829"/>
                    <a:pt x="1275" y="817"/>
                    <a:pt x="1275" y="805"/>
                  </a:cubicBezTo>
                  <a:cubicBezTo>
                    <a:pt x="1298" y="722"/>
                    <a:pt x="1298" y="650"/>
                    <a:pt x="1298" y="579"/>
                  </a:cubicBezTo>
                  <a:cubicBezTo>
                    <a:pt x="1287" y="329"/>
                    <a:pt x="1120" y="103"/>
                    <a:pt x="882" y="31"/>
                  </a:cubicBezTo>
                  <a:cubicBezTo>
                    <a:pt x="818" y="10"/>
                    <a:pt x="753" y="0"/>
                    <a:pt x="69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23"/>
            <p:cNvSpPr/>
            <p:nvPr/>
          </p:nvSpPr>
          <p:spPr>
            <a:xfrm>
              <a:off x="3351600" y="1734200"/>
              <a:ext cx="11625" cy="10025"/>
            </a:xfrm>
            <a:custGeom>
              <a:rect b="b" l="l" r="r" t="t"/>
              <a:pathLst>
                <a:path extrusionOk="0" h="401" w="465">
                  <a:moveTo>
                    <a:pt x="223" y="0"/>
                  </a:moveTo>
                  <a:cubicBezTo>
                    <a:pt x="135" y="0"/>
                    <a:pt x="62" y="62"/>
                    <a:pt x="24" y="146"/>
                  </a:cubicBezTo>
                  <a:cubicBezTo>
                    <a:pt x="0" y="230"/>
                    <a:pt x="24" y="337"/>
                    <a:pt x="119" y="384"/>
                  </a:cubicBezTo>
                  <a:cubicBezTo>
                    <a:pt x="131" y="396"/>
                    <a:pt x="155" y="396"/>
                    <a:pt x="167" y="396"/>
                  </a:cubicBezTo>
                  <a:cubicBezTo>
                    <a:pt x="186" y="399"/>
                    <a:pt x="205" y="400"/>
                    <a:pt x="223" y="400"/>
                  </a:cubicBezTo>
                  <a:cubicBezTo>
                    <a:pt x="287" y="400"/>
                    <a:pt x="347" y="383"/>
                    <a:pt x="393" y="337"/>
                  </a:cubicBezTo>
                  <a:cubicBezTo>
                    <a:pt x="405" y="325"/>
                    <a:pt x="429" y="289"/>
                    <a:pt x="429" y="265"/>
                  </a:cubicBezTo>
                  <a:cubicBezTo>
                    <a:pt x="465" y="206"/>
                    <a:pt x="453" y="134"/>
                    <a:pt x="405" y="87"/>
                  </a:cubicBezTo>
                  <a:cubicBezTo>
                    <a:pt x="369" y="51"/>
                    <a:pt x="346" y="27"/>
                    <a:pt x="298" y="15"/>
                  </a:cubicBezTo>
                  <a:cubicBezTo>
                    <a:pt x="272" y="5"/>
                    <a:pt x="247" y="0"/>
                    <a:pt x="22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23"/>
            <p:cNvSpPr/>
            <p:nvPr/>
          </p:nvSpPr>
          <p:spPr>
            <a:xfrm>
              <a:off x="2525900" y="3030750"/>
              <a:ext cx="45275" cy="41925"/>
            </a:xfrm>
            <a:custGeom>
              <a:rect b="b" l="l" r="r" t="t"/>
              <a:pathLst>
                <a:path extrusionOk="0" h="1677" w="1811">
                  <a:moveTo>
                    <a:pt x="954" y="0"/>
                  </a:moveTo>
                  <a:cubicBezTo>
                    <a:pt x="592" y="0"/>
                    <a:pt x="261" y="230"/>
                    <a:pt x="155" y="576"/>
                  </a:cubicBezTo>
                  <a:cubicBezTo>
                    <a:pt x="0" y="1005"/>
                    <a:pt x="262" y="1493"/>
                    <a:pt x="691" y="1636"/>
                  </a:cubicBezTo>
                  <a:cubicBezTo>
                    <a:pt x="780" y="1663"/>
                    <a:pt x="870" y="1676"/>
                    <a:pt x="957" y="1676"/>
                  </a:cubicBezTo>
                  <a:cubicBezTo>
                    <a:pt x="1103" y="1676"/>
                    <a:pt x="1243" y="1639"/>
                    <a:pt x="1370" y="1565"/>
                  </a:cubicBezTo>
                  <a:cubicBezTo>
                    <a:pt x="1453" y="1517"/>
                    <a:pt x="1524" y="1457"/>
                    <a:pt x="1584" y="1398"/>
                  </a:cubicBezTo>
                  <a:cubicBezTo>
                    <a:pt x="1644" y="1303"/>
                    <a:pt x="1691" y="1219"/>
                    <a:pt x="1727" y="1112"/>
                  </a:cubicBezTo>
                  <a:cubicBezTo>
                    <a:pt x="1727" y="1112"/>
                    <a:pt x="1727" y="1100"/>
                    <a:pt x="1751" y="1100"/>
                  </a:cubicBezTo>
                  <a:cubicBezTo>
                    <a:pt x="1774" y="1029"/>
                    <a:pt x="1786" y="934"/>
                    <a:pt x="1786" y="862"/>
                  </a:cubicBezTo>
                  <a:cubicBezTo>
                    <a:pt x="1810" y="505"/>
                    <a:pt x="1572" y="160"/>
                    <a:pt x="1215" y="41"/>
                  </a:cubicBezTo>
                  <a:cubicBezTo>
                    <a:pt x="1128" y="13"/>
                    <a:pt x="1040" y="0"/>
                    <a:pt x="95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23"/>
            <p:cNvSpPr/>
            <p:nvPr/>
          </p:nvSpPr>
          <p:spPr>
            <a:xfrm>
              <a:off x="2935775" y="3112575"/>
              <a:ext cx="30375" cy="29925"/>
            </a:xfrm>
            <a:custGeom>
              <a:rect b="b" l="l" r="r" t="t"/>
              <a:pathLst>
                <a:path extrusionOk="0" h="1197" w="1215">
                  <a:moveTo>
                    <a:pt x="616" y="0"/>
                  </a:moveTo>
                  <a:cubicBezTo>
                    <a:pt x="393" y="0"/>
                    <a:pt x="187" y="131"/>
                    <a:pt x="84" y="328"/>
                  </a:cubicBezTo>
                  <a:cubicBezTo>
                    <a:pt x="72" y="363"/>
                    <a:pt x="60" y="387"/>
                    <a:pt x="60" y="411"/>
                  </a:cubicBezTo>
                  <a:cubicBezTo>
                    <a:pt x="24" y="459"/>
                    <a:pt x="12" y="518"/>
                    <a:pt x="12" y="578"/>
                  </a:cubicBezTo>
                  <a:cubicBezTo>
                    <a:pt x="0" y="840"/>
                    <a:pt x="155" y="1066"/>
                    <a:pt x="429" y="1161"/>
                  </a:cubicBezTo>
                  <a:cubicBezTo>
                    <a:pt x="500" y="1197"/>
                    <a:pt x="572" y="1197"/>
                    <a:pt x="655" y="1197"/>
                  </a:cubicBezTo>
                  <a:cubicBezTo>
                    <a:pt x="739" y="1197"/>
                    <a:pt x="834" y="1161"/>
                    <a:pt x="905" y="1113"/>
                  </a:cubicBezTo>
                  <a:cubicBezTo>
                    <a:pt x="1024" y="1054"/>
                    <a:pt x="1108" y="959"/>
                    <a:pt x="1167" y="804"/>
                  </a:cubicBezTo>
                  <a:cubicBezTo>
                    <a:pt x="1167" y="792"/>
                    <a:pt x="1191" y="792"/>
                    <a:pt x="1191" y="768"/>
                  </a:cubicBezTo>
                  <a:cubicBezTo>
                    <a:pt x="1215" y="697"/>
                    <a:pt x="1215" y="625"/>
                    <a:pt x="1215" y="554"/>
                  </a:cubicBezTo>
                  <a:cubicBezTo>
                    <a:pt x="1215" y="470"/>
                    <a:pt x="1191" y="399"/>
                    <a:pt x="1155" y="339"/>
                  </a:cubicBezTo>
                  <a:cubicBezTo>
                    <a:pt x="1096" y="197"/>
                    <a:pt x="965" y="78"/>
                    <a:pt x="798" y="30"/>
                  </a:cubicBezTo>
                  <a:cubicBezTo>
                    <a:pt x="737" y="10"/>
                    <a:pt x="676" y="0"/>
                    <a:pt x="6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23"/>
            <p:cNvSpPr/>
            <p:nvPr/>
          </p:nvSpPr>
          <p:spPr>
            <a:xfrm>
              <a:off x="3176575" y="2977575"/>
              <a:ext cx="32175" cy="29400"/>
            </a:xfrm>
            <a:custGeom>
              <a:rect b="b" l="l" r="r" t="t"/>
              <a:pathLst>
                <a:path extrusionOk="0" h="1176" w="1287">
                  <a:moveTo>
                    <a:pt x="620" y="1"/>
                  </a:moveTo>
                  <a:cubicBezTo>
                    <a:pt x="524" y="13"/>
                    <a:pt x="441" y="36"/>
                    <a:pt x="370" y="84"/>
                  </a:cubicBezTo>
                  <a:cubicBezTo>
                    <a:pt x="251" y="155"/>
                    <a:pt x="155" y="263"/>
                    <a:pt x="108" y="405"/>
                  </a:cubicBezTo>
                  <a:cubicBezTo>
                    <a:pt x="1" y="715"/>
                    <a:pt x="167" y="1048"/>
                    <a:pt x="477" y="1144"/>
                  </a:cubicBezTo>
                  <a:cubicBezTo>
                    <a:pt x="545" y="1165"/>
                    <a:pt x="613" y="1176"/>
                    <a:pt x="679" y="1176"/>
                  </a:cubicBezTo>
                  <a:cubicBezTo>
                    <a:pt x="797" y="1176"/>
                    <a:pt x="909" y="1141"/>
                    <a:pt x="1001" y="1072"/>
                  </a:cubicBezTo>
                  <a:cubicBezTo>
                    <a:pt x="1108" y="1025"/>
                    <a:pt x="1167" y="953"/>
                    <a:pt x="1215" y="882"/>
                  </a:cubicBezTo>
                  <a:cubicBezTo>
                    <a:pt x="1227" y="846"/>
                    <a:pt x="1239" y="798"/>
                    <a:pt x="1263" y="775"/>
                  </a:cubicBezTo>
                  <a:cubicBezTo>
                    <a:pt x="1274" y="715"/>
                    <a:pt x="1286" y="656"/>
                    <a:pt x="1286" y="584"/>
                  </a:cubicBezTo>
                  <a:cubicBezTo>
                    <a:pt x="1286" y="489"/>
                    <a:pt x="1274" y="405"/>
                    <a:pt x="1227" y="322"/>
                  </a:cubicBezTo>
                  <a:cubicBezTo>
                    <a:pt x="1155" y="191"/>
                    <a:pt x="1036" y="72"/>
                    <a:pt x="870" y="24"/>
                  </a:cubicBezTo>
                  <a:cubicBezTo>
                    <a:pt x="798" y="1"/>
                    <a:pt x="703" y="1"/>
                    <a:pt x="62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23"/>
            <p:cNvSpPr/>
            <p:nvPr/>
          </p:nvSpPr>
          <p:spPr>
            <a:xfrm>
              <a:off x="3498925" y="2893500"/>
              <a:ext cx="31300" cy="29750"/>
            </a:xfrm>
            <a:custGeom>
              <a:rect b="b" l="l" r="r" t="t"/>
              <a:pathLst>
                <a:path extrusionOk="0" h="1190" w="1252">
                  <a:moveTo>
                    <a:pt x="613" y="0"/>
                  </a:moveTo>
                  <a:cubicBezTo>
                    <a:pt x="572" y="0"/>
                    <a:pt x="531" y="6"/>
                    <a:pt x="489" y="18"/>
                  </a:cubicBezTo>
                  <a:cubicBezTo>
                    <a:pt x="406" y="30"/>
                    <a:pt x="334" y="78"/>
                    <a:pt x="251" y="113"/>
                  </a:cubicBezTo>
                  <a:cubicBezTo>
                    <a:pt x="132" y="173"/>
                    <a:pt x="61" y="268"/>
                    <a:pt x="37" y="399"/>
                  </a:cubicBezTo>
                  <a:cubicBezTo>
                    <a:pt x="1" y="470"/>
                    <a:pt x="1" y="566"/>
                    <a:pt x="1" y="637"/>
                  </a:cubicBezTo>
                  <a:cubicBezTo>
                    <a:pt x="1" y="732"/>
                    <a:pt x="37" y="804"/>
                    <a:pt x="72" y="875"/>
                  </a:cubicBezTo>
                  <a:cubicBezTo>
                    <a:pt x="120" y="947"/>
                    <a:pt x="180" y="1030"/>
                    <a:pt x="251" y="1066"/>
                  </a:cubicBezTo>
                  <a:cubicBezTo>
                    <a:pt x="299" y="1101"/>
                    <a:pt x="358" y="1125"/>
                    <a:pt x="418" y="1161"/>
                  </a:cubicBezTo>
                  <a:cubicBezTo>
                    <a:pt x="483" y="1181"/>
                    <a:pt x="549" y="1190"/>
                    <a:pt x="612" y="1190"/>
                  </a:cubicBezTo>
                  <a:cubicBezTo>
                    <a:pt x="664" y="1190"/>
                    <a:pt x="715" y="1184"/>
                    <a:pt x="763" y="1173"/>
                  </a:cubicBezTo>
                  <a:cubicBezTo>
                    <a:pt x="846" y="1137"/>
                    <a:pt x="930" y="1101"/>
                    <a:pt x="1001" y="1042"/>
                  </a:cubicBezTo>
                  <a:cubicBezTo>
                    <a:pt x="1073" y="971"/>
                    <a:pt x="1132" y="875"/>
                    <a:pt x="1168" y="768"/>
                  </a:cubicBezTo>
                  <a:cubicBezTo>
                    <a:pt x="1251" y="530"/>
                    <a:pt x="1168" y="268"/>
                    <a:pt x="965" y="113"/>
                  </a:cubicBezTo>
                  <a:cubicBezTo>
                    <a:pt x="906" y="78"/>
                    <a:pt x="846" y="42"/>
                    <a:pt x="787" y="30"/>
                  </a:cubicBezTo>
                  <a:cubicBezTo>
                    <a:pt x="775" y="30"/>
                    <a:pt x="751" y="18"/>
                    <a:pt x="727" y="18"/>
                  </a:cubicBezTo>
                  <a:cubicBezTo>
                    <a:pt x="692" y="6"/>
                    <a:pt x="653" y="0"/>
                    <a:pt x="6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23"/>
            <p:cNvSpPr/>
            <p:nvPr/>
          </p:nvSpPr>
          <p:spPr>
            <a:xfrm>
              <a:off x="3351900" y="1991575"/>
              <a:ext cx="23525" cy="21275"/>
            </a:xfrm>
            <a:custGeom>
              <a:rect b="b" l="l" r="r" t="t"/>
              <a:pathLst>
                <a:path extrusionOk="0" h="851" w="941">
                  <a:moveTo>
                    <a:pt x="460" y="0"/>
                  </a:moveTo>
                  <a:cubicBezTo>
                    <a:pt x="430" y="0"/>
                    <a:pt x="400" y="3"/>
                    <a:pt x="369" y="7"/>
                  </a:cubicBezTo>
                  <a:cubicBezTo>
                    <a:pt x="346" y="7"/>
                    <a:pt x="310" y="31"/>
                    <a:pt x="298" y="43"/>
                  </a:cubicBezTo>
                  <a:cubicBezTo>
                    <a:pt x="227" y="91"/>
                    <a:pt x="155" y="150"/>
                    <a:pt x="107" y="233"/>
                  </a:cubicBezTo>
                  <a:cubicBezTo>
                    <a:pt x="96" y="245"/>
                    <a:pt x="96" y="281"/>
                    <a:pt x="72" y="293"/>
                  </a:cubicBezTo>
                  <a:cubicBezTo>
                    <a:pt x="0" y="519"/>
                    <a:pt x="119" y="757"/>
                    <a:pt x="346" y="829"/>
                  </a:cubicBezTo>
                  <a:cubicBezTo>
                    <a:pt x="387" y="844"/>
                    <a:pt x="430" y="850"/>
                    <a:pt x="474" y="850"/>
                  </a:cubicBezTo>
                  <a:cubicBezTo>
                    <a:pt x="570" y="850"/>
                    <a:pt x="669" y="818"/>
                    <a:pt x="750" y="769"/>
                  </a:cubicBezTo>
                  <a:cubicBezTo>
                    <a:pt x="810" y="710"/>
                    <a:pt x="858" y="638"/>
                    <a:pt x="881" y="567"/>
                  </a:cubicBezTo>
                  <a:lnTo>
                    <a:pt x="881" y="543"/>
                  </a:lnTo>
                  <a:cubicBezTo>
                    <a:pt x="941" y="341"/>
                    <a:pt x="834" y="126"/>
                    <a:pt x="643" y="43"/>
                  </a:cubicBezTo>
                  <a:cubicBezTo>
                    <a:pt x="631" y="43"/>
                    <a:pt x="631" y="31"/>
                    <a:pt x="608" y="31"/>
                  </a:cubicBezTo>
                  <a:cubicBezTo>
                    <a:pt x="562" y="8"/>
                    <a:pt x="512" y="0"/>
                    <a:pt x="46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23"/>
            <p:cNvSpPr/>
            <p:nvPr/>
          </p:nvSpPr>
          <p:spPr>
            <a:xfrm>
              <a:off x="3264375" y="2877675"/>
              <a:ext cx="22950" cy="21150"/>
            </a:xfrm>
            <a:custGeom>
              <a:rect b="b" l="l" r="r" t="t"/>
              <a:pathLst>
                <a:path extrusionOk="0" h="846" w="918">
                  <a:moveTo>
                    <a:pt x="497" y="0"/>
                  </a:moveTo>
                  <a:cubicBezTo>
                    <a:pt x="318" y="0"/>
                    <a:pt x="142" y="118"/>
                    <a:pt x="84" y="282"/>
                  </a:cubicBezTo>
                  <a:cubicBezTo>
                    <a:pt x="1" y="508"/>
                    <a:pt x="120" y="746"/>
                    <a:pt x="346" y="830"/>
                  </a:cubicBezTo>
                  <a:cubicBezTo>
                    <a:pt x="390" y="840"/>
                    <a:pt x="433" y="845"/>
                    <a:pt x="475" y="845"/>
                  </a:cubicBezTo>
                  <a:cubicBezTo>
                    <a:pt x="580" y="845"/>
                    <a:pt x="678" y="811"/>
                    <a:pt x="763" y="734"/>
                  </a:cubicBezTo>
                  <a:cubicBezTo>
                    <a:pt x="822" y="687"/>
                    <a:pt x="870" y="627"/>
                    <a:pt x="882" y="544"/>
                  </a:cubicBezTo>
                  <a:cubicBezTo>
                    <a:pt x="882" y="547"/>
                    <a:pt x="882" y="549"/>
                    <a:pt x="883" y="549"/>
                  </a:cubicBezTo>
                  <a:cubicBezTo>
                    <a:pt x="884" y="549"/>
                    <a:pt x="889" y="540"/>
                    <a:pt x="906" y="532"/>
                  </a:cubicBezTo>
                  <a:cubicBezTo>
                    <a:pt x="918" y="437"/>
                    <a:pt x="918" y="365"/>
                    <a:pt x="882" y="270"/>
                  </a:cubicBezTo>
                  <a:cubicBezTo>
                    <a:pt x="858" y="187"/>
                    <a:pt x="799" y="127"/>
                    <a:pt x="703" y="68"/>
                  </a:cubicBezTo>
                  <a:lnTo>
                    <a:pt x="620" y="20"/>
                  </a:lnTo>
                  <a:cubicBezTo>
                    <a:pt x="580" y="7"/>
                    <a:pt x="538" y="0"/>
                    <a:pt x="49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23"/>
            <p:cNvSpPr/>
            <p:nvPr/>
          </p:nvSpPr>
          <p:spPr>
            <a:xfrm>
              <a:off x="3367975" y="3068275"/>
              <a:ext cx="23825" cy="21175"/>
            </a:xfrm>
            <a:custGeom>
              <a:rect b="b" l="l" r="r" t="t"/>
              <a:pathLst>
                <a:path extrusionOk="0" h="847" w="953">
                  <a:moveTo>
                    <a:pt x="495" y="1"/>
                  </a:moveTo>
                  <a:cubicBezTo>
                    <a:pt x="315" y="1"/>
                    <a:pt x="141" y="113"/>
                    <a:pt x="72" y="290"/>
                  </a:cubicBezTo>
                  <a:cubicBezTo>
                    <a:pt x="0" y="504"/>
                    <a:pt x="119" y="742"/>
                    <a:pt x="346" y="826"/>
                  </a:cubicBezTo>
                  <a:cubicBezTo>
                    <a:pt x="390" y="840"/>
                    <a:pt x="435" y="846"/>
                    <a:pt x="478" y="846"/>
                  </a:cubicBezTo>
                  <a:cubicBezTo>
                    <a:pt x="659" y="846"/>
                    <a:pt x="824" y="734"/>
                    <a:pt x="881" y="552"/>
                  </a:cubicBezTo>
                  <a:cubicBezTo>
                    <a:pt x="953" y="326"/>
                    <a:pt x="834" y="87"/>
                    <a:pt x="607" y="16"/>
                  </a:cubicBezTo>
                  <a:cubicBezTo>
                    <a:pt x="570" y="6"/>
                    <a:pt x="532" y="1"/>
                    <a:pt x="49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23"/>
            <p:cNvSpPr/>
            <p:nvPr/>
          </p:nvSpPr>
          <p:spPr>
            <a:xfrm>
              <a:off x="3106025" y="2697300"/>
              <a:ext cx="23250" cy="21150"/>
            </a:xfrm>
            <a:custGeom>
              <a:rect b="b" l="l" r="r" t="t"/>
              <a:pathLst>
                <a:path extrusionOk="0" h="846" w="930">
                  <a:moveTo>
                    <a:pt x="490" y="0"/>
                  </a:moveTo>
                  <a:cubicBezTo>
                    <a:pt x="317" y="0"/>
                    <a:pt x="140" y="117"/>
                    <a:pt x="72" y="282"/>
                  </a:cubicBezTo>
                  <a:cubicBezTo>
                    <a:pt x="1" y="508"/>
                    <a:pt x="120" y="746"/>
                    <a:pt x="346" y="818"/>
                  </a:cubicBezTo>
                  <a:cubicBezTo>
                    <a:pt x="370" y="841"/>
                    <a:pt x="417" y="841"/>
                    <a:pt x="453" y="841"/>
                  </a:cubicBezTo>
                  <a:cubicBezTo>
                    <a:pt x="475" y="844"/>
                    <a:pt x="496" y="845"/>
                    <a:pt x="517" y="845"/>
                  </a:cubicBezTo>
                  <a:cubicBezTo>
                    <a:pt x="590" y="845"/>
                    <a:pt x="660" y="828"/>
                    <a:pt x="715" y="782"/>
                  </a:cubicBezTo>
                  <a:cubicBezTo>
                    <a:pt x="787" y="734"/>
                    <a:pt x="870" y="639"/>
                    <a:pt x="894" y="556"/>
                  </a:cubicBezTo>
                  <a:cubicBezTo>
                    <a:pt x="894" y="544"/>
                    <a:pt x="894" y="520"/>
                    <a:pt x="906" y="508"/>
                  </a:cubicBezTo>
                  <a:cubicBezTo>
                    <a:pt x="929" y="425"/>
                    <a:pt x="929" y="329"/>
                    <a:pt x="882" y="246"/>
                  </a:cubicBezTo>
                  <a:cubicBezTo>
                    <a:pt x="846" y="198"/>
                    <a:pt x="822" y="139"/>
                    <a:pt x="775" y="103"/>
                  </a:cubicBezTo>
                  <a:cubicBezTo>
                    <a:pt x="727" y="67"/>
                    <a:pt x="667" y="32"/>
                    <a:pt x="608" y="20"/>
                  </a:cubicBezTo>
                  <a:cubicBezTo>
                    <a:pt x="570" y="6"/>
                    <a:pt x="530" y="0"/>
                    <a:pt x="49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23"/>
            <p:cNvSpPr/>
            <p:nvPr/>
          </p:nvSpPr>
          <p:spPr>
            <a:xfrm>
              <a:off x="3470350" y="2344400"/>
              <a:ext cx="22950" cy="21525"/>
            </a:xfrm>
            <a:custGeom>
              <a:rect b="b" l="l" r="r" t="t"/>
              <a:pathLst>
                <a:path extrusionOk="0" h="861" w="918">
                  <a:moveTo>
                    <a:pt x="467" y="0"/>
                  </a:moveTo>
                  <a:cubicBezTo>
                    <a:pt x="427" y="0"/>
                    <a:pt x="388" y="9"/>
                    <a:pt x="346" y="27"/>
                  </a:cubicBezTo>
                  <a:cubicBezTo>
                    <a:pt x="251" y="51"/>
                    <a:pt x="180" y="98"/>
                    <a:pt x="120" y="170"/>
                  </a:cubicBezTo>
                  <a:cubicBezTo>
                    <a:pt x="84" y="206"/>
                    <a:pt x="72" y="253"/>
                    <a:pt x="61" y="289"/>
                  </a:cubicBezTo>
                  <a:cubicBezTo>
                    <a:pt x="1" y="467"/>
                    <a:pt x="72" y="670"/>
                    <a:pt x="227" y="765"/>
                  </a:cubicBezTo>
                  <a:cubicBezTo>
                    <a:pt x="251" y="801"/>
                    <a:pt x="299" y="813"/>
                    <a:pt x="346" y="825"/>
                  </a:cubicBezTo>
                  <a:cubicBezTo>
                    <a:pt x="406" y="848"/>
                    <a:pt x="442" y="860"/>
                    <a:pt x="489" y="860"/>
                  </a:cubicBezTo>
                  <a:cubicBezTo>
                    <a:pt x="525" y="860"/>
                    <a:pt x="549" y="860"/>
                    <a:pt x="584" y="848"/>
                  </a:cubicBezTo>
                  <a:cubicBezTo>
                    <a:pt x="668" y="825"/>
                    <a:pt x="739" y="765"/>
                    <a:pt x="799" y="706"/>
                  </a:cubicBezTo>
                  <a:cubicBezTo>
                    <a:pt x="834" y="670"/>
                    <a:pt x="858" y="622"/>
                    <a:pt x="882" y="563"/>
                  </a:cubicBezTo>
                  <a:cubicBezTo>
                    <a:pt x="918" y="444"/>
                    <a:pt x="894" y="313"/>
                    <a:pt x="834" y="206"/>
                  </a:cubicBezTo>
                  <a:cubicBezTo>
                    <a:pt x="787" y="134"/>
                    <a:pt x="715" y="75"/>
                    <a:pt x="620" y="39"/>
                  </a:cubicBezTo>
                  <a:cubicBezTo>
                    <a:pt x="608" y="39"/>
                    <a:pt x="608" y="39"/>
                    <a:pt x="596" y="27"/>
                  </a:cubicBezTo>
                  <a:cubicBezTo>
                    <a:pt x="549" y="9"/>
                    <a:pt x="507" y="0"/>
                    <a:pt x="4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23"/>
            <p:cNvSpPr/>
            <p:nvPr/>
          </p:nvSpPr>
          <p:spPr>
            <a:xfrm>
              <a:off x="3351300" y="1881200"/>
              <a:ext cx="21150" cy="21400"/>
            </a:xfrm>
            <a:custGeom>
              <a:rect b="b" l="l" r="r" t="t"/>
              <a:pathLst>
                <a:path extrusionOk="0" h="856" w="846">
                  <a:moveTo>
                    <a:pt x="424" y="1"/>
                  </a:moveTo>
                  <a:cubicBezTo>
                    <a:pt x="358" y="1"/>
                    <a:pt x="289" y="14"/>
                    <a:pt x="227" y="41"/>
                  </a:cubicBezTo>
                  <a:cubicBezTo>
                    <a:pt x="143" y="88"/>
                    <a:pt x="72" y="148"/>
                    <a:pt x="24" y="219"/>
                  </a:cubicBezTo>
                  <a:cubicBezTo>
                    <a:pt x="12" y="231"/>
                    <a:pt x="12" y="267"/>
                    <a:pt x="0" y="279"/>
                  </a:cubicBezTo>
                  <a:lnTo>
                    <a:pt x="0" y="481"/>
                  </a:lnTo>
                  <a:cubicBezTo>
                    <a:pt x="12" y="636"/>
                    <a:pt x="120" y="755"/>
                    <a:pt x="262" y="815"/>
                  </a:cubicBezTo>
                  <a:cubicBezTo>
                    <a:pt x="286" y="815"/>
                    <a:pt x="286" y="827"/>
                    <a:pt x="298" y="827"/>
                  </a:cubicBezTo>
                  <a:cubicBezTo>
                    <a:pt x="337" y="846"/>
                    <a:pt x="384" y="855"/>
                    <a:pt x="430" y="855"/>
                  </a:cubicBezTo>
                  <a:cubicBezTo>
                    <a:pt x="467" y="855"/>
                    <a:pt x="504" y="849"/>
                    <a:pt x="536" y="838"/>
                  </a:cubicBezTo>
                  <a:cubicBezTo>
                    <a:pt x="667" y="815"/>
                    <a:pt x="774" y="708"/>
                    <a:pt x="822" y="577"/>
                  </a:cubicBezTo>
                  <a:lnTo>
                    <a:pt x="822" y="565"/>
                  </a:lnTo>
                  <a:cubicBezTo>
                    <a:pt x="846" y="469"/>
                    <a:pt x="846" y="386"/>
                    <a:pt x="822" y="303"/>
                  </a:cubicBezTo>
                  <a:cubicBezTo>
                    <a:pt x="774" y="172"/>
                    <a:pt x="679" y="65"/>
                    <a:pt x="536" y="29"/>
                  </a:cubicBezTo>
                  <a:cubicBezTo>
                    <a:pt x="524" y="29"/>
                    <a:pt x="501" y="29"/>
                    <a:pt x="489" y="5"/>
                  </a:cubicBezTo>
                  <a:cubicBezTo>
                    <a:pt x="468" y="2"/>
                    <a:pt x="446" y="1"/>
                    <a:pt x="42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23"/>
            <p:cNvSpPr/>
            <p:nvPr/>
          </p:nvSpPr>
          <p:spPr>
            <a:xfrm>
              <a:off x="3416475" y="2983725"/>
              <a:ext cx="12525" cy="12075"/>
            </a:xfrm>
            <a:custGeom>
              <a:rect b="b" l="l" r="r" t="t"/>
              <a:pathLst>
                <a:path extrusionOk="0" h="483" w="501">
                  <a:moveTo>
                    <a:pt x="264" y="0"/>
                  </a:moveTo>
                  <a:cubicBezTo>
                    <a:pt x="159" y="0"/>
                    <a:pt x="54" y="68"/>
                    <a:pt x="13" y="171"/>
                  </a:cubicBezTo>
                  <a:cubicBezTo>
                    <a:pt x="1" y="207"/>
                    <a:pt x="1" y="255"/>
                    <a:pt x="1" y="290"/>
                  </a:cubicBezTo>
                  <a:cubicBezTo>
                    <a:pt x="1" y="314"/>
                    <a:pt x="13" y="326"/>
                    <a:pt x="13" y="350"/>
                  </a:cubicBezTo>
                  <a:cubicBezTo>
                    <a:pt x="37" y="410"/>
                    <a:pt x="84" y="457"/>
                    <a:pt x="156" y="469"/>
                  </a:cubicBezTo>
                  <a:cubicBezTo>
                    <a:pt x="180" y="469"/>
                    <a:pt x="191" y="469"/>
                    <a:pt x="191" y="481"/>
                  </a:cubicBezTo>
                  <a:cubicBezTo>
                    <a:pt x="201" y="482"/>
                    <a:pt x="210" y="482"/>
                    <a:pt x="219" y="482"/>
                  </a:cubicBezTo>
                  <a:cubicBezTo>
                    <a:pt x="315" y="482"/>
                    <a:pt x="398" y="426"/>
                    <a:pt x="441" y="350"/>
                  </a:cubicBezTo>
                  <a:cubicBezTo>
                    <a:pt x="441" y="326"/>
                    <a:pt x="453" y="326"/>
                    <a:pt x="453" y="314"/>
                  </a:cubicBezTo>
                  <a:cubicBezTo>
                    <a:pt x="501" y="195"/>
                    <a:pt x="441" y="64"/>
                    <a:pt x="322" y="17"/>
                  </a:cubicBezTo>
                  <a:cubicBezTo>
                    <a:pt x="322" y="17"/>
                    <a:pt x="311" y="17"/>
                    <a:pt x="311" y="5"/>
                  </a:cubicBezTo>
                  <a:cubicBezTo>
                    <a:pt x="295" y="2"/>
                    <a:pt x="280" y="0"/>
                    <a:pt x="26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23"/>
            <p:cNvSpPr/>
            <p:nvPr/>
          </p:nvSpPr>
          <p:spPr>
            <a:xfrm>
              <a:off x="3439400" y="2748675"/>
              <a:ext cx="13125" cy="12125"/>
            </a:xfrm>
            <a:custGeom>
              <a:rect b="b" l="l" r="r" t="t"/>
              <a:pathLst>
                <a:path extrusionOk="0" h="485" w="525">
                  <a:moveTo>
                    <a:pt x="267" y="0"/>
                  </a:moveTo>
                  <a:cubicBezTo>
                    <a:pt x="219" y="0"/>
                    <a:pt x="170" y="13"/>
                    <a:pt x="132" y="36"/>
                  </a:cubicBezTo>
                  <a:cubicBezTo>
                    <a:pt x="96" y="60"/>
                    <a:pt x="48" y="108"/>
                    <a:pt x="25" y="167"/>
                  </a:cubicBezTo>
                  <a:cubicBezTo>
                    <a:pt x="1" y="239"/>
                    <a:pt x="13" y="310"/>
                    <a:pt x="60" y="370"/>
                  </a:cubicBezTo>
                  <a:cubicBezTo>
                    <a:pt x="96" y="417"/>
                    <a:pt x="132" y="465"/>
                    <a:pt x="191" y="477"/>
                  </a:cubicBezTo>
                  <a:cubicBezTo>
                    <a:pt x="216" y="482"/>
                    <a:pt x="241" y="485"/>
                    <a:pt x="265" y="485"/>
                  </a:cubicBezTo>
                  <a:cubicBezTo>
                    <a:pt x="300" y="485"/>
                    <a:pt x="335" y="479"/>
                    <a:pt x="370" y="465"/>
                  </a:cubicBezTo>
                  <a:cubicBezTo>
                    <a:pt x="406" y="441"/>
                    <a:pt x="429" y="429"/>
                    <a:pt x="453" y="406"/>
                  </a:cubicBezTo>
                  <a:cubicBezTo>
                    <a:pt x="465" y="370"/>
                    <a:pt x="489" y="346"/>
                    <a:pt x="489" y="310"/>
                  </a:cubicBezTo>
                  <a:cubicBezTo>
                    <a:pt x="525" y="227"/>
                    <a:pt x="489" y="132"/>
                    <a:pt x="429" y="72"/>
                  </a:cubicBezTo>
                  <a:cubicBezTo>
                    <a:pt x="406" y="48"/>
                    <a:pt x="370" y="25"/>
                    <a:pt x="346" y="13"/>
                  </a:cubicBezTo>
                  <a:cubicBezTo>
                    <a:pt x="321" y="4"/>
                    <a:pt x="294" y="0"/>
                    <a:pt x="2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23"/>
            <p:cNvSpPr/>
            <p:nvPr/>
          </p:nvSpPr>
          <p:spPr>
            <a:xfrm>
              <a:off x="3343850" y="2820000"/>
              <a:ext cx="13125" cy="12425"/>
            </a:xfrm>
            <a:custGeom>
              <a:rect b="b" l="l" r="r" t="t"/>
              <a:pathLst>
                <a:path extrusionOk="0" h="497" w="525">
                  <a:moveTo>
                    <a:pt x="293" y="0"/>
                  </a:moveTo>
                  <a:cubicBezTo>
                    <a:pt x="185" y="0"/>
                    <a:pt x="65" y="60"/>
                    <a:pt x="25" y="172"/>
                  </a:cubicBezTo>
                  <a:cubicBezTo>
                    <a:pt x="1" y="255"/>
                    <a:pt x="25" y="362"/>
                    <a:pt x="84" y="422"/>
                  </a:cubicBezTo>
                  <a:cubicBezTo>
                    <a:pt x="120" y="458"/>
                    <a:pt x="144" y="470"/>
                    <a:pt x="179" y="482"/>
                  </a:cubicBezTo>
                  <a:cubicBezTo>
                    <a:pt x="207" y="491"/>
                    <a:pt x="234" y="496"/>
                    <a:pt x="261" y="496"/>
                  </a:cubicBezTo>
                  <a:cubicBezTo>
                    <a:pt x="361" y="496"/>
                    <a:pt x="451" y="428"/>
                    <a:pt x="489" y="315"/>
                  </a:cubicBezTo>
                  <a:cubicBezTo>
                    <a:pt x="525" y="243"/>
                    <a:pt x="501" y="184"/>
                    <a:pt x="477" y="124"/>
                  </a:cubicBezTo>
                  <a:cubicBezTo>
                    <a:pt x="441" y="77"/>
                    <a:pt x="406" y="41"/>
                    <a:pt x="346" y="5"/>
                  </a:cubicBezTo>
                  <a:cubicBezTo>
                    <a:pt x="329" y="2"/>
                    <a:pt x="311" y="0"/>
                    <a:pt x="29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23"/>
            <p:cNvSpPr/>
            <p:nvPr/>
          </p:nvSpPr>
          <p:spPr>
            <a:xfrm>
              <a:off x="3509650" y="2342575"/>
              <a:ext cx="14325" cy="12400"/>
            </a:xfrm>
            <a:custGeom>
              <a:rect b="b" l="l" r="r" t="t"/>
              <a:pathLst>
                <a:path extrusionOk="0" h="496" w="573">
                  <a:moveTo>
                    <a:pt x="307" y="0"/>
                  </a:moveTo>
                  <a:cubicBezTo>
                    <a:pt x="194" y="0"/>
                    <a:pt x="90" y="68"/>
                    <a:pt x="48" y="171"/>
                  </a:cubicBezTo>
                  <a:cubicBezTo>
                    <a:pt x="1" y="302"/>
                    <a:pt x="84" y="445"/>
                    <a:pt x="215" y="481"/>
                  </a:cubicBezTo>
                  <a:cubicBezTo>
                    <a:pt x="243" y="491"/>
                    <a:pt x="270" y="496"/>
                    <a:pt x="297" y="496"/>
                  </a:cubicBezTo>
                  <a:cubicBezTo>
                    <a:pt x="397" y="496"/>
                    <a:pt x="487" y="429"/>
                    <a:pt x="524" y="326"/>
                  </a:cubicBezTo>
                  <a:cubicBezTo>
                    <a:pt x="572" y="183"/>
                    <a:pt x="501" y="52"/>
                    <a:pt x="358" y="5"/>
                  </a:cubicBezTo>
                  <a:cubicBezTo>
                    <a:pt x="341" y="2"/>
                    <a:pt x="324" y="0"/>
                    <a:pt x="30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23"/>
            <p:cNvSpPr/>
            <p:nvPr/>
          </p:nvSpPr>
          <p:spPr>
            <a:xfrm>
              <a:off x="3414400" y="2157325"/>
              <a:ext cx="14325" cy="12475"/>
            </a:xfrm>
            <a:custGeom>
              <a:rect b="b" l="l" r="r" t="t"/>
              <a:pathLst>
                <a:path extrusionOk="0" h="499" w="573">
                  <a:moveTo>
                    <a:pt x="296" y="1"/>
                  </a:moveTo>
                  <a:cubicBezTo>
                    <a:pt x="187" y="1"/>
                    <a:pt x="88" y="76"/>
                    <a:pt x="48" y="176"/>
                  </a:cubicBezTo>
                  <a:cubicBezTo>
                    <a:pt x="1" y="307"/>
                    <a:pt x="84" y="438"/>
                    <a:pt x="215" y="485"/>
                  </a:cubicBezTo>
                  <a:cubicBezTo>
                    <a:pt x="240" y="494"/>
                    <a:pt x="266" y="499"/>
                    <a:pt x="290" y="499"/>
                  </a:cubicBezTo>
                  <a:cubicBezTo>
                    <a:pt x="394" y="499"/>
                    <a:pt x="486" y="424"/>
                    <a:pt x="524" y="319"/>
                  </a:cubicBezTo>
                  <a:cubicBezTo>
                    <a:pt x="572" y="188"/>
                    <a:pt x="501" y="57"/>
                    <a:pt x="358" y="9"/>
                  </a:cubicBezTo>
                  <a:cubicBezTo>
                    <a:pt x="337" y="3"/>
                    <a:pt x="316" y="1"/>
                    <a:pt x="29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23"/>
            <p:cNvSpPr/>
            <p:nvPr/>
          </p:nvSpPr>
          <p:spPr>
            <a:xfrm>
              <a:off x="3460550" y="2080150"/>
              <a:ext cx="12525" cy="12150"/>
            </a:xfrm>
            <a:custGeom>
              <a:rect b="b" l="l" r="r" t="t"/>
              <a:pathLst>
                <a:path extrusionOk="0" h="486" w="501">
                  <a:moveTo>
                    <a:pt x="226" y="0"/>
                  </a:moveTo>
                  <a:cubicBezTo>
                    <a:pt x="143" y="12"/>
                    <a:pt x="48" y="72"/>
                    <a:pt x="24" y="167"/>
                  </a:cubicBezTo>
                  <a:cubicBezTo>
                    <a:pt x="0" y="191"/>
                    <a:pt x="0" y="215"/>
                    <a:pt x="0" y="250"/>
                  </a:cubicBezTo>
                  <a:cubicBezTo>
                    <a:pt x="0" y="358"/>
                    <a:pt x="60" y="441"/>
                    <a:pt x="167" y="477"/>
                  </a:cubicBezTo>
                  <a:cubicBezTo>
                    <a:pt x="194" y="483"/>
                    <a:pt x="221" y="486"/>
                    <a:pt x="245" y="486"/>
                  </a:cubicBezTo>
                  <a:cubicBezTo>
                    <a:pt x="315" y="486"/>
                    <a:pt x="373" y="461"/>
                    <a:pt x="417" y="417"/>
                  </a:cubicBezTo>
                  <a:cubicBezTo>
                    <a:pt x="453" y="381"/>
                    <a:pt x="464" y="358"/>
                    <a:pt x="476" y="322"/>
                  </a:cubicBezTo>
                  <a:cubicBezTo>
                    <a:pt x="500" y="262"/>
                    <a:pt x="500" y="227"/>
                    <a:pt x="476" y="167"/>
                  </a:cubicBezTo>
                  <a:cubicBezTo>
                    <a:pt x="453" y="84"/>
                    <a:pt x="405" y="36"/>
                    <a:pt x="333" y="12"/>
                  </a:cubicBezTo>
                  <a:cubicBezTo>
                    <a:pt x="298" y="0"/>
                    <a:pt x="262" y="0"/>
                    <a:pt x="22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23"/>
            <p:cNvSpPr/>
            <p:nvPr/>
          </p:nvSpPr>
          <p:spPr>
            <a:xfrm>
              <a:off x="3537325" y="2434925"/>
              <a:ext cx="13725" cy="12725"/>
            </a:xfrm>
            <a:custGeom>
              <a:rect b="b" l="l" r="r" t="t"/>
              <a:pathLst>
                <a:path extrusionOk="0" h="509" w="549">
                  <a:moveTo>
                    <a:pt x="282" y="0"/>
                  </a:moveTo>
                  <a:cubicBezTo>
                    <a:pt x="163" y="0"/>
                    <a:pt x="58" y="70"/>
                    <a:pt x="25" y="180"/>
                  </a:cubicBezTo>
                  <a:lnTo>
                    <a:pt x="25" y="204"/>
                  </a:lnTo>
                  <a:cubicBezTo>
                    <a:pt x="1" y="323"/>
                    <a:pt x="60" y="454"/>
                    <a:pt x="191" y="502"/>
                  </a:cubicBezTo>
                  <a:cubicBezTo>
                    <a:pt x="213" y="506"/>
                    <a:pt x="235" y="509"/>
                    <a:pt x="257" y="509"/>
                  </a:cubicBezTo>
                  <a:cubicBezTo>
                    <a:pt x="294" y="509"/>
                    <a:pt x="332" y="501"/>
                    <a:pt x="370" y="478"/>
                  </a:cubicBezTo>
                  <a:cubicBezTo>
                    <a:pt x="430" y="454"/>
                    <a:pt x="477" y="406"/>
                    <a:pt x="501" y="335"/>
                  </a:cubicBezTo>
                  <a:cubicBezTo>
                    <a:pt x="549" y="204"/>
                    <a:pt x="477" y="61"/>
                    <a:pt x="346" y="25"/>
                  </a:cubicBezTo>
                  <a:cubicBezTo>
                    <a:pt x="322" y="25"/>
                    <a:pt x="322" y="25"/>
                    <a:pt x="310" y="2"/>
                  </a:cubicBezTo>
                  <a:cubicBezTo>
                    <a:pt x="301" y="1"/>
                    <a:pt x="292" y="0"/>
                    <a:pt x="28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23"/>
            <p:cNvSpPr/>
            <p:nvPr/>
          </p:nvSpPr>
          <p:spPr>
            <a:xfrm>
              <a:off x="3328975" y="2549325"/>
              <a:ext cx="14025" cy="12525"/>
            </a:xfrm>
            <a:custGeom>
              <a:rect b="b" l="l" r="r" t="t"/>
              <a:pathLst>
                <a:path extrusionOk="0" h="501" w="561">
                  <a:moveTo>
                    <a:pt x="289" y="0"/>
                  </a:moveTo>
                  <a:cubicBezTo>
                    <a:pt x="180" y="0"/>
                    <a:pt x="78" y="68"/>
                    <a:pt x="48" y="176"/>
                  </a:cubicBezTo>
                  <a:cubicBezTo>
                    <a:pt x="1" y="307"/>
                    <a:pt x="72" y="450"/>
                    <a:pt x="203" y="486"/>
                  </a:cubicBezTo>
                  <a:cubicBezTo>
                    <a:pt x="233" y="496"/>
                    <a:pt x="263" y="501"/>
                    <a:pt x="291" y="501"/>
                  </a:cubicBezTo>
                  <a:cubicBezTo>
                    <a:pt x="397" y="501"/>
                    <a:pt x="487" y="434"/>
                    <a:pt x="524" y="331"/>
                  </a:cubicBezTo>
                  <a:cubicBezTo>
                    <a:pt x="560" y="188"/>
                    <a:pt x="489" y="57"/>
                    <a:pt x="358" y="10"/>
                  </a:cubicBezTo>
                  <a:cubicBezTo>
                    <a:pt x="335" y="3"/>
                    <a:pt x="312" y="0"/>
                    <a:pt x="28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3" name="Google Shape;3313;p23"/>
          <p:cNvGrpSpPr/>
          <p:nvPr/>
        </p:nvGrpSpPr>
        <p:grpSpPr>
          <a:xfrm rot="-5400000">
            <a:off x="7854329" y="-380942"/>
            <a:ext cx="908540" cy="1670705"/>
            <a:chOff x="6526400" y="1492875"/>
            <a:chExt cx="509900" cy="937650"/>
          </a:xfrm>
        </p:grpSpPr>
        <p:sp>
          <p:nvSpPr>
            <p:cNvPr id="3314" name="Google Shape;3314;p23"/>
            <p:cNvSpPr/>
            <p:nvPr/>
          </p:nvSpPr>
          <p:spPr>
            <a:xfrm>
              <a:off x="6902350" y="1492875"/>
              <a:ext cx="133950" cy="92000"/>
            </a:xfrm>
            <a:custGeom>
              <a:rect b="b" l="l" r="r" t="t"/>
              <a:pathLst>
                <a:path extrusionOk="0" h="3680" w="5358">
                  <a:moveTo>
                    <a:pt x="5358" y="0"/>
                  </a:moveTo>
                  <a:lnTo>
                    <a:pt x="0" y="3275"/>
                  </a:lnTo>
                  <a:lnTo>
                    <a:pt x="202" y="3679"/>
                  </a:lnTo>
                  <a:lnTo>
                    <a:pt x="5358" y="524"/>
                  </a:lnTo>
                  <a:lnTo>
                    <a:pt x="535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23"/>
            <p:cNvSpPr/>
            <p:nvPr/>
          </p:nvSpPr>
          <p:spPr>
            <a:xfrm>
              <a:off x="6839525" y="1837250"/>
              <a:ext cx="325" cy="925"/>
            </a:xfrm>
            <a:custGeom>
              <a:rect b="b" l="l" r="r" t="t"/>
              <a:pathLst>
                <a:path extrusionOk="0" h="37" w="13">
                  <a:moveTo>
                    <a:pt x="13" y="1"/>
                  </a:moveTo>
                  <a:cubicBezTo>
                    <a:pt x="1" y="1"/>
                    <a:pt x="1" y="25"/>
                    <a:pt x="1" y="37"/>
                  </a:cubicBezTo>
                  <a:cubicBezTo>
                    <a:pt x="1" y="25"/>
                    <a:pt x="1" y="13"/>
                    <a:pt x="1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23"/>
            <p:cNvSpPr/>
            <p:nvPr/>
          </p:nvSpPr>
          <p:spPr>
            <a:xfrm>
              <a:off x="6839525" y="1689025"/>
              <a:ext cx="97375" cy="151525"/>
            </a:xfrm>
            <a:custGeom>
              <a:rect b="b" l="l" r="r" t="t"/>
              <a:pathLst>
                <a:path extrusionOk="0" h="6061" w="3895">
                  <a:moveTo>
                    <a:pt x="20" y="5898"/>
                  </a:moveTo>
                  <a:cubicBezTo>
                    <a:pt x="13" y="5908"/>
                    <a:pt x="6" y="5919"/>
                    <a:pt x="1" y="5930"/>
                  </a:cubicBezTo>
                  <a:lnTo>
                    <a:pt x="20" y="5898"/>
                  </a:lnTo>
                  <a:close/>
                  <a:moveTo>
                    <a:pt x="3513" y="1"/>
                  </a:moveTo>
                  <a:lnTo>
                    <a:pt x="20" y="5898"/>
                  </a:lnTo>
                  <a:lnTo>
                    <a:pt x="20" y="5898"/>
                  </a:lnTo>
                  <a:cubicBezTo>
                    <a:pt x="42" y="5867"/>
                    <a:pt x="69" y="5844"/>
                    <a:pt x="96" y="5835"/>
                  </a:cubicBezTo>
                  <a:cubicBezTo>
                    <a:pt x="130" y="5818"/>
                    <a:pt x="166" y="5809"/>
                    <a:pt x="201" y="5809"/>
                  </a:cubicBezTo>
                  <a:cubicBezTo>
                    <a:pt x="288" y="5809"/>
                    <a:pt x="368" y="5860"/>
                    <a:pt x="394" y="5954"/>
                  </a:cubicBezTo>
                  <a:lnTo>
                    <a:pt x="441" y="6061"/>
                  </a:lnTo>
                  <a:lnTo>
                    <a:pt x="3894" y="239"/>
                  </a:lnTo>
                  <a:cubicBezTo>
                    <a:pt x="3727" y="191"/>
                    <a:pt x="3597" y="120"/>
                    <a:pt x="351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23"/>
            <p:cNvSpPr/>
            <p:nvPr/>
          </p:nvSpPr>
          <p:spPr>
            <a:xfrm>
              <a:off x="6838950" y="1834425"/>
              <a:ext cx="124725" cy="258250"/>
            </a:xfrm>
            <a:custGeom>
              <a:rect b="b" l="l" r="r" t="t"/>
              <a:pathLst>
                <a:path extrusionOk="0" h="10330" w="4989">
                  <a:moveTo>
                    <a:pt x="212" y="0"/>
                  </a:moveTo>
                  <a:cubicBezTo>
                    <a:pt x="182" y="0"/>
                    <a:pt x="150" y="6"/>
                    <a:pt x="119" y="19"/>
                  </a:cubicBezTo>
                  <a:cubicBezTo>
                    <a:pt x="83" y="31"/>
                    <a:pt x="48" y="66"/>
                    <a:pt x="24" y="102"/>
                  </a:cubicBezTo>
                  <a:cubicBezTo>
                    <a:pt x="24" y="126"/>
                    <a:pt x="0" y="138"/>
                    <a:pt x="0" y="150"/>
                  </a:cubicBezTo>
                  <a:lnTo>
                    <a:pt x="0" y="162"/>
                  </a:lnTo>
                  <a:lnTo>
                    <a:pt x="0" y="197"/>
                  </a:lnTo>
                  <a:lnTo>
                    <a:pt x="0" y="209"/>
                  </a:lnTo>
                  <a:lnTo>
                    <a:pt x="0" y="245"/>
                  </a:lnTo>
                  <a:lnTo>
                    <a:pt x="0" y="257"/>
                  </a:lnTo>
                  <a:cubicBezTo>
                    <a:pt x="0" y="269"/>
                    <a:pt x="24" y="281"/>
                    <a:pt x="24" y="304"/>
                  </a:cubicBezTo>
                  <a:lnTo>
                    <a:pt x="4560" y="10329"/>
                  </a:lnTo>
                  <a:cubicBezTo>
                    <a:pt x="4624" y="10255"/>
                    <a:pt x="4736" y="10209"/>
                    <a:pt x="4845" y="10209"/>
                  </a:cubicBezTo>
                  <a:cubicBezTo>
                    <a:pt x="4857" y="10209"/>
                    <a:pt x="4869" y="10209"/>
                    <a:pt x="4882" y="10210"/>
                  </a:cubicBezTo>
                  <a:cubicBezTo>
                    <a:pt x="4917" y="10210"/>
                    <a:pt x="4965" y="10222"/>
                    <a:pt x="4989" y="10246"/>
                  </a:cubicBezTo>
                  <a:lnTo>
                    <a:pt x="464" y="221"/>
                  </a:lnTo>
                  <a:lnTo>
                    <a:pt x="417" y="126"/>
                  </a:lnTo>
                  <a:cubicBezTo>
                    <a:pt x="373" y="47"/>
                    <a:pt x="297" y="0"/>
                    <a:pt x="21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23"/>
            <p:cNvSpPr/>
            <p:nvPr/>
          </p:nvSpPr>
          <p:spPr>
            <a:xfrm>
              <a:off x="6945800" y="1529475"/>
              <a:ext cx="90500" cy="135175"/>
            </a:xfrm>
            <a:custGeom>
              <a:rect b="b" l="l" r="r" t="t"/>
              <a:pathLst>
                <a:path extrusionOk="0" h="5407" w="3620">
                  <a:moveTo>
                    <a:pt x="3620" y="1"/>
                  </a:moveTo>
                  <a:lnTo>
                    <a:pt x="0" y="5073"/>
                  </a:lnTo>
                  <a:lnTo>
                    <a:pt x="108" y="5263"/>
                  </a:lnTo>
                  <a:cubicBezTo>
                    <a:pt x="179" y="5299"/>
                    <a:pt x="250" y="5335"/>
                    <a:pt x="310" y="5406"/>
                  </a:cubicBezTo>
                  <a:lnTo>
                    <a:pt x="3620" y="775"/>
                  </a:lnTo>
                  <a:lnTo>
                    <a:pt x="362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23"/>
            <p:cNvSpPr/>
            <p:nvPr/>
          </p:nvSpPr>
          <p:spPr>
            <a:xfrm>
              <a:off x="6951750" y="1681000"/>
              <a:ext cx="84550" cy="169075"/>
            </a:xfrm>
            <a:custGeom>
              <a:rect b="b" l="l" r="r" t="t"/>
              <a:pathLst>
                <a:path extrusionOk="0" h="6763" w="3382">
                  <a:moveTo>
                    <a:pt x="286" y="0"/>
                  </a:moveTo>
                  <a:cubicBezTo>
                    <a:pt x="239" y="179"/>
                    <a:pt x="155" y="334"/>
                    <a:pt x="0" y="429"/>
                  </a:cubicBezTo>
                  <a:lnTo>
                    <a:pt x="3382" y="6763"/>
                  </a:lnTo>
                  <a:lnTo>
                    <a:pt x="3382" y="5810"/>
                  </a:lnTo>
                  <a:lnTo>
                    <a:pt x="2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23"/>
            <p:cNvSpPr/>
            <p:nvPr/>
          </p:nvSpPr>
          <p:spPr>
            <a:xfrm>
              <a:off x="6891325" y="1570800"/>
              <a:ext cx="56875" cy="90275"/>
            </a:xfrm>
            <a:custGeom>
              <a:rect b="b" l="l" r="r" t="t"/>
              <a:pathLst>
                <a:path extrusionOk="0" h="3611" w="2275">
                  <a:moveTo>
                    <a:pt x="219" y="1"/>
                  </a:moveTo>
                  <a:cubicBezTo>
                    <a:pt x="185" y="1"/>
                    <a:pt x="151" y="9"/>
                    <a:pt x="120" y="27"/>
                  </a:cubicBezTo>
                  <a:cubicBezTo>
                    <a:pt x="84" y="62"/>
                    <a:pt x="48" y="86"/>
                    <a:pt x="36" y="122"/>
                  </a:cubicBezTo>
                  <a:cubicBezTo>
                    <a:pt x="24" y="146"/>
                    <a:pt x="1" y="193"/>
                    <a:pt x="1" y="241"/>
                  </a:cubicBezTo>
                  <a:cubicBezTo>
                    <a:pt x="72" y="205"/>
                    <a:pt x="143" y="193"/>
                    <a:pt x="215" y="193"/>
                  </a:cubicBezTo>
                  <a:cubicBezTo>
                    <a:pt x="405" y="205"/>
                    <a:pt x="572" y="384"/>
                    <a:pt x="548" y="574"/>
                  </a:cubicBezTo>
                  <a:cubicBezTo>
                    <a:pt x="524" y="717"/>
                    <a:pt x="441" y="836"/>
                    <a:pt x="322" y="872"/>
                  </a:cubicBezTo>
                  <a:lnTo>
                    <a:pt x="1763" y="3587"/>
                  </a:lnTo>
                  <a:cubicBezTo>
                    <a:pt x="1834" y="3560"/>
                    <a:pt x="1906" y="3546"/>
                    <a:pt x="1982" y="3546"/>
                  </a:cubicBezTo>
                  <a:cubicBezTo>
                    <a:pt x="2007" y="3546"/>
                    <a:pt x="2034" y="3548"/>
                    <a:pt x="2060" y="3551"/>
                  </a:cubicBezTo>
                  <a:cubicBezTo>
                    <a:pt x="2132" y="3575"/>
                    <a:pt x="2215" y="3587"/>
                    <a:pt x="2275" y="3610"/>
                  </a:cubicBezTo>
                  <a:lnTo>
                    <a:pt x="2167" y="3420"/>
                  </a:lnTo>
                  <a:lnTo>
                    <a:pt x="643" y="551"/>
                  </a:lnTo>
                  <a:lnTo>
                    <a:pt x="441" y="146"/>
                  </a:lnTo>
                  <a:lnTo>
                    <a:pt x="417" y="122"/>
                  </a:lnTo>
                  <a:cubicBezTo>
                    <a:pt x="375" y="47"/>
                    <a:pt x="298" y="1"/>
                    <a:pt x="21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23"/>
            <p:cNvSpPr/>
            <p:nvPr/>
          </p:nvSpPr>
          <p:spPr>
            <a:xfrm>
              <a:off x="6967825" y="2063475"/>
              <a:ext cx="68475" cy="40500"/>
            </a:xfrm>
            <a:custGeom>
              <a:rect b="b" l="l" r="r" t="t"/>
              <a:pathLst>
                <a:path extrusionOk="0" h="1620" w="2739">
                  <a:moveTo>
                    <a:pt x="2739" y="1"/>
                  </a:moveTo>
                  <a:lnTo>
                    <a:pt x="0" y="1167"/>
                  </a:lnTo>
                  <a:cubicBezTo>
                    <a:pt x="72" y="1263"/>
                    <a:pt x="131" y="1370"/>
                    <a:pt x="119" y="1501"/>
                  </a:cubicBezTo>
                  <a:cubicBezTo>
                    <a:pt x="119" y="1548"/>
                    <a:pt x="108" y="1572"/>
                    <a:pt x="84" y="1620"/>
                  </a:cubicBezTo>
                  <a:lnTo>
                    <a:pt x="2739" y="489"/>
                  </a:lnTo>
                  <a:lnTo>
                    <a:pt x="27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23"/>
            <p:cNvSpPr/>
            <p:nvPr/>
          </p:nvSpPr>
          <p:spPr>
            <a:xfrm>
              <a:off x="6558850" y="2100100"/>
              <a:ext cx="396200" cy="178025"/>
            </a:xfrm>
            <a:custGeom>
              <a:rect b="b" l="l" r="r" t="t"/>
              <a:pathLst>
                <a:path extrusionOk="0" h="7121" w="15848">
                  <a:moveTo>
                    <a:pt x="15657" y="0"/>
                  </a:moveTo>
                  <a:lnTo>
                    <a:pt x="0" y="6703"/>
                  </a:lnTo>
                  <a:cubicBezTo>
                    <a:pt x="95" y="6822"/>
                    <a:pt x="155" y="6965"/>
                    <a:pt x="167" y="7120"/>
                  </a:cubicBezTo>
                  <a:lnTo>
                    <a:pt x="15824" y="417"/>
                  </a:lnTo>
                  <a:cubicBezTo>
                    <a:pt x="15836" y="393"/>
                    <a:pt x="15836" y="357"/>
                    <a:pt x="15847" y="345"/>
                  </a:cubicBezTo>
                  <a:cubicBezTo>
                    <a:pt x="15728" y="274"/>
                    <a:pt x="15657" y="155"/>
                    <a:pt x="1565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23"/>
            <p:cNvSpPr/>
            <p:nvPr/>
          </p:nvSpPr>
          <p:spPr>
            <a:xfrm>
              <a:off x="6954425" y="2108725"/>
              <a:ext cx="81875" cy="207200"/>
            </a:xfrm>
            <a:custGeom>
              <a:rect b="b" l="l" r="r" t="t"/>
              <a:pathLst>
                <a:path extrusionOk="0" h="8288" w="3275">
                  <a:moveTo>
                    <a:pt x="24" y="0"/>
                  </a:moveTo>
                  <a:cubicBezTo>
                    <a:pt x="13" y="36"/>
                    <a:pt x="1" y="48"/>
                    <a:pt x="1" y="60"/>
                  </a:cubicBezTo>
                  <a:cubicBezTo>
                    <a:pt x="1" y="108"/>
                    <a:pt x="1" y="155"/>
                    <a:pt x="13" y="191"/>
                  </a:cubicBezTo>
                  <a:lnTo>
                    <a:pt x="3275" y="8287"/>
                  </a:lnTo>
                  <a:lnTo>
                    <a:pt x="3275" y="7097"/>
                  </a:lnTo>
                  <a:lnTo>
                    <a:pt x="429" y="36"/>
                  </a:lnTo>
                  <a:cubicBezTo>
                    <a:pt x="417" y="36"/>
                    <a:pt x="417" y="12"/>
                    <a:pt x="417" y="12"/>
                  </a:cubicBezTo>
                  <a:cubicBezTo>
                    <a:pt x="358" y="48"/>
                    <a:pt x="286" y="60"/>
                    <a:pt x="203" y="60"/>
                  </a:cubicBezTo>
                  <a:cubicBezTo>
                    <a:pt x="132" y="48"/>
                    <a:pt x="72" y="36"/>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23"/>
            <p:cNvSpPr/>
            <p:nvPr/>
          </p:nvSpPr>
          <p:spPr>
            <a:xfrm>
              <a:off x="6559150" y="2280175"/>
              <a:ext cx="477150" cy="150350"/>
            </a:xfrm>
            <a:custGeom>
              <a:rect b="b" l="l" r="r" t="t"/>
              <a:pathLst>
                <a:path extrusionOk="0" h="6014" w="19086">
                  <a:moveTo>
                    <a:pt x="167" y="0"/>
                  </a:moveTo>
                  <a:cubicBezTo>
                    <a:pt x="155" y="167"/>
                    <a:pt x="95" y="298"/>
                    <a:pt x="0" y="405"/>
                  </a:cubicBezTo>
                  <a:lnTo>
                    <a:pt x="19086" y="6013"/>
                  </a:lnTo>
                  <a:lnTo>
                    <a:pt x="19086" y="5561"/>
                  </a:lnTo>
                  <a:lnTo>
                    <a:pt x="16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23"/>
            <p:cNvSpPr/>
            <p:nvPr/>
          </p:nvSpPr>
          <p:spPr>
            <a:xfrm>
              <a:off x="6886575" y="1575550"/>
              <a:ext cx="19050" cy="17950"/>
            </a:xfrm>
            <a:custGeom>
              <a:rect b="b" l="l" r="r" t="t"/>
              <a:pathLst>
                <a:path extrusionOk="0" h="718" w="762">
                  <a:moveTo>
                    <a:pt x="367" y="0"/>
                  </a:moveTo>
                  <a:cubicBezTo>
                    <a:pt x="308" y="0"/>
                    <a:pt x="251" y="22"/>
                    <a:pt x="202" y="51"/>
                  </a:cubicBezTo>
                  <a:cubicBezTo>
                    <a:pt x="95" y="111"/>
                    <a:pt x="36" y="206"/>
                    <a:pt x="24" y="325"/>
                  </a:cubicBezTo>
                  <a:cubicBezTo>
                    <a:pt x="0" y="539"/>
                    <a:pt x="155" y="706"/>
                    <a:pt x="345" y="718"/>
                  </a:cubicBezTo>
                  <a:cubicBezTo>
                    <a:pt x="405" y="718"/>
                    <a:pt x="464" y="706"/>
                    <a:pt x="512" y="682"/>
                  </a:cubicBezTo>
                  <a:cubicBezTo>
                    <a:pt x="631" y="646"/>
                    <a:pt x="714" y="539"/>
                    <a:pt x="738" y="384"/>
                  </a:cubicBezTo>
                  <a:cubicBezTo>
                    <a:pt x="762" y="194"/>
                    <a:pt x="595" y="15"/>
                    <a:pt x="405" y="3"/>
                  </a:cubicBezTo>
                  <a:cubicBezTo>
                    <a:pt x="392" y="1"/>
                    <a:pt x="380" y="0"/>
                    <a:pt x="3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23"/>
            <p:cNvSpPr/>
            <p:nvPr/>
          </p:nvSpPr>
          <p:spPr>
            <a:xfrm>
              <a:off x="6923175" y="1659900"/>
              <a:ext cx="35750" cy="35150"/>
            </a:xfrm>
            <a:custGeom>
              <a:rect b="b" l="l" r="r" t="t"/>
              <a:pathLst>
                <a:path extrusionOk="0" h="1406" w="1430">
                  <a:moveTo>
                    <a:pt x="681" y="1"/>
                  </a:moveTo>
                  <a:cubicBezTo>
                    <a:pt x="607" y="1"/>
                    <a:pt x="536" y="18"/>
                    <a:pt x="477" y="35"/>
                  </a:cubicBezTo>
                  <a:cubicBezTo>
                    <a:pt x="227" y="130"/>
                    <a:pt x="24" y="344"/>
                    <a:pt x="12" y="642"/>
                  </a:cubicBezTo>
                  <a:cubicBezTo>
                    <a:pt x="0" y="844"/>
                    <a:pt x="60" y="1035"/>
                    <a:pt x="179" y="1166"/>
                  </a:cubicBezTo>
                  <a:cubicBezTo>
                    <a:pt x="262" y="1285"/>
                    <a:pt x="405" y="1356"/>
                    <a:pt x="548" y="1392"/>
                  </a:cubicBezTo>
                  <a:cubicBezTo>
                    <a:pt x="584" y="1392"/>
                    <a:pt x="608" y="1404"/>
                    <a:pt x="655" y="1404"/>
                  </a:cubicBezTo>
                  <a:cubicBezTo>
                    <a:pt x="677" y="1405"/>
                    <a:pt x="698" y="1406"/>
                    <a:pt x="720" y="1406"/>
                  </a:cubicBezTo>
                  <a:cubicBezTo>
                    <a:pt x="874" y="1406"/>
                    <a:pt x="1016" y="1367"/>
                    <a:pt x="1132" y="1273"/>
                  </a:cubicBezTo>
                  <a:cubicBezTo>
                    <a:pt x="1263" y="1178"/>
                    <a:pt x="1370" y="1023"/>
                    <a:pt x="1394" y="844"/>
                  </a:cubicBezTo>
                  <a:cubicBezTo>
                    <a:pt x="1394" y="820"/>
                    <a:pt x="1417" y="797"/>
                    <a:pt x="1417" y="761"/>
                  </a:cubicBezTo>
                  <a:cubicBezTo>
                    <a:pt x="1429" y="546"/>
                    <a:pt x="1334" y="332"/>
                    <a:pt x="1191" y="189"/>
                  </a:cubicBezTo>
                  <a:cubicBezTo>
                    <a:pt x="1132" y="130"/>
                    <a:pt x="1060" y="82"/>
                    <a:pt x="977" y="46"/>
                  </a:cubicBezTo>
                  <a:cubicBezTo>
                    <a:pt x="917" y="35"/>
                    <a:pt x="846" y="11"/>
                    <a:pt x="774" y="11"/>
                  </a:cubicBezTo>
                  <a:cubicBezTo>
                    <a:pt x="743" y="4"/>
                    <a:pt x="712" y="1"/>
                    <a:pt x="68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23"/>
            <p:cNvSpPr/>
            <p:nvPr/>
          </p:nvSpPr>
          <p:spPr>
            <a:xfrm>
              <a:off x="6526400" y="2260750"/>
              <a:ext cx="36625" cy="35900"/>
            </a:xfrm>
            <a:custGeom>
              <a:rect b="b" l="l" r="r" t="t"/>
              <a:pathLst>
                <a:path extrusionOk="0" h="1436" w="1465">
                  <a:moveTo>
                    <a:pt x="756" y="1"/>
                  </a:moveTo>
                  <a:cubicBezTo>
                    <a:pt x="382" y="1"/>
                    <a:pt x="82" y="287"/>
                    <a:pt x="48" y="658"/>
                  </a:cubicBezTo>
                  <a:cubicBezTo>
                    <a:pt x="0" y="1063"/>
                    <a:pt x="298" y="1408"/>
                    <a:pt x="703" y="1432"/>
                  </a:cubicBezTo>
                  <a:cubicBezTo>
                    <a:pt x="727" y="1435"/>
                    <a:pt x="751" y="1436"/>
                    <a:pt x="775" y="1436"/>
                  </a:cubicBezTo>
                  <a:cubicBezTo>
                    <a:pt x="986" y="1436"/>
                    <a:pt x="1182" y="1343"/>
                    <a:pt x="1310" y="1182"/>
                  </a:cubicBezTo>
                  <a:cubicBezTo>
                    <a:pt x="1405" y="1075"/>
                    <a:pt x="1465" y="944"/>
                    <a:pt x="1465" y="765"/>
                  </a:cubicBezTo>
                  <a:lnTo>
                    <a:pt x="1465" y="754"/>
                  </a:lnTo>
                  <a:lnTo>
                    <a:pt x="1465" y="682"/>
                  </a:lnTo>
                  <a:cubicBezTo>
                    <a:pt x="1453" y="515"/>
                    <a:pt x="1393" y="384"/>
                    <a:pt x="1298" y="265"/>
                  </a:cubicBezTo>
                  <a:cubicBezTo>
                    <a:pt x="1179" y="123"/>
                    <a:pt x="1012" y="27"/>
                    <a:pt x="822" y="3"/>
                  </a:cubicBezTo>
                  <a:cubicBezTo>
                    <a:pt x="800" y="2"/>
                    <a:pt x="778" y="1"/>
                    <a:pt x="75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23"/>
            <p:cNvSpPr/>
            <p:nvPr/>
          </p:nvSpPr>
          <p:spPr>
            <a:xfrm>
              <a:off x="6950250" y="2089625"/>
              <a:ext cx="20875" cy="20600"/>
            </a:xfrm>
            <a:custGeom>
              <a:rect b="b" l="l" r="r" t="t"/>
              <a:pathLst>
                <a:path extrusionOk="0" h="824" w="835">
                  <a:moveTo>
                    <a:pt x="410" y="1"/>
                  </a:moveTo>
                  <a:cubicBezTo>
                    <a:pt x="287" y="1"/>
                    <a:pt x="183" y="47"/>
                    <a:pt x="108" y="121"/>
                  </a:cubicBezTo>
                  <a:cubicBezTo>
                    <a:pt x="49" y="205"/>
                    <a:pt x="1" y="276"/>
                    <a:pt x="1" y="383"/>
                  </a:cubicBezTo>
                  <a:lnTo>
                    <a:pt x="1" y="419"/>
                  </a:lnTo>
                  <a:cubicBezTo>
                    <a:pt x="1" y="574"/>
                    <a:pt x="72" y="693"/>
                    <a:pt x="191" y="764"/>
                  </a:cubicBezTo>
                  <a:cubicBezTo>
                    <a:pt x="239" y="800"/>
                    <a:pt x="299" y="824"/>
                    <a:pt x="370" y="824"/>
                  </a:cubicBezTo>
                  <a:cubicBezTo>
                    <a:pt x="441" y="824"/>
                    <a:pt x="525" y="812"/>
                    <a:pt x="584" y="776"/>
                  </a:cubicBezTo>
                  <a:cubicBezTo>
                    <a:pt x="692" y="741"/>
                    <a:pt x="751" y="657"/>
                    <a:pt x="787" y="574"/>
                  </a:cubicBezTo>
                  <a:cubicBezTo>
                    <a:pt x="811" y="538"/>
                    <a:pt x="822" y="502"/>
                    <a:pt x="822" y="455"/>
                  </a:cubicBezTo>
                  <a:cubicBezTo>
                    <a:pt x="834" y="324"/>
                    <a:pt x="787" y="217"/>
                    <a:pt x="703" y="121"/>
                  </a:cubicBezTo>
                  <a:cubicBezTo>
                    <a:pt x="656" y="98"/>
                    <a:pt x="608" y="50"/>
                    <a:pt x="549" y="38"/>
                  </a:cubicBezTo>
                  <a:cubicBezTo>
                    <a:pt x="525" y="26"/>
                    <a:pt x="489" y="2"/>
                    <a:pt x="453" y="2"/>
                  </a:cubicBezTo>
                  <a:cubicBezTo>
                    <a:pt x="439" y="1"/>
                    <a:pt x="424" y="1"/>
                    <a:pt x="4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9" name="Google Shape;3329;p23"/>
          <p:cNvGrpSpPr/>
          <p:nvPr/>
        </p:nvGrpSpPr>
        <p:grpSpPr>
          <a:xfrm flipH="1" rot="5400000">
            <a:off x="381079" y="-380942"/>
            <a:ext cx="908540" cy="1670705"/>
            <a:chOff x="6526400" y="1492875"/>
            <a:chExt cx="509900" cy="937650"/>
          </a:xfrm>
        </p:grpSpPr>
        <p:sp>
          <p:nvSpPr>
            <p:cNvPr id="3330" name="Google Shape;3330;p23"/>
            <p:cNvSpPr/>
            <p:nvPr/>
          </p:nvSpPr>
          <p:spPr>
            <a:xfrm>
              <a:off x="6902350" y="1492875"/>
              <a:ext cx="133950" cy="92000"/>
            </a:xfrm>
            <a:custGeom>
              <a:rect b="b" l="l" r="r" t="t"/>
              <a:pathLst>
                <a:path extrusionOk="0" h="3680" w="5358">
                  <a:moveTo>
                    <a:pt x="5358" y="0"/>
                  </a:moveTo>
                  <a:lnTo>
                    <a:pt x="0" y="3275"/>
                  </a:lnTo>
                  <a:lnTo>
                    <a:pt x="202" y="3679"/>
                  </a:lnTo>
                  <a:lnTo>
                    <a:pt x="5358" y="524"/>
                  </a:lnTo>
                  <a:lnTo>
                    <a:pt x="535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23"/>
            <p:cNvSpPr/>
            <p:nvPr/>
          </p:nvSpPr>
          <p:spPr>
            <a:xfrm>
              <a:off x="6839525" y="1837250"/>
              <a:ext cx="325" cy="925"/>
            </a:xfrm>
            <a:custGeom>
              <a:rect b="b" l="l" r="r" t="t"/>
              <a:pathLst>
                <a:path extrusionOk="0" h="37" w="13">
                  <a:moveTo>
                    <a:pt x="13" y="1"/>
                  </a:moveTo>
                  <a:cubicBezTo>
                    <a:pt x="1" y="1"/>
                    <a:pt x="1" y="25"/>
                    <a:pt x="1" y="37"/>
                  </a:cubicBezTo>
                  <a:cubicBezTo>
                    <a:pt x="1" y="25"/>
                    <a:pt x="1" y="13"/>
                    <a:pt x="1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23"/>
            <p:cNvSpPr/>
            <p:nvPr/>
          </p:nvSpPr>
          <p:spPr>
            <a:xfrm>
              <a:off x="6839525" y="1689025"/>
              <a:ext cx="97375" cy="151525"/>
            </a:xfrm>
            <a:custGeom>
              <a:rect b="b" l="l" r="r" t="t"/>
              <a:pathLst>
                <a:path extrusionOk="0" h="6061" w="3895">
                  <a:moveTo>
                    <a:pt x="20" y="5898"/>
                  </a:moveTo>
                  <a:cubicBezTo>
                    <a:pt x="13" y="5908"/>
                    <a:pt x="6" y="5919"/>
                    <a:pt x="1" y="5930"/>
                  </a:cubicBezTo>
                  <a:lnTo>
                    <a:pt x="20" y="5898"/>
                  </a:lnTo>
                  <a:close/>
                  <a:moveTo>
                    <a:pt x="3513" y="1"/>
                  </a:moveTo>
                  <a:lnTo>
                    <a:pt x="20" y="5898"/>
                  </a:lnTo>
                  <a:lnTo>
                    <a:pt x="20" y="5898"/>
                  </a:lnTo>
                  <a:cubicBezTo>
                    <a:pt x="42" y="5867"/>
                    <a:pt x="69" y="5844"/>
                    <a:pt x="96" y="5835"/>
                  </a:cubicBezTo>
                  <a:cubicBezTo>
                    <a:pt x="130" y="5818"/>
                    <a:pt x="166" y="5809"/>
                    <a:pt x="201" y="5809"/>
                  </a:cubicBezTo>
                  <a:cubicBezTo>
                    <a:pt x="288" y="5809"/>
                    <a:pt x="368" y="5860"/>
                    <a:pt x="394" y="5954"/>
                  </a:cubicBezTo>
                  <a:lnTo>
                    <a:pt x="441" y="6061"/>
                  </a:lnTo>
                  <a:lnTo>
                    <a:pt x="3894" y="239"/>
                  </a:lnTo>
                  <a:cubicBezTo>
                    <a:pt x="3727" y="191"/>
                    <a:pt x="3597" y="120"/>
                    <a:pt x="351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23"/>
            <p:cNvSpPr/>
            <p:nvPr/>
          </p:nvSpPr>
          <p:spPr>
            <a:xfrm>
              <a:off x="6838950" y="1834425"/>
              <a:ext cx="124725" cy="258250"/>
            </a:xfrm>
            <a:custGeom>
              <a:rect b="b" l="l" r="r" t="t"/>
              <a:pathLst>
                <a:path extrusionOk="0" h="10330" w="4989">
                  <a:moveTo>
                    <a:pt x="212" y="0"/>
                  </a:moveTo>
                  <a:cubicBezTo>
                    <a:pt x="182" y="0"/>
                    <a:pt x="150" y="6"/>
                    <a:pt x="119" y="19"/>
                  </a:cubicBezTo>
                  <a:cubicBezTo>
                    <a:pt x="83" y="31"/>
                    <a:pt x="48" y="66"/>
                    <a:pt x="24" y="102"/>
                  </a:cubicBezTo>
                  <a:cubicBezTo>
                    <a:pt x="24" y="126"/>
                    <a:pt x="0" y="138"/>
                    <a:pt x="0" y="150"/>
                  </a:cubicBezTo>
                  <a:lnTo>
                    <a:pt x="0" y="162"/>
                  </a:lnTo>
                  <a:lnTo>
                    <a:pt x="0" y="197"/>
                  </a:lnTo>
                  <a:lnTo>
                    <a:pt x="0" y="209"/>
                  </a:lnTo>
                  <a:lnTo>
                    <a:pt x="0" y="245"/>
                  </a:lnTo>
                  <a:lnTo>
                    <a:pt x="0" y="257"/>
                  </a:lnTo>
                  <a:cubicBezTo>
                    <a:pt x="0" y="269"/>
                    <a:pt x="24" y="281"/>
                    <a:pt x="24" y="304"/>
                  </a:cubicBezTo>
                  <a:lnTo>
                    <a:pt x="4560" y="10329"/>
                  </a:lnTo>
                  <a:cubicBezTo>
                    <a:pt x="4624" y="10255"/>
                    <a:pt x="4736" y="10209"/>
                    <a:pt x="4845" y="10209"/>
                  </a:cubicBezTo>
                  <a:cubicBezTo>
                    <a:pt x="4857" y="10209"/>
                    <a:pt x="4869" y="10209"/>
                    <a:pt x="4882" y="10210"/>
                  </a:cubicBezTo>
                  <a:cubicBezTo>
                    <a:pt x="4917" y="10210"/>
                    <a:pt x="4965" y="10222"/>
                    <a:pt x="4989" y="10246"/>
                  </a:cubicBezTo>
                  <a:lnTo>
                    <a:pt x="464" y="221"/>
                  </a:lnTo>
                  <a:lnTo>
                    <a:pt x="417" y="126"/>
                  </a:lnTo>
                  <a:cubicBezTo>
                    <a:pt x="373" y="47"/>
                    <a:pt x="297" y="0"/>
                    <a:pt x="21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23"/>
            <p:cNvSpPr/>
            <p:nvPr/>
          </p:nvSpPr>
          <p:spPr>
            <a:xfrm>
              <a:off x="6945800" y="1529475"/>
              <a:ext cx="90500" cy="135175"/>
            </a:xfrm>
            <a:custGeom>
              <a:rect b="b" l="l" r="r" t="t"/>
              <a:pathLst>
                <a:path extrusionOk="0" h="5407" w="3620">
                  <a:moveTo>
                    <a:pt x="3620" y="1"/>
                  </a:moveTo>
                  <a:lnTo>
                    <a:pt x="0" y="5073"/>
                  </a:lnTo>
                  <a:lnTo>
                    <a:pt x="108" y="5263"/>
                  </a:lnTo>
                  <a:cubicBezTo>
                    <a:pt x="179" y="5299"/>
                    <a:pt x="250" y="5335"/>
                    <a:pt x="310" y="5406"/>
                  </a:cubicBezTo>
                  <a:lnTo>
                    <a:pt x="3620" y="775"/>
                  </a:lnTo>
                  <a:lnTo>
                    <a:pt x="362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23"/>
            <p:cNvSpPr/>
            <p:nvPr/>
          </p:nvSpPr>
          <p:spPr>
            <a:xfrm>
              <a:off x="6951750" y="1681000"/>
              <a:ext cx="84550" cy="169075"/>
            </a:xfrm>
            <a:custGeom>
              <a:rect b="b" l="l" r="r" t="t"/>
              <a:pathLst>
                <a:path extrusionOk="0" h="6763" w="3382">
                  <a:moveTo>
                    <a:pt x="286" y="0"/>
                  </a:moveTo>
                  <a:cubicBezTo>
                    <a:pt x="239" y="179"/>
                    <a:pt x="155" y="334"/>
                    <a:pt x="0" y="429"/>
                  </a:cubicBezTo>
                  <a:lnTo>
                    <a:pt x="3382" y="6763"/>
                  </a:lnTo>
                  <a:lnTo>
                    <a:pt x="3382" y="5810"/>
                  </a:lnTo>
                  <a:lnTo>
                    <a:pt x="2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23"/>
            <p:cNvSpPr/>
            <p:nvPr/>
          </p:nvSpPr>
          <p:spPr>
            <a:xfrm>
              <a:off x="6891325" y="1570800"/>
              <a:ext cx="56875" cy="90275"/>
            </a:xfrm>
            <a:custGeom>
              <a:rect b="b" l="l" r="r" t="t"/>
              <a:pathLst>
                <a:path extrusionOk="0" h="3611" w="2275">
                  <a:moveTo>
                    <a:pt x="219" y="1"/>
                  </a:moveTo>
                  <a:cubicBezTo>
                    <a:pt x="185" y="1"/>
                    <a:pt x="151" y="9"/>
                    <a:pt x="120" y="27"/>
                  </a:cubicBezTo>
                  <a:cubicBezTo>
                    <a:pt x="84" y="62"/>
                    <a:pt x="48" y="86"/>
                    <a:pt x="36" y="122"/>
                  </a:cubicBezTo>
                  <a:cubicBezTo>
                    <a:pt x="24" y="146"/>
                    <a:pt x="1" y="193"/>
                    <a:pt x="1" y="241"/>
                  </a:cubicBezTo>
                  <a:cubicBezTo>
                    <a:pt x="72" y="205"/>
                    <a:pt x="143" y="193"/>
                    <a:pt x="215" y="193"/>
                  </a:cubicBezTo>
                  <a:cubicBezTo>
                    <a:pt x="405" y="205"/>
                    <a:pt x="572" y="384"/>
                    <a:pt x="548" y="574"/>
                  </a:cubicBezTo>
                  <a:cubicBezTo>
                    <a:pt x="524" y="717"/>
                    <a:pt x="441" y="836"/>
                    <a:pt x="322" y="872"/>
                  </a:cubicBezTo>
                  <a:lnTo>
                    <a:pt x="1763" y="3587"/>
                  </a:lnTo>
                  <a:cubicBezTo>
                    <a:pt x="1834" y="3560"/>
                    <a:pt x="1906" y="3546"/>
                    <a:pt x="1982" y="3546"/>
                  </a:cubicBezTo>
                  <a:cubicBezTo>
                    <a:pt x="2007" y="3546"/>
                    <a:pt x="2034" y="3548"/>
                    <a:pt x="2060" y="3551"/>
                  </a:cubicBezTo>
                  <a:cubicBezTo>
                    <a:pt x="2132" y="3575"/>
                    <a:pt x="2215" y="3587"/>
                    <a:pt x="2275" y="3610"/>
                  </a:cubicBezTo>
                  <a:lnTo>
                    <a:pt x="2167" y="3420"/>
                  </a:lnTo>
                  <a:lnTo>
                    <a:pt x="643" y="551"/>
                  </a:lnTo>
                  <a:lnTo>
                    <a:pt x="441" y="146"/>
                  </a:lnTo>
                  <a:lnTo>
                    <a:pt x="417" y="122"/>
                  </a:lnTo>
                  <a:cubicBezTo>
                    <a:pt x="375" y="47"/>
                    <a:pt x="298" y="1"/>
                    <a:pt x="21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23"/>
            <p:cNvSpPr/>
            <p:nvPr/>
          </p:nvSpPr>
          <p:spPr>
            <a:xfrm>
              <a:off x="6967825" y="2063475"/>
              <a:ext cx="68475" cy="40500"/>
            </a:xfrm>
            <a:custGeom>
              <a:rect b="b" l="l" r="r" t="t"/>
              <a:pathLst>
                <a:path extrusionOk="0" h="1620" w="2739">
                  <a:moveTo>
                    <a:pt x="2739" y="1"/>
                  </a:moveTo>
                  <a:lnTo>
                    <a:pt x="0" y="1167"/>
                  </a:lnTo>
                  <a:cubicBezTo>
                    <a:pt x="72" y="1263"/>
                    <a:pt x="131" y="1370"/>
                    <a:pt x="119" y="1501"/>
                  </a:cubicBezTo>
                  <a:cubicBezTo>
                    <a:pt x="119" y="1548"/>
                    <a:pt x="108" y="1572"/>
                    <a:pt x="84" y="1620"/>
                  </a:cubicBezTo>
                  <a:lnTo>
                    <a:pt x="2739" y="489"/>
                  </a:lnTo>
                  <a:lnTo>
                    <a:pt x="27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23"/>
            <p:cNvSpPr/>
            <p:nvPr/>
          </p:nvSpPr>
          <p:spPr>
            <a:xfrm>
              <a:off x="6558850" y="2100100"/>
              <a:ext cx="396200" cy="178025"/>
            </a:xfrm>
            <a:custGeom>
              <a:rect b="b" l="l" r="r" t="t"/>
              <a:pathLst>
                <a:path extrusionOk="0" h="7121" w="15848">
                  <a:moveTo>
                    <a:pt x="15657" y="0"/>
                  </a:moveTo>
                  <a:lnTo>
                    <a:pt x="0" y="6703"/>
                  </a:lnTo>
                  <a:cubicBezTo>
                    <a:pt x="95" y="6822"/>
                    <a:pt x="155" y="6965"/>
                    <a:pt x="167" y="7120"/>
                  </a:cubicBezTo>
                  <a:lnTo>
                    <a:pt x="15824" y="417"/>
                  </a:lnTo>
                  <a:cubicBezTo>
                    <a:pt x="15836" y="393"/>
                    <a:pt x="15836" y="357"/>
                    <a:pt x="15847" y="345"/>
                  </a:cubicBezTo>
                  <a:cubicBezTo>
                    <a:pt x="15728" y="274"/>
                    <a:pt x="15657" y="155"/>
                    <a:pt x="1565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23"/>
            <p:cNvSpPr/>
            <p:nvPr/>
          </p:nvSpPr>
          <p:spPr>
            <a:xfrm>
              <a:off x="6954425" y="2108725"/>
              <a:ext cx="81875" cy="207200"/>
            </a:xfrm>
            <a:custGeom>
              <a:rect b="b" l="l" r="r" t="t"/>
              <a:pathLst>
                <a:path extrusionOk="0" h="8288" w="3275">
                  <a:moveTo>
                    <a:pt x="24" y="0"/>
                  </a:moveTo>
                  <a:cubicBezTo>
                    <a:pt x="13" y="36"/>
                    <a:pt x="1" y="48"/>
                    <a:pt x="1" y="60"/>
                  </a:cubicBezTo>
                  <a:cubicBezTo>
                    <a:pt x="1" y="108"/>
                    <a:pt x="1" y="155"/>
                    <a:pt x="13" y="191"/>
                  </a:cubicBezTo>
                  <a:lnTo>
                    <a:pt x="3275" y="8287"/>
                  </a:lnTo>
                  <a:lnTo>
                    <a:pt x="3275" y="7097"/>
                  </a:lnTo>
                  <a:lnTo>
                    <a:pt x="429" y="36"/>
                  </a:lnTo>
                  <a:cubicBezTo>
                    <a:pt x="417" y="36"/>
                    <a:pt x="417" y="12"/>
                    <a:pt x="417" y="12"/>
                  </a:cubicBezTo>
                  <a:cubicBezTo>
                    <a:pt x="358" y="48"/>
                    <a:pt x="286" y="60"/>
                    <a:pt x="203" y="60"/>
                  </a:cubicBezTo>
                  <a:cubicBezTo>
                    <a:pt x="132" y="48"/>
                    <a:pt x="72" y="36"/>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23"/>
            <p:cNvSpPr/>
            <p:nvPr/>
          </p:nvSpPr>
          <p:spPr>
            <a:xfrm>
              <a:off x="6559150" y="2280175"/>
              <a:ext cx="477150" cy="150350"/>
            </a:xfrm>
            <a:custGeom>
              <a:rect b="b" l="l" r="r" t="t"/>
              <a:pathLst>
                <a:path extrusionOk="0" h="6014" w="19086">
                  <a:moveTo>
                    <a:pt x="167" y="0"/>
                  </a:moveTo>
                  <a:cubicBezTo>
                    <a:pt x="155" y="167"/>
                    <a:pt x="95" y="298"/>
                    <a:pt x="0" y="405"/>
                  </a:cubicBezTo>
                  <a:lnTo>
                    <a:pt x="19086" y="6013"/>
                  </a:lnTo>
                  <a:lnTo>
                    <a:pt x="19086" y="5561"/>
                  </a:lnTo>
                  <a:lnTo>
                    <a:pt x="16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23"/>
            <p:cNvSpPr/>
            <p:nvPr/>
          </p:nvSpPr>
          <p:spPr>
            <a:xfrm>
              <a:off x="6886575" y="1575550"/>
              <a:ext cx="19050" cy="17950"/>
            </a:xfrm>
            <a:custGeom>
              <a:rect b="b" l="l" r="r" t="t"/>
              <a:pathLst>
                <a:path extrusionOk="0" h="718" w="762">
                  <a:moveTo>
                    <a:pt x="367" y="0"/>
                  </a:moveTo>
                  <a:cubicBezTo>
                    <a:pt x="308" y="0"/>
                    <a:pt x="251" y="22"/>
                    <a:pt x="202" y="51"/>
                  </a:cubicBezTo>
                  <a:cubicBezTo>
                    <a:pt x="95" y="111"/>
                    <a:pt x="36" y="206"/>
                    <a:pt x="24" y="325"/>
                  </a:cubicBezTo>
                  <a:cubicBezTo>
                    <a:pt x="0" y="539"/>
                    <a:pt x="155" y="706"/>
                    <a:pt x="345" y="718"/>
                  </a:cubicBezTo>
                  <a:cubicBezTo>
                    <a:pt x="405" y="718"/>
                    <a:pt x="464" y="706"/>
                    <a:pt x="512" y="682"/>
                  </a:cubicBezTo>
                  <a:cubicBezTo>
                    <a:pt x="631" y="646"/>
                    <a:pt x="714" y="539"/>
                    <a:pt x="738" y="384"/>
                  </a:cubicBezTo>
                  <a:cubicBezTo>
                    <a:pt x="762" y="194"/>
                    <a:pt x="595" y="15"/>
                    <a:pt x="405" y="3"/>
                  </a:cubicBezTo>
                  <a:cubicBezTo>
                    <a:pt x="392" y="1"/>
                    <a:pt x="380" y="0"/>
                    <a:pt x="3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23"/>
            <p:cNvSpPr/>
            <p:nvPr/>
          </p:nvSpPr>
          <p:spPr>
            <a:xfrm>
              <a:off x="6923175" y="1659900"/>
              <a:ext cx="35750" cy="35150"/>
            </a:xfrm>
            <a:custGeom>
              <a:rect b="b" l="l" r="r" t="t"/>
              <a:pathLst>
                <a:path extrusionOk="0" h="1406" w="1430">
                  <a:moveTo>
                    <a:pt x="681" y="1"/>
                  </a:moveTo>
                  <a:cubicBezTo>
                    <a:pt x="607" y="1"/>
                    <a:pt x="536" y="18"/>
                    <a:pt x="477" y="35"/>
                  </a:cubicBezTo>
                  <a:cubicBezTo>
                    <a:pt x="227" y="130"/>
                    <a:pt x="24" y="344"/>
                    <a:pt x="12" y="642"/>
                  </a:cubicBezTo>
                  <a:cubicBezTo>
                    <a:pt x="0" y="844"/>
                    <a:pt x="60" y="1035"/>
                    <a:pt x="179" y="1166"/>
                  </a:cubicBezTo>
                  <a:cubicBezTo>
                    <a:pt x="262" y="1285"/>
                    <a:pt x="405" y="1356"/>
                    <a:pt x="548" y="1392"/>
                  </a:cubicBezTo>
                  <a:cubicBezTo>
                    <a:pt x="584" y="1392"/>
                    <a:pt x="608" y="1404"/>
                    <a:pt x="655" y="1404"/>
                  </a:cubicBezTo>
                  <a:cubicBezTo>
                    <a:pt x="677" y="1405"/>
                    <a:pt x="698" y="1406"/>
                    <a:pt x="720" y="1406"/>
                  </a:cubicBezTo>
                  <a:cubicBezTo>
                    <a:pt x="874" y="1406"/>
                    <a:pt x="1016" y="1367"/>
                    <a:pt x="1132" y="1273"/>
                  </a:cubicBezTo>
                  <a:cubicBezTo>
                    <a:pt x="1263" y="1178"/>
                    <a:pt x="1370" y="1023"/>
                    <a:pt x="1394" y="844"/>
                  </a:cubicBezTo>
                  <a:cubicBezTo>
                    <a:pt x="1394" y="820"/>
                    <a:pt x="1417" y="797"/>
                    <a:pt x="1417" y="761"/>
                  </a:cubicBezTo>
                  <a:cubicBezTo>
                    <a:pt x="1429" y="546"/>
                    <a:pt x="1334" y="332"/>
                    <a:pt x="1191" y="189"/>
                  </a:cubicBezTo>
                  <a:cubicBezTo>
                    <a:pt x="1132" y="130"/>
                    <a:pt x="1060" y="82"/>
                    <a:pt x="977" y="46"/>
                  </a:cubicBezTo>
                  <a:cubicBezTo>
                    <a:pt x="917" y="35"/>
                    <a:pt x="846" y="11"/>
                    <a:pt x="774" y="11"/>
                  </a:cubicBezTo>
                  <a:cubicBezTo>
                    <a:pt x="743" y="4"/>
                    <a:pt x="712" y="1"/>
                    <a:pt x="68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23"/>
            <p:cNvSpPr/>
            <p:nvPr/>
          </p:nvSpPr>
          <p:spPr>
            <a:xfrm>
              <a:off x="6526400" y="2260750"/>
              <a:ext cx="36625" cy="35900"/>
            </a:xfrm>
            <a:custGeom>
              <a:rect b="b" l="l" r="r" t="t"/>
              <a:pathLst>
                <a:path extrusionOk="0" h="1436" w="1465">
                  <a:moveTo>
                    <a:pt x="756" y="1"/>
                  </a:moveTo>
                  <a:cubicBezTo>
                    <a:pt x="382" y="1"/>
                    <a:pt x="82" y="287"/>
                    <a:pt x="48" y="658"/>
                  </a:cubicBezTo>
                  <a:cubicBezTo>
                    <a:pt x="0" y="1063"/>
                    <a:pt x="298" y="1408"/>
                    <a:pt x="703" y="1432"/>
                  </a:cubicBezTo>
                  <a:cubicBezTo>
                    <a:pt x="727" y="1435"/>
                    <a:pt x="751" y="1436"/>
                    <a:pt x="775" y="1436"/>
                  </a:cubicBezTo>
                  <a:cubicBezTo>
                    <a:pt x="986" y="1436"/>
                    <a:pt x="1182" y="1343"/>
                    <a:pt x="1310" y="1182"/>
                  </a:cubicBezTo>
                  <a:cubicBezTo>
                    <a:pt x="1405" y="1075"/>
                    <a:pt x="1465" y="944"/>
                    <a:pt x="1465" y="765"/>
                  </a:cubicBezTo>
                  <a:lnTo>
                    <a:pt x="1465" y="754"/>
                  </a:lnTo>
                  <a:lnTo>
                    <a:pt x="1465" y="682"/>
                  </a:lnTo>
                  <a:cubicBezTo>
                    <a:pt x="1453" y="515"/>
                    <a:pt x="1393" y="384"/>
                    <a:pt x="1298" y="265"/>
                  </a:cubicBezTo>
                  <a:cubicBezTo>
                    <a:pt x="1179" y="123"/>
                    <a:pt x="1012" y="27"/>
                    <a:pt x="822" y="3"/>
                  </a:cubicBezTo>
                  <a:cubicBezTo>
                    <a:pt x="800" y="2"/>
                    <a:pt x="778" y="1"/>
                    <a:pt x="75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23"/>
            <p:cNvSpPr/>
            <p:nvPr/>
          </p:nvSpPr>
          <p:spPr>
            <a:xfrm>
              <a:off x="6950250" y="2089625"/>
              <a:ext cx="20875" cy="20600"/>
            </a:xfrm>
            <a:custGeom>
              <a:rect b="b" l="l" r="r" t="t"/>
              <a:pathLst>
                <a:path extrusionOk="0" h="824" w="835">
                  <a:moveTo>
                    <a:pt x="410" y="1"/>
                  </a:moveTo>
                  <a:cubicBezTo>
                    <a:pt x="287" y="1"/>
                    <a:pt x="183" y="47"/>
                    <a:pt x="108" y="121"/>
                  </a:cubicBezTo>
                  <a:cubicBezTo>
                    <a:pt x="49" y="205"/>
                    <a:pt x="1" y="276"/>
                    <a:pt x="1" y="383"/>
                  </a:cubicBezTo>
                  <a:lnTo>
                    <a:pt x="1" y="419"/>
                  </a:lnTo>
                  <a:cubicBezTo>
                    <a:pt x="1" y="574"/>
                    <a:pt x="72" y="693"/>
                    <a:pt x="191" y="764"/>
                  </a:cubicBezTo>
                  <a:cubicBezTo>
                    <a:pt x="239" y="800"/>
                    <a:pt x="299" y="824"/>
                    <a:pt x="370" y="824"/>
                  </a:cubicBezTo>
                  <a:cubicBezTo>
                    <a:pt x="441" y="824"/>
                    <a:pt x="525" y="812"/>
                    <a:pt x="584" y="776"/>
                  </a:cubicBezTo>
                  <a:cubicBezTo>
                    <a:pt x="692" y="741"/>
                    <a:pt x="751" y="657"/>
                    <a:pt x="787" y="574"/>
                  </a:cubicBezTo>
                  <a:cubicBezTo>
                    <a:pt x="811" y="538"/>
                    <a:pt x="822" y="502"/>
                    <a:pt x="822" y="455"/>
                  </a:cubicBezTo>
                  <a:cubicBezTo>
                    <a:pt x="834" y="324"/>
                    <a:pt x="787" y="217"/>
                    <a:pt x="703" y="121"/>
                  </a:cubicBezTo>
                  <a:cubicBezTo>
                    <a:pt x="656" y="98"/>
                    <a:pt x="608" y="50"/>
                    <a:pt x="549" y="38"/>
                  </a:cubicBezTo>
                  <a:cubicBezTo>
                    <a:pt x="525" y="26"/>
                    <a:pt x="489" y="2"/>
                    <a:pt x="453" y="2"/>
                  </a:cubicBezTo>
                  <a:cubicBezTo>
                    <a:pt x="439" y="1"/>
                    <a:pt x="424" y="1"/>
                    <a:pt x="4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5" name="Google Shape;3345;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46" name="Google Shape;3346;p23"/>
          <p:cNvSpPr txBox="1"/>
          <p:nvPr>
            <p:ph idx="2" type="title"/>
          </p:nvPr>
        </p:nvSpPr>
        <p:spPr>
          <a:xfrm>
            <a:off x="1024075" y="1925575"/>
            <a:ext cx="21402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47" name="Google Shape;3347;p23"/>
          <p:cNvSpPr txBox="1"/>
          <p:nvPr>
            <p:ph idx="1" type="subTitle"/>
          </p:nvPr>
        </p:nvSpPr>
        <p:spPr>
          <a:xfrm>
            <a:off x="1024125" y="2248925"/>
            <a:ext cx="2140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3348" name="Google Shape;3348;p23"/>
          <p:cNvSpPr txBox="1"/>
          <p:nvPr>
            <p:ph idx="3" type="title"/>
          </p:nvPr>
        </p:nvSpPr>
        <p:spPr>
          <a:xfrm>
            <a:off x="3501850" y="1920613"/>
            <a:ext cx="21402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49" name="Google Shape;3349;p23"/>
          <p:cNvSpPr txBox="1"/>
          <p:nvPr>
            <p:ph idx="4" type="subTitle"/>
          </p:nvPr>
        </p:nvSpPr>
        <p:spPr>
          <a:xfrm>
            <a:off x="3501900" y="2248925"/>
            <a:ext cx="2140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3350" name="Google Shape;3350;p23"/>
          <p:cNvSpPr txBox="1"/>
          <p:nvPr>
            <p:ph idx="5" type="title"/>
          </p:nvPr>
        </p:nvSpPr>
        <p:spPr>
          <a:xfrm>
            <a:off x="2262962" y="3612825"/>
            <a:ext cx="21402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51" name="Google Shape;3351;p23"/>
          <p:cNvSpPr txBox="1"/>
          <p:nvPr>
            <p:ph idx="6" type="subTitle"/>
          </p:nvPr>
        </p:nvSpPr>
        <p:spPr>
          <a:xfrm>
            <a:off x="2263012" y="3936175"/>
            <a:ext cx="2140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3352" name="Google Shape;3352;p23"/>
          <p:cNvSpPr txBox="1"/>
          <p:nvPr>
            <p:ph idx="7" type="title"/>
          </p:nvPr>
        </p:nvSpPr>
        <p:spPr>
          <a:xfrm>
            <a:off x="5979625" y="1925575"/>
            <a:ext cx="21402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53" name="Google Shape;3353;p23"/>
          <p:cNvSpPr txBox="1"/>
          <p:nvPr>
            <p:ph idx="8" type="subTitle"/>
          </p:nvPr>
        </p:nvSpPr>
        <p:spPr>
          <a:xfrm>
            <a:off x="5979675" y="2248925"/>
            <a:ext cx="2140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3354" name="Google Shape;3354;p23"/>
          <p:cNvSpPr txBox="1"/>
          <p:nvPr>
            <p:ph idx="9" type="title"/>
          </p:nvPr>
        </p:nvSpPr>
        <p:spPr>
          <a:xfrm>
            <a:off x="4740737" y="3612825"/>
            <a:ext cx="21402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55" name="Google Shape;3355;p23"/>
          <p:cNvSpPr txBox="1"/>
          <p:nvPr>
            <p:ph idx="13" type="subTitle"/>
          </p:nvPr>
        </p:nvSpPr>
        <p:spPr>
          <a:xfrm>
            <a:off x="4740787" y="3936175"/>
            <a:ext cx="2140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356" name="Shape 3356"/>
        <p:cNvGrpSpPr/>
        <p:nvPr/>
      </p:nvGrpSpPr>
      <p:grpSpPr>
        <a:xfrm>
          <a:off x="0" y="0"/>
          <a:ext cx="0" cy="0"/>
          <a:chOff x="0" y="0"/>
          <a:chExt cx="0" cy="0"/>
        </a:xfrm>
      </p:grpSpPr>
      <p:grpSp>
        <p:nvGrpSpPr>
          <p:cNvPr id="3357" name="Google Shape;3357;p24"/>
          <p:cNvGrpSpPr/>
          <p:nvPr/>
        </p:nvGrpSpPr>
        <p:grpSpPr>
          <a:xfrm rot="10800000">
            <a:off x="-82" y="-52"/>
            <a:ext cx="2403250" cy="3538711"/>
            <a:chOff x="2525900" y="1699450"/>
            <a:chExt cx="1076050" cy="1584450"/>
          </a:xfrm>
        </p:grpSpPr>
        <p:sp>
          <p:nvSpPr>
            <p:cNvPr id="3358" name="Google Shape;3358;p24"/>
            <p:cNvSpPr/>
            <p:nvPr/>
          </p:nvSpPr>
          <p:spPr>
            <a:xfrm>
              <a:off x="3569775" y="2193250"/>
              <a:ext cx="31875" cy="43775"/>
            </a:xfrm>
            <a:custGeom>
              <a:rect b="b" l="l" r="r" t="t"/>
              <a:pathLst>
                <a:path extrusionOk="0" h="1751" w="1275">
                  <a:moveTo>
                    <a:pt x="1275" y="1"/>
                  </a:moveTo>
                  <a:lnTo>
                    <a:pt x="1" y="1691"/>
                  </a:lnTo>
                  <a:lnTo>
                    <a:pt x="275" y="1751"/>
                  </a:lnTo>
                  <a:lnTo>
                    <a:pt x="1275" y="441"/>
                  </a:lnTo>
                  <a:lnTo>
                    <a:pt x="127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24"/>
            <p:cNvSpPr/>
            <p:nvPr/>
          </p:nvSpPr>
          <p:spPr>
            <a:xfrm>
              <a:off x="3486425" y="2241175"/>
              <a:ext cx="85750" cy="108375"/>
            </a:xfrm>
            <a:custGeom>
              <a:rect b="b" l="l" r="r" t="t"/>
              <a:pathLst>
                <a:path extrusionOk="0" h="4335" w="3430">
                  <a:moveTo>
                    <a:pt x="3156" y="1"/>
                  </a:moveTo>
                  <a:lnTo>
                    <a:pt x="1" y="4168"/>
                  </a:lnTo>
                  <a:cubicBezTo>
                    <a:pt x="84" y="4204"/>
                    <a:pt x="156" y="4263"/>
                    <a:pt x="203" y="4335"/>
                  </a:cubicBezTo>
                  <a:lnTo>
                    <a:pt x="3430" y="72"/>
                  </a:lnTo>
                  <a:lnTo>
                    <a:pt x="315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24"/>
            <p:cNvSpPr/>
            <p:nvPr/>
          </p:nvSpPr>
          <p:spPr>
            <a:xfrm>
              <a:off x="3361425" y="1699450"/>
              <a:ext cx="240225" cy="42875"/>
            </a:xfrm>
            <a:custGeom>
              <a:rect b="b" l="l" r="r" t="t"/>
              <a:pathLst>
                <a:path extrusionOk="0" h="1715" w="9609">
                  <a:moveTo>
                    <a:pt x="9609" y="0"/>
                  </a:moveTo>
                  <a:lnTo>
                    <a:pt x="12" y="1429"/>
                  </a:lnTo>
                  <a:cubicBezTo>
                    <a:pt x="60" y="1524"/>
                    <a:pt x="72" y="1584"/>
                    <a:pt x="36" y="1643"/>
                  </a:cubicBezTo>
                  <a:cubicBezTo>
                    <a:pt x="24" y="1667"/>
                    <a:pt x="12" y="1703"/>
                    <a:pt x="0" y="1715"/>
                  </a:cubicBezTo>
                  <a:lnTo>
                    <a:pt x="9609" y="274"/>
                  </a:lnTo>
                  <a:lnTo>
                    <a:pt x="960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24"/>
            <p:cNvSpPr/>
            <p:nvPr/>
          </p:nvSpPr>
          <p:spPr>
            <a:xfrm>
              <a:off x="3354575" y="1742600"/>
              <a:ext cx="9250" cy="139925"/>
            </a:xfrm>
            <a:custGeom>
              <a:rect b="b" l="l" r="r" t="t"/>
              <a:pathLst>
                <a:path extrusionOk="0" h="5597" w="370">
                  <a:moveTo>
                    <a:pt x="274" y="1"/>
                  </a:moveTo>
                  <a:cubicBezTo>
                    <a:pt x="231" y="44"/>
                    <a:pt x="175" y="75"/>
                    <a:pt x="116" y="75"/>
                  </a:cubicBezTo>
                  <a:cubicBezTo>
                    <a:pt x="94" y="75"/>
                    <a:pt x="71" y="70"/>
                    <a:pt x="48" y="60"/>
                  </a:cubicBezTo>
                  <a:cubicBezTo>
                    <a:pt x="36" y="60"/>
                    <a:pt x="12" y="48"/>
                    <a:pt x="0" y="48"/>
                  </a:cubicBezTo>
                  <a:lnTo>
                    <a:pt x="108" y="5597"/>
                  </a:lnTo>
                  <a:cubicBezTo>
                    <a:pt x="171" y="5560"/>
                    <a:pt x="242" y="5545"/>
                    <a:pt x="309" y="5545"/>
                  </a:cubicBezTo>
                  <a:cubicBezTo>
                    <a:pt x="330" y="5545"/>
                    <a:pt x="350" y="5546"/>
                    <a:pt x="370" y="5549"/>
                  </a:cubicBezTo>
                  <a:lnTo>
                    <a:pt x="27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24"/>
            <p:cNvSpPr/>
            <p:nvPr/>
          </p:nvSpPr>
          <p:spPr>
            <a:xfrm>
              <a:off x="3468575" y="1948000"/>
              <a:ext cx="133075" cy="136625"/>
            </a:xfrm>
            <a:custGeom>
              <a:rect b="b" l="l" r="r" t="t"/>
              <a:pathLst>
                <a:path extrusionOk="0" h="5465" w="5323">
                  <a:moveTo>
                    <a:pt x="5323" y="0"/>
                  </a:moveTo>
                  <a:lnTo>
                    <a:pt x="1" y="5298"/>
                  </a:lnTo>
                  <a:cubicBezTo>
                    <a:pt x="72" y="5334"/>
                    <a:pt x="132" y="5370"/>
                    <a:pt x="155" y="5453"/>
                  </a:cubicBezTo>
                  <a:cubicBezTo>
                    <a:pt x="179" y="5453"/>
                    <a:pt x="203" y="5453"/>
                    <a:pt x="215" y="5465"/>
                  </a:cubicBezTo>
                  <a:lnTo>
                    <a:pt x="5323" y="369"/>
                  </a:lnTo>
                  <a:lnTo>
                    <a:pt x="532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24"/>
            <p:cNvSpPr/>
            <p:nvPr/>
          </p:nvSpPr>
          <p:spPr>
            <a:xfrm>
              <a:off x="3371850" y="1888750"/>
              <a:ext cx="229800" cy="29200"/>
            </a:xfrm>
            <a:custGeom>
              <a:rect b="b" l="l" r="r" t="t"/>
              <a:pathLst>
                <a:path extrusionOk="0" h="1168" w="9192">
                  <a:moveTo>
                    <a:pt x="12" y="1"/>
                  </a:moveTo>
                  <a:cubicBezTo>
                    <a:pt x="24" y="84"/>
                    <a:pt x="24" y="167"/>
                    <a:pt x="0" y="263"/>
                  </a:cubicBezTo>
                  <a:lnTo>
                    <a:pt x="9192" y="1168"/>
                  </a:lnTo>
                  <a:lnTo>
                    <a:pt x="9192" y="894"/>
                  </a:lnTo>
                  <a:lnTo>
                    <a:pt x="1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24"/>
            <p:cNvSpPr/>
            <p:nvPr/>
          </p:nvSpPr>
          <p:spPr>
            <a:xfrm>
              <a:off x="3233425" y="1875350"/>
              <a:ext cx="119375" cy="17900"/>
            </a:xfrm>
            <a:custGeom>
              <a:rect b="b" l="l" r="r" t="t"/>
              <a:pathLst>
                <a:path extrusionOk="0" h="716" w="4775">
                  <a:moveTo>
                    <a:pt x="36" y="1"/>
                  </a:moveTo>
                  <a:cubicBezTo>
                    <a:pt x="36" y="84"/>
                    <a:pt x="24" y="156"/>
                    <a:pt x="13" y="215"/>
                  </a:cubicBezTo>
                  <a:cubicBezTo>
                    <a:pt x="13" y="227"/>
                    <a:pt x="1" y="239"/>
                    <a:pt x="1" y="263"/>
                  </a:cubicBezTo>
                  <a:lnTo>
                    <a:pt x="4727" y="715"/>
                  </a:lnTo>
                  <a:cubicBezTo>
                    <a:pt x="4715" y="656"/>
                    <a:pt x="4727" y="584"/>
                    <a:pt x="4739" y="525"/>
                  </a:cubicBezTo>
                  <a:cubicBezTo>
                    <a:pt x="4763" y="501"/>
                    <a:pt x="4763" y="477"/>
                    <a:pt x="4775" y="465"/>
                  </a:cubicBezTo>
                  <a:lnTo>
                    <a:pt x="3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24"/>
            <p:cNvSpPr/>
            <p:nvPr/>
          </p:nvSpPr>
          <p:spPr>
            <a:xfrm>
              <a:off x="3357850" y="1901550"/>
              <a:ext cx="10150" cy="91100"/>
            </a:xfrm>
            <a:custGeom>
              <a:rect b="b" l="l" r="r" t="t"/>
              <a:pathLst>
                <a:path extrusionOk="0" h="3644" w="406">
                  <a:moveTo>
                    <a:pt x="0" y="1"/>
                  </a:moveTo>
                  <a:lnTo>
                    <a:pt x="143" y="3620"/>
                  </a:lnTo>
                  <a:cubicBezTo>
                    <a:pt x="175" y="3609"/>
                    <a:pt x="208" y="3604"/>
                    <a:pt x="242" y="3604"/>
                  </a:cubicBezTo>
                  <a:cubicBezTo>
                    <a:pt x="284" y="3604"/>
                    <a:pt x="329" y="3612"/>
                    <a:pt x="381" y="3632"/>
                  </a:cubicBezTo>
                  <a:cubicBezTo>
                    <a:pt x="393" y="3632"/>
                    <a:pt x="393" y="3644"/>
                    <a:pt x="405" y="3644"/>
                  </a:cubicBezTo>
                  <a:lnTo>
                    <a:pt x="274" y="24"/>
                  </a:lnTo>
                  <a:cubicBezTo>
                    <a:pt x="242" y="35"/>
                    <a:pt x="205" y="41"/>
                    <a:pt x="168" y="41"/>
                  </a:cubicBezTo>
                  <a:cubicBezTo>
                    <a:pt x="122" y="41"/>
                    <a:pt x="75" y="32"/>
                    <a:pt x="36" y="13"/>
                  </a:cubicBezTo>
                  <a:cubicBezTo>
                    <a:pt x="24" y="13"/>
                    <a:pt x="24" y="13"/>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24"/>
            <p:cNvSpPr/>
            <p:nvPr/>
          </p:nvSpPr>
          <p:spPr>
            <a:xfrm>
              <a:off x="3391475" y="2086400"/>
              <a:ext cx="73250" cy="83675"/>
            </a:xfrm>
            <a:custGeom>
              <a:rect b="b" l="l" r="r" t="t"/>
              <a:pathLst>
                <a:path extrusionOk="0" h="3347" w="2930">
                  <a:moveTo>
                    <a:pt x="2763" y="0"/>
                  </a:moveTo>
                  <a:lnTo>
                    <a:pt x="1" y="3191"/>
                  </a:lnTo>
                  <a:cubicBezTo>
                    <a:pt x="72" y="3227"/>
                    <a:pt x="144" y="3287"/>
                    <a:pt x="203" y="3346"/>
                  </a:cubicBezTo>
                  <a:lnTo>
                    <a:pt x="2930" y="227"/>
                  </a:lnTo>
                  <a:cubicBezTo>
                    <a:pt x="2846" y="191"/>
                    <a:pt x="2763" y="108"/>
                    <a:pt x="276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24"/>
            <p:cNvSpPr/>
            <p:nvPr/>
          </p:nvSpPr>
          <p:spPr>
            <a:xfrm>
              <a:off x="3226875" y="1884000"/>
              <a:ext cx="132200" cy="113425"/>
            </a:xfrm>
            <a:custGeom>
              <a:rect b="b" l="l" r="r" t="t"/>
              <a:pathLst>
                <a:path extrusionOk="0" h="4537" w="5288">
                  <a:moveTo>
                    <a:pt x="191" y="0"/>
                  </a:moveTo>
                  <a:cubicBezTo>
                    <a:pt x="155" y="72"/>
                    <a:pt x="84" y="131"/>
                    <a:pt x="1" y="191"/>
                  </a:cubicBezTo>
                  <a:lnTo>
                    <a:pt x="5097" y="4536"/>
                  </a:lnTo>
                  <a:cubicBezTo>
                    <a:pt x="5156" y="4453"/>
                    <a:pt x="5216" y="4394"/>
                    <a:pt x="5287" y="4346"/>
                  </a:cubicBezTo>
                  <a:lnTo>
                    <a:pt x="19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24"/>
            <p:cNvSpPr/>
            <p:nvPr/>
          </p:nvSpPr>
          <p:spPr>
            <a:xfrm>
              <a:off x="3370650" y="2004850"/>
              <a:ext cx="95275" cy="79500"/>
            </a:xfrm>
            <a:custGeom>
              <a:rect b="b" l="l" r="r" t="t"/>
              <a:pathLst>
                <a:path extrusionOk="0" h="3180" w="3811">
                  <a:moveTo>
                    <a:pt x="131" y="0"/>
                  </a:moveTo>
                  <a:lnTo>
                    <a:pt x="131" y="24"/>
                  </a:lnTo>
                  <a:cubicBezTo>
                    <a:pt x="96" y="107"/>
                    <a:pt x="60" y="167"/>
                    <a:pt x="0" y="226"/>
                  </a:cubicBezTo>
                  <a:lnTo>
                    <a:pt x="3620" y="3179"/>
                  </a:lnTo>
                  <a:cubicBezTo>
                    <a:pt x="3644" y="3084"/>
                    <a:pt x="3715" y="3024"/>
                    <a:pt x="3810" y="3012"/>
                  </a:cubicBezTo>
                  <a:lnTo>
                    <a:pt x="13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24"/>
            <p:cNvSpPr/>
            <p:nvPr/>
          </p:nvSpPr>
          <p:spPr>
            <a:xfrm>
              <a:off x="3470950" y="2084325"/>
              <a:ext cx="130700" cy="76500"/>
            </a:xfrm>
            <a:custGeom>
              <a:rect b="b" l="l" r="r" t="t"/>
              <a:pathLst>
                <a:path extrusionOk="0" h="3060" w="5228">
                  <a:moveTo>
                    <a:pt x="60" y="0"/>
                  </a:moveTo>
                  <a:cubicBezTo>
                    <a:pt x="84" y="36"/>
                    <a:pt x="84" y="95"/>
                    <a:pt x="60" y="155"/>
                  </a:cubicBezTo>
                  <a:cubicBezTo>
                    <a:pt x="48" y="191"/>
                    <a:pt x="37" y="238"/>
                    <a:pt x="1" y="250"/>
                  </a:cubicBezTo>
                  <a:lnTo>
                    <a:pt x="5228" y="3060"/>
                  </a:lnTo>
                  <a:lnTo>
                    <a:pt x="5228" y="2762"/>
                  </a:lnTo>
                  <a:lnTo>
                    <a:pt x="120" y="12"/>
                  </a:lnTo>
                  <a:cubicBezTo>
                    <a:pt x="108" y="0"/>
                    <a:pt x="96" y="0"/>
                    <a:pt x="6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24"/>
            <p:cNvSpPr/>
            <p:nvPr/>
          </p:nvSpPr>
          <p:spPr>
            <a:xfrm>
              <a:off x="3403100" y="2193850"/>
              <a:ext cx="198550" cy="56575"/>
            </a:xfrm>
            <a:custGeom>
              <a:rect b="b" l="l" r="r" t="t"/>
              <a:pathLst>
                <a:path extrusionOk="0" h="2263" w="7942">
                  <a:moveTo>
                    <a:pt x="60" y="1"/>
                  </a:moveTo>
                  <a:cubicBezTo>
                    <a:pt x="36" y="96"/>
                    <a:pt x="24" y="167"/>
                    <a:pt x="0" y="263"/>
                  </a:cubicBezTo>
                  <a:lnTo>
                    <a:pt x="6489" y="1894"/>
                  </a:lnTo>
                  <a:lnTo>
                    <a:pt x="6763" y="1965"/>
                  </a:lnTo>
                  <a:lnTo>
                    <a:pt x="7942" y="2263"/>
                  </a:lnTo>
                  <a:lnTo>
                    <a:pt x="7942" y="2001"/>
                  </a:lnTo>
                  <a:lnTo>
                    <a:pt x="6942" y="1751"/>
                  </a:lnTo>
                  <a:lnTo>
                    <a:pt x="6668" y="1667"/>
                  </a:lnTo>
                  <a:lnTo>
                    <a:pt x="6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24"/>
            <p:cNvSpPr/>
            <p:nvPr/>
          </p:nvSpPr>
          <p:spPr>
            <a:xfrm>
              <a:off x="3388800" y="2213200"/>
              <a:ext cx="90825" cy="135150"/>
            </a:xfrm>
            <a:custGeom>
              <a:rect b="b" l="l" r="r" t="t"/>
              <a:pathLst>
                <a:path extrusionOk="0" h="5406" w="3633">
                  <a:moveTo>
                    <a:pt x="227" y="0"/>
                  </a:moveTo>
                  <a:cubicBezTo>
                    <a:pt x="155" y="60"/>
                    <a:pt x="96" y="108"/>
                    <a:pt x="1" y="155"/>
                  </a:cubicBezTo>
                  <a:lnTo>
                    <a:pt x="3406" y="5406"/>
                  </a:lnTo>
                  <a:cubicBezTo>
                    <a:pt x="3465" y="5346"/>
                    <a:pt x="3549" y="5299"/>
                    <a:pt x="3632" y="5275"/>
                  </a:cubicBezTo>
                  <a:lnTo>
                    <a:pt x="22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24"/>
            <p:cNvSpPr/>
            <p:nvPr/>
          </p:nvSpPr>
          <p:spPr>
            <a:xfrm>
              <a:off x="3534650" y="2440025"/>
              <a:ext cx="66700" cy="103600"/>
            </a:xfrm>
            <a:custGeom>
              <a:rect b="b" l="l" r="r" t="t"/>
              <a:pathLst>
                <a:path extrusionOk="0" h="4144" w="2668">
                  <a:moveTo>
                    <a:pt x="120" y="0"/>
                  </a:moveTo>
                  <a:lnTo>
                    <a:pt x="1" y="71"/>
                  </a:lnTo>
                  <a:lnTo>
                    <a:pt x="2668" y="4143"/>
                  </a:lnTo>
                  <a:lnTo>
                    <a:pt x="2668" y="3667"/>
                  </a:lnTo>
                  <a:lnTo>
                    <a:pt x="453" y="298"/>
                  </a:lnTo>
                  <a:cubicBezTo>
                    <a:pt x="429" y="304"/>
                    <a:pt x="403" y="307"/>
                    <a:pt x="374" y="307"/>
                  </a:cubicBezTo>
                  <a:cubicBezTo>
                    <a:pt x="346" y="307"/>
                    <a:pt x="316" y="304"/>
                    <a:pt x="286" y="298"/>
                  </a:cubicBezTo>
                  <a:cubicBezTo>
                    <a:pt x="167" y="250"/>
                    <a:pt x="96" y="131"/>
                    <a:pt x="12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24"/>
            <p:cNvSpPr/>
            <p:nvPr/>
          </p:nvSpPr>
          <p:spPr>
            <a:xfrm>
              <a:off x="3484950" y="2361725"/>
              <a:ext cx="52100" cy="74450"/>
            </a:xfrm>
            <a:custGeom>
              <a:rect b="b" l="l" r="r" t="t"/>
              <a:pathLst>
                <a:path extrusionOk="0" h="2978" w="2084">
                  <a:moveTo>
                    <a:pt x="239" y="1"/>
                  </a:moveTo>
                  <a:cubicBezTo>
                    <a:pt x="155" y="72"/>
                    <a:pt x="84" y="132"/>
                    <a:pt x="0" y="155"/>
                  </a:cubicBezTo>
                  <a:lnTo>
                    <a:pt x="1858" y="2977"/>
                  </a:lnTo>
                  <a:lnTo>
                    <a:pt x="2084" y="2834"/>
                  </a:lnTo>
                  <a:lnTo>
                    <a:pt x="2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24"/>
            <p:cNvSpPr/>
            <p:nvPr/>
          </p:nvSpPr>
          <p:spPr>
            <a:xfrm>
              <a:off x="3359925" y="2364100"/>
              <a:ext cx="122675" cy="183700"/>
            </a:xfrm>
            <a:custGeom>
              <a:rect b="b" l="l" r="r" t="t"/>
              <a:pathLst>
                <a:path extrusionOk="0" h="7348" w="4907">
                  <a:moveTo>
                    <a:pt x="4656" y="1"/>
                  </a:moveTo>
                  <a:lnTo>
                    <a:pt x="1" y="7347"/>
                  </a:lnTo>
                  <a:lnTo>
                    <a:pt x="537" y="7002"/>
                  </a:lnTo>
                  <a:lnTo>
                    <a:pt x="4894" y="120"/>
                  </a:lnTo>
                  <a:cubicBezTo>
                    <a:pt x="4906" y="96"/>
                    <a:pt x="4906" y="84"/>
                    <a:pt x="4906" y="72"/>
                  </a:cubicBezTo>
                  <a:cubicBezTo>
                    <a:pt x="4859" y="72"/>
                    <a:pt x="4823" y="72"/>
                    <a:pt x="4775" y="60"/>
                  </a:cubicBezTo>
                  <a:cubicBezTo>
                    <a:pt x="4728" y="37"/>
                    <a:pt x="4704" y="25"/>
                    <a:pt x="465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24"/>
            <p:cNvSpPr/>
            <p:nvPr/>
          </p:nvSpPr>
          <p:spPr>
            <a:xfrm>
              <a:off x="3403975" y="2657300"/>
              <a:ext cx="46175" cy="92900"/>
            </a:xfrm>
            <a:custGeom>
              <a:rect b="b" l="l" r="r" t="t"/>
              <a:pathLst>
                <a:path extrusionOk="0" h="3716" w="1847">
                  <a:moveTo>
                    <a:pt x="275" y="1"/>
                  </a:moveTo>
                  <a:lnTo>
                    <a:pt x="1" y="36"/>
                  </a:lnTo>
                  <a:lnTo>
                    <a:pt x="1549" y="3691"/>
                  </a:lnTo>
                  <a:cubicBezTo>
                    <a:pt x="1593" y="3665"/>
                    <a:pt x="1651" y="3651"/>
                    <a:pt x="1708" y="3651"/>
                  </a:cubicBezTo>
                  <a:cubicBezTo>
                    <a:pt x="1727" y="3651"/>
                    <a:pt x="1745" y="3653"/>
                    <a:pt x="1763" y="3656"/>
                  </a:cubicBezTo>
                  <a:cubicBezTo>
                    <a:pt x="1799" y="3668"/>
                    <a:pt x="1834" y="3691"/>
                    <a:pt x="1846" y="3715"/>
                  </a:cubicBezTo>
                  <a:lnTo>
                    <a:pt x="27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24"/>
            <p:cNvSpPr/>
            <p:nvPr/>
          </p:nvSpPr>
          <p:spPr>
            <a:xfrm>
              <a:off x="3447750" y="2756725"/>
              <a:ext cx="63125" cy="139325"/>
            </a:xfrm>
            <a:custGeom>
              <a:rect b="b" l="l" r="r" t="t"/>
              <a:pathLst>
                <a:path extrusionOk="0" h="5573" w="2525">
                  <a:moveTo>
                    <a:pt x="214" y="0"/>
                  </a:moveTo>
                  <a:lnTo>
                    <a:pt x="119" y="84"/>
                  </a:lnTo>
                  <a:cubicBezTo>
                    <a:pt x="95" y="107"/>
                    <a:pt x="72" y="131"/>
                    <a:pt x="36" y="143"/>
                  </a:cubicBezTo>
                  <a:lnTo>
                    <a:pt x="0" y="167"/>
                  </a:lnTo>
                  <a:lnTo>
                    <a:pt x="2286" y="5572"/>
                  </a:lnTo>
                  <a:cubicBezTo>
                    <a:pt x="2358" y="5513"/>
                    <a:pt x="2441" y="5477"/>
                    <a:pt x="2524" y="5465"/>
                  </a:cubicBezTo>
                  <a:lnTo>
                    <a:pt x="21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24"/>
            <p:cNvSpPr/>
            <p:nvPr/>
          </p:nvSpPr>
          <p:spPr>
            <a:xfrm>
              <a:off x="3360525" y="2551625"/>
              <a:ext cx="47650" cy="100650"/>
            </a:xfrm>
            <a:custGeom>
              <a:rect b="b" l="l" r="r" t="t"/>
              <a:pathLst>
                <a:path extrusionOk="0" h="4026" w="1906">
                  <a:moveTo>
                    <a:pt x="227" y="1"/>
                  </a:moveTo>
                  <a:lnTo>
                    <a:pt x="1" y="144"/>
                  </a:lnTo>
                  <a:lnTo>
                    <a:pt x="1644" y="4025"/>
                  </a:lnTo>
                  <a:lnTo>
                    <a:pt x="1906" y="3989"/>
                  </a:lnTo>
                  <a:lnTo>
                    <a:pt x="22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24"/>
            <p:cNvSpPr/>
            <p:nvPr/>
          </p:nvSpPr>
          <p:spPr>
            <a:xfrm>
              <a:off x="3125375" y="2390600"/>
              <a:ext cx="476275" cy="313150"/>
            </a:xfrm>
            <a:custGeom>
              <a:rect b="b" l="l" r="r" t="t"/>
              <a:pathLst>
                <a:path extrusionOk="0" h="12526" w="19051">
                  <a:moveTo>
                    <a:pt x="19051" y="1"/>
                  </a:moveTo>
                  <a:lnTo>
                    <a:pt x="16455" y="1691"/>
                  </a:lnTo>
                  <a:lnTo>
                    <a:pt x="16241" y="1834"/>
                  </a:lnTo>
                  <a:lnTo>
                    <a:pt x="9907" y="5942"/>
                  </a:lnTo>
                  <a:lnTo>
                    <a:pt x="9371" y="6287"/>
                  </a:lnTo>
                  <a:lnTo>
                    <a:pt x="1" y="12395"/>
                  </a:lnTo>
                  <a:cubicBezTo>
                    <a:pt x="48" y="12431"/>
                    <a:pt x="72" y="12478"/>
                    <a:pt x="108" y="12526"/>
                  </a:cubicBezTo>
                  <a:lnTo>
                    <a:pt x="358" y="12478"/>
                  </a:lnTo>
                  <a:lnTo>
                    <a:pt x="9407" y="6597"/>
                  </a:lnTo>
                  <a:lnTo>
                    <a:pt x="9633" y="6454"/>
                  </a:lnTo>
                  <a:lnTo>
                    <a:pt x="16384" y="2060"/>
                  </a:lnTo>
                  <a:lnTo>
                    <a:pt x="16503" y="1989"/>
                  </a:lnTo>
                  <a:lnTo>
                    <a:pt x="16503" y="1977"/>
                  </a:lnTo>
                  <a:cubicBezTo>
                    <a:pt x="16533" y="1877"/>
                    <a:pt x="16622" y="1802"/>
                    <a:pt x="16720" y="1802"/>
                  </a:cubicBezTo>
                  <a:cubicBezTo>
                    <a:pt x="16739" y="1802"/>
                    <a:pt x="16758" y="1805"/>
                    <a:pt x="16777" y="1810"/>
                  </a:cubicBezTo>
                  <a:lnTo>
                    <a:pt x="19051" y="322"/>
                  </a:lnTo>
                  <a:lnTo>
                    <a:pt x="1905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24"/>
            <p:cNvSpPr/>
            <p:nvPr/>
          </p:nvSpPr>
          <p:spPr>
            <a:xfrm>
              <a:off x="3128050" y="2615625"/>
              <a:ext cx="473900" cy="94675"/>
            </a:xfrm>
            <a:custGeom>
              <a:rect b="b" l="l" r="r" t="t"/>
              <a:pathLst>
                <a:path extrusionOk="0" h="3787" w="18956">
                  <a:moveTo>
                    <a:pt x="18956" y="1"/>
                  </a:moveTo>
                  <a:lnTo>
                    <a:pt x="11216" y="1441"/>
                  </a:lnTo>
                  <a:lnTo>
                    <a:pt x="10955" y="1489"/>
                  </a:lnTo>
                  <a:lnTo>
                    <a:pt x="251" y="3477"/>
                  </a:lnTo>
                  <a:lnTo>
                    <a:pt x="1" y="3525"/>
                  </a:lnTo>
                  <a:cubicBezTo>
                    <a:pt x="25" y="3596"/>
                    <a:pt x="37" y="3704"/>
                    <a:pt x="25" y="3787"/>
                  </a:cubicBezTo>
                  <a:lnTo>
                    <a:pt x="11062" y="1739"/>
                  </a:lnTo>
                  <a:lnTo>
                    <a:pt x="11324" y="1691"/>
                  </a:lnTo>
                  <a:lnTo>
                    <a:pt x="18956" y="263"/>
                  </a:lnTo>
                  <a:lnTo>
                    <a:pt x="1895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24"/>
            <p:cNvSpPr/>
            <p:nvPr/>
          </p:nvSpPr>
          <p:spPr>
            <a:xfrm>
              <a:off x="3117650" y="2716825"/>
              <a:ext cx="74725" cy="262575"/>
            </a:xfrm>
            <a:custGeom>
              <a:rect b="b" l="l" r="r" t="t"/>
              <a:pathLst>
                <a:path extrusionOk="0" h="10503" w="2989">
                  <a:moveTo>
                    <a:pt x="250" y="1"/>
                  </a:moveTo>
                  <a:cubicBezTo>
                    <a:pt x="188" y="32"/>
                    <a:pt x="109" y="63"/>
                    <a:pt x="34" y="63"/>
                  </a:cubicBezTo>
                  <a:cubicBezTo>
                    <a:pt x="23" y="63"/>
                    <a:pt x="11" y="62"/>
                    <a:pt x="0" y="60"/>
                  </a:cubicBezTo>
                  <a:lnTo>
                    <a:pt x="0" y="60"/>
                  </a:lnTo>
                  <a:lnTo>
                    <a:pt x="2739" y="10502"/>
                  </a:lnTo>
                  <a:cubicBezTo>
                    <a:pt x="2810" y="10454"/>
                    <a:pt x="2905" y="10431"/>
                    <a:pt x="2989" y="10419"/>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24"/>
            <p:cNvSpPr/>
            <p:nvPr/>
          </p:nvSpPr>
          <p:spPr>
            <a:xfrm>
              <a:off x="3207525" y="2947525"/>
              <a:ext cx="153325" cy="44675"/>
            </a:xfrm>
            <a:custGeom>
              <a:rect b="b" l="l" r="r" t="t"/>
              <a:pathLst>
                <a:path extrusionOk="0" h="1787" w="6133">
                  <a:moveTo>
                    <a:pt x="5859" y="0"/>
                  </a:moveTo>
                  <a:lnTo>
                    <a:pt x="1" y="1524"/>
                  </a:lnTo>
                  <a:cubicBezTo>
                    <a:pt x="48" y="1607"/>
                    <a:pt x="60" y="1691"/>
                    <a:pt x="60" y="1786"/>
                  </a:cubicBezTo>
                  <a:lnTo>
                    <a:pt x="6132" y="191"/>
                  </a:lnTo>
                  <a:lnTo>
                    <a:pt x="585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24"/>
            <p:cNvSpPr/>
            <p:nvPr/>
          </p:nvSpPr>
          <p:spPr>
            <a:xfrm>
              <a:off x="3362025" y="2909125"/>
              <a:ext cx="138425" cy="40800"/>
            </a:xfrm>
            <a:custGeom>
              <a:rect b="b" l="l" r="r" t="t"/>
              <a:pathLst>
                <a:path extrusionOk="0" h="1632" w="5537">
                  <a:moveTo>
                    <a:pt x="5465" y="0"/>
                  </a:moveTo>
                  <a:lnTo>
                    <a:pt x="0" y="1429"/>
                  </a:lnTo>
                  <a:lnTo>
                    <a:pt x="286" y="1631"/>
                  </a:lnTo>
                  <a:lnTo>
                    <a:pt x="5489" y="262"/>
                  </a:lnTo>
                  <a:lnTo>
                    <a:pt x="5537" y="238"/>
                  </a:lnTo>
                  <a:cubicBezTo>
                    <a:pt x="5489" y="155"/>
                    <a:pt x="5477" y="84"/>
                    <a:pt x="546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24"/>
            <p:cNvSpPr/>
            <p:nvPr/>
          </p:nvSpPr>
          <p:spPr>
            <a:xfrm>
              <a:off x="3281950" y="2758200"/>
              <a:ext cx="167000" cy="126825"/>
            </a:xfrm>
            <a:custGeom>
              <a:rect b="b" l="l" r="r" t="t"/>
              <a:pathLst>
                <a:path extrusionOk="0" h="5073" w="6680">
                  <a:moveTo>
                    <a:pt x="6370" y="1"/>
                  </a:moveTo>
                  <a:lnTo>
                    <a:pt x="2965" y="2608"/>
                  </a:lnTo>
                  <a:cubicBezTo>
                    <a:pt x="2977" y="2656"/>
                    <a:pt x="3001" y="2727"/>
                    <a:pt x="2965" y="2787"/>
                  </a:cubicBezTo>
                  <a:cubicBezTo>
                    <a:pt x="2927" y="2900"/>
                    <a:pt x="2837" y="2968"/>
                    <a:pt x="2737" y="2968"/>
                  </a:cubicBezTo>
                  <a:cubicBezTo>
                    <a:pt x="2710" y="2968"/>
                    <a:pt x="2683" y="2963"/>
                    <a:pt x="2655" y="2954"/>
                  </a:cubicBezTo>
                  <a:cubicBezTo>
                    <a:pt x="2608" y="2942"/>
                    <a:pt x="2584" y="2930"/>
                    <a:pt x="2560" y="2894"/>
                  </a:cubicBezTo>
                  <a:lnTo>
                    <a:pt x="0" y="4859"/>
                  </a:lnTo>
                  <a:cubicBezTo>
                    <a:pt x="72" y="4906"/>
                    <a:pt x="131" y="4978"/>
                    <a:pt x="179" y="5073"/>
                  </a:cubicBezTo>
                  <a:lnTo>
                    <a:pt x="6644" y="132"/>
                  </a:lnTo>
                  <a:lnTo>
                    <a:pt x="6680" y="96"/>
                  </a:lnTo>
                  <a:lnTo>
                    <a:pt x="6680" y="96"/>
                  </a:lnTo>
                  <a:cubicBezTo>
                    <a:pt x="6647" y="116"/>
                    <a:pt x="6618" y="125"/>
                    <a:pt x="6586" y="125"/>
                  </a:cubicBezTo>
                  <a:cubicBezTo>
                    <a:pt x="6561" y="125"/>
                    <a:pt x="6533" y="119"/>
                    <a:pt x="6501" y="108"/>
                  </a:cubicBezTo>
                  <a:cubicBezTo>
                    <a:pt x="6442" y="96"/>
                    <a:pt x="6406" y="48"/>
                    <a:pt x="637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24"/>
            <p:cNvSpPr/>
            <p:nvPr/>
          </p:nvSpPr>
          <p:spPr>
            <a:xfrm>
              <a:off x="3450725" y="2635275"/>
              <a:ext cx="150925" cy="123850"/>
            </a:xfrm>
            <a:custGeom>
              <a:rect b="b" l="l" r="r" t="t"/>
              <a:pathLst>
                <a:path extrusionOk="0" h="4954" w="6037">
                  <a:moveTo>
                    <a:pt x="6037" y="1"/>
                  </a:moveTo>
                  <a:lnTo>
                    <a:pt x="0" y="4632"/>
                  </a:lnTo>
                  <a:cubicBezTo>
                    <a:pt x="60" y="4668"/>
                    <a:pt x="72" y="4775"/>
                    <a:pt x="36" y="4870"/>
                  </a:cubicBezTo>
                  <a:lnTo>
                    <a:pt x="0" y="4953"/>
                  </a:lnTo>
                  <a:lnTo>
                    <a:pt x="0" y="4953"/>
                  </a:lnTo>
                  <a:lnTo>
                    <a:pt x="95" y="4882"/>
                  </a:lnTo>
                  <a:lnTo>
                    <a:pt x="6037" y="322"/>
                  </a:lnTo>
                  <a:lnTo>
                    <a:pt x="603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24"/>
            <p:cNvSpPr/>
            <p:nvPr/>
          </p:nvSpPr>
          <p:spPr>
            <a:xfrm>
              <a:off x="3516800" y="2698375"/>
              <a:ext cx="84850" cy="197675"/>
            </a:xfrm>
            <a:custGeom>
              <a:rect b="b" l="l" r="r" t="t"/>
              <a:pathLst>
                <a:path extrusionOk="0" h="7907" w="3394">
                  <a:moveTo>
                    <a:pt x="3394" y="1"/>
                  </a:moveTo>
                  <a:lnTo>
                    <a:pt x="0" y="7799"/>
                  </a:lnTo>
                  <a:cubicBezTo>
                    <a:pt x="12" y="7799"/>
                    <a:pt x="48" y="7811"/>
                    <a:pt x="60" y="7811"/>
                  </a:cubicBezTo>
                  <a:cubicBezTo>
                    <a:pt x="119" y="7835"/>
                    <a:pt x="179" y="7883"/>
                    <a:pt x="238" y="7906"/>
                  </a:cubicBezTo>
                  <a:lnTo>
                    <a:pt x="3394" y="667"/>
                  </a:lnTo>
                  <a:lnTo>
                    <a:pt x="339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24"/>
            <p:cNvSpPr/>
            <p:nvPr/>
          </p:nvSpPr>
          <p:spPr>
            <a:xfrm>
              <a:off x="3517700" y="2919250"/>
              <a:ext cx="83950" cy="148250"/>
            </a:xfrm>
            <a:custGeom>
              <a:rect b="b" l="l" r="r" t="t"/>
              <a:pathLst>
                <a:path extrusionOk="0" h="5930" w="3358">
                  <a:moveTo>
                    <a:pt x="238" y="0"/>
                  </a:moveTo>
                  <a:cubicBezTo>
                    <a:pt x="155" y="60"/>
                    <a:pt x="83" y="95"/>
                    <a:pt x="0" y="131"/>
                  </a:cubicBezTo>
                  <a:lnTo>
                    <a:pt x="3358" y="5929"/>
                  </a:lnTo>
                  <a:lnTo>
                    <a:pt x="3358" y="5394"/>
                  </a:lnTo>
                  <a:lnTo>
                    <a:pt x="23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24"/>
            <p:cNvSpPr/>
            <p:nvPr/>
          </p:nvSpPr>
          <p:spPr>
            <a:xfrm>
              <a:off x="3421550" y="2991875"/>
              <a:ext cx="180100" cy="133375"/>
            </a:xfrm>
            <a:custGeom>
              <a:rect b="b" l="l" r="r" t="t"/>
              <a:pathLst>
                <a:path extrusionOk="0" h="5335" w="7204">
                  <a:moveTo>
                    <a:pt x="250" y="0"/>
                  </a:moveTo>
                  <a:cubicBezTo>
                    <a:pt x="221" y="110"/>
                    <a:pt x="141" y="161"/>
                    <a:pt x="53" y="161"/>
                  </a:cubicBezTo>
                  <a:cubicBezTo>
                    <a:pt x="36" y="161"/>
                    <a:pt x="18" y="159"/>
                    <a:pt x="0" y="155"/>
                  </a:cubicBezTo>
                  <a:lnTo>
                    <a:pt x="0" y="155"/>
                  </a:lnTo>
                  <a:lnTo>
                    <a:pt x="7204" y="5334"/>
                  </a:lnTo>
                  <a:lnTo>
                    <a:pt x="7204" y="5001"/>
                  </a:lnTo>
                  <a:lnTo>
                    <a:pt x="25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24"/>
            <p:cNvSpPr/>
            <p:nvPr/>
          </p:nvSpPr>
          <p:spPr>
            <a:xfrm>
              <a:off x="3415600" y="2991275"/>
              <a:ext cx="1500" cy="1500"/>
            </a:xfrm>
            <a:custGeom>
              <a:rect b="b" l="l" r="r" t="t"/>
              <a:pathLst>
                <a:path extrusionOk="0" h="60" w="60">
                  <a:moveTo>
                    <a:pt x="48" y="0"/>
                  </a:moveTo>
                  <a:lnTo>
                    <a:pt x="0" y="12"/>
                  </a:lnTo>
                  <a:lnTo>
                    <a:pt x="60" y="60"/>
                  </a:lnTo>
                  <a:cubicBezTo>
                    <a:pt x="48" y="48"/>
                    <a:pt x="48" y="12"/>
                    <a:pt x="4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24"/>
            <p:cNvSpPr/>
            <p:nvPr/>
          </p:nvSpPr>
          <p:spPr>
            <a:xfrm>
              <a:off x="3283125" y="2890950"/>
              <a:ext cx="131900" cy="96475"/>
            </a:xfrm>
            <a:custGeom>
              <a:rect b="b" l="l" r="r" t="t"/>
              <a:pathLst>
                <a:path extrusionOk="0" h="3859" w="5276">
                  <a:moveTo>
                    <a:pt x="132" y="1"/>
                  </a:moveTo>
                  <a:cubicBezTo>
                    <a:pt x="132" y="13"/>
                    <a:pt x="132" y="25"/>
                    <a:pt x="120" y="37"/>
                  </a:cubicBezTo>
                  <a:cubicBezTo>
                    <a:pt x="96" y="108"/>
                    <a:pt x="60" y="168"/>
                    <a:pt x="1" y="227"/>
                  </a:cubicBezTo>
                  <a:lnTo>
                    <a:pt x="2811" y="2251"/>
                  </a:lnTo>
                  <a:lnTo>
                    <a:pt x="3097" y="2454"/>
                  </a:lnTo>
                  <a:lnTo>
                    <a:pt x="5061" y="3859"/>
                  </a:lnTo>
                  <a:lnTo>
                    <a:pt x="5275" y="3680"/>
                  </a:lnTo>
                  <a:lnTo>
                    <a:pt x="3430" y="2346"/>
                  </a:lnTo>
                  <a:lnTo>
                    <a:pt x="3156" y="2168"/>
                  </a:lnTo>
                  <a:lnTo>
                    <a:pt x="13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24"/>
            <p:cNvSpPr/>
            <p:nvPr/>
          </p:nvSpPr>
          <p:spPr>
            <a:xfrm>
              <a:off x="3303375" y="2915075"/>
              <a:ext cx="202425" cy="165525"/>
            </a:xfrm>
            <a:custGeom>
              <a:rect b="b" l="l" r="r" t="t"/>
              <a:pathLst>
                <a:path extrusionOk="0" h="6621" w="8097">
                  <a:moveTo>
                    <a:pt x="7883" y="0"/>
                  </a:moveTo>
                  <a:lnTo>
                    <a:pt x="7835" y="24"/>
                  </a:lnTo>
                  <a:lnTo>
                    <a:pt x="4489" y="2739"/>
                  </a:lnTo>
                  <a:lnTo>
                    <a:pt x="4287" y="2917"/>
                  </a:lnTo>
                  <a:lnTo>
                    <a:pt x="1" y="6370"/>
                  </a:lnTo>
                  <a:lnTo>
                    <a:pt x="84" y="6430"/>
                  </a:lnTo>
                  <a:lnTo>
                    <a:pt x="96" y="6442"/>
                  </a:lnTo>
                  <a:lnTo>
                    <a:pt x="120" y="6454"/>
                  </a:lnTo>
                  <a:lnTo>
                    <a:pt x="132" y="6477"/>
                  </a:lnTo>
                  <a:lnTo>
                    <a:pt x="132" y="6489"/>
                  </a:lnTo>
                  <a:lnTo>
                    <a:pt x="132" y="6501"/>
                  </a:lnTo>
                  <a:lnTo>
                    <a:pt x="132" y="6513"/>
                  </a:lnTo>
                  <a:lnTo>
                    <a:pt x="132" y="6549"/>
                  </a:lnTo>
                  <a:lnTo>
                    <a:pt x="143" y="6620"/>
                  </a:lnTo>
                  <a:lnTo>
                    <a:pt x="4525" y="3108"/>
                  </a:lnTo>
                  <a:lnTo>
                    <a:pt x="4549" y="3084"/>
                  </a:lnTo>
                  <a:cubicBezTo>
                    <a:pt x="4537" y="3036"/>
                    <a:pt x="4549" y="3001"/>
                    <a:pt x="4561" y="2965"/>
                  </a:cubicBezTo>
                  <a:cubicBezTo>
                    <a:pt x="4601" y="2865"/>
                    <a:pt x="4700" y="2790"/>
                    <a:pt x="4815" y="2790"/>
                  </a:cubicBezTo>
                  <a:cubicBezTo>
                    <a:pt x="4837" y="2790"/>
                    <a:pt x="4859" y="2793"/>
                    <a:pt x="4882" y="2798"/>
                  </a:cubicBezTo>
                  <a:cubicBezTo>
                    <a:pt x="4882" y="2798"/>
                    <a:pt x="4894" y="2798"/>
                    <a:pt x="4894" y="2810"/>
                  </a:cubicBezTo>
                  <a:lnTo>
                    <a:pt x="8097" y="238"/>
                  </a:lnTo>
                  <a:cubicBezTo>
                    <a:pt x="7990" y="143"/>
                    <a:pt x="7930" y="72"/>
                    <a:pt x="788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24"/>
            <p:cNvSpPr/>
            <p:nvPr/>
          </p:nvSpPr>
          <p:spPr>
            <a:xfrm>
              <a:off x="2964350" y="3075800"/>
              <a:ext cx="335475" cy="51225"/>
            </a:xfrm>
            <a:custGeom>
              <a:rect b="b" l="l" r="r" t="t"/>
              <a:pathLst>
                <a:path extrusionOk="0" h="2049" w="13419">
                  <a:moveTo>
                    <a:pt x="13204" y="1"/>
                  </a:moveTo>
                  <a:lnTo>
                    <a:pt x="0" y="1810"/>
                  </a:lnTo>
                  <a:cubicBezTo>
                    <a:pt x="24" y="1870"/>
                    <a:pt x="36" y="1941"/>
                    <a:pt x="60" y="2025"/>
                  </a:cubicBezTo>
                  <a:lnTo>
                    <a:pt x="203" y="2049"/>
                  </a:lnTo>
                  <a:lnTo>
                    <a:pt x="13419" y="239"/>
                  </a:lnTo>
                  <a:lnTo>
                    <a:pt x="13407" y="156"/>
                  </a:lnTo>
                  <a:lnTo>
                    <a:pt x="1320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24"/>
            <p:cNvSpPr/>
            <p:nvPr/>
          </p:nvSpPr>
          <p:spPr>
            <a:xfrm>
              <a:off x="3202475" y="2999600"/>
              <a:ext cx="102700" cy="80400"/>
            </a:xfrm>
            <a:custGeom>
              <a:rect b="b" l="l" r="r" t="t"/>
              <a:pathLst>
                <a:path extrusionOk="0" h="3216" w="4108">
                  <a:moveTo>
                    <a:pt x="4061" y="3007"/>
                  </a:moveTo>
                  <a:lnTo>
                    <a:pt x="4108" y="3037"/>
                  </a:lnTo>
                  <a:cubicBezTo>
                    <a:pt x="4092" y="3021"/>
                    <a:pt x="4077" y="3012"/>
                    <a:pt x="4061" y="3007"/>
                  </a:cubicBezTo>
                  <a:close/>
                  <a:moveTo>
                    <a:pt x="179" y="1"/>
                  </a:moveTo>
                  <a:cubicBezTo>
                    <a:pt x="131" y="72"/>
                    <a:pt x="72" y="144"/>
                    <a:pt x="0" y="191"/>
                  </a:cubicBezTo>
                  <a:lnTo>
                    <a:pt x="3679" y="3049"/>
                  </a:lnTo>
                  <a:lnTo>
                    <a:pt x="3882" y="3215"/>
                  </a:lnTo>
                  <a:lnTo>
                    <a:pt x="3882" y="3144"/>
                  </a:lnTo>
                  <a:cubicBezTo>
                    <a:pt x="3870" y="3073"/>
                    <a:pt x="3929" y="3013"/>
                    <a:pt x="4001" y="3001"/>
                  </a:cubicBezTo>
                  <a:cubicBezTo>
                    <a:pt x="4021" y="3001"/>
                    <a:pt x="4041" y="3001"/>
                    <a:pt x="4061" y="3007"/>
                  </a:cubicBezTo>
                  <a:lnTo>
                    <a:pt x="4061" y="3007"/>
                  </a:lnTo>
                  <a:lnTo>
                    <a:pt x="4013" y="2977"/>
                  </a:lnTo>
                  <a:lnTo>
                    <a:pt x="17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24"/>
            <p:cNvSpPr/>
            <p:nvPr/>
          </p:nvSpPr>
          <p:spPr>
            <a:xfrm>
              <a:off x="3299500" y="3073725"/>
              <a:ext cx="22050" cy="129200"/>
            </a:xfrm>
            <a:custGeom>
              <a:rect b="b" l="l" r="r" t="t"/>
              <a:pathLst>
                <a:path extrusionOk="0" h="5168" w="882">
                  <a:moveTo>
                    <a:pt x="120" y="0"/>
                  </a:moveTo>
                  <a:cubicBezTo>
                    <a:pt x="48" y="24"/>
                    <a:pt x="1" y="84"/>
                    <a:pt x="1" y="155"/>
                  </a:cubicBezTo>
                  <a:lnTo>
                    <a:pt x="1" y="215"/>
                  </a:lnTo>
                  <a:lnTo>
                    <a:pt x="13" y="286"/>
                  </a:lnTo>
                  <a:lnTo>
                    <a:pt x="608" y="5108"/>
                  </a:lnTo>
                  <a:lnTo>
                    <a:pt x="882" y="5168"/>
                  </a:lnTo>
                  <a:lnTo>
                    <a:pt x="263" y="179"/>
                  </a:lnTo>
                  <a:lnTo>
                    <a:pt x="275" y="155"/>
                  </a:lnTo>
                  <a:lnTo>
                    <a:pt x="275" y="131"/>
                  </a:lnTo>
                  <a:lnTo>
                    <a:pt x="275" y="108"/>
                  </a:lnTo>
                  <a:lnTo>
                    <a:pt x="275" y="96"/>
                  </a:lnTo>
                  <a:lnTo>
                    <a:pt x="275" y="84"/>
                  </a:lnTo>
                  <a:cubicBezTo>
                    <a:pt x="275" y="84"/>
                    <a:pt x="275" y="60"/>
                    <a:pt x="251" y="60"/>
                  </a:cubicBezTo>
                  <a:lnTo>
                    <a:pt x="239" y="48"/>
                  </a:lnTo>
                  <a:lnTo>
                    <a:pt x="227" y="36"/>
                  </a:lnTo>
                  <a:cubicBezTo>
                    <a:pt x="191" y="24"/>
                    <a:pt x="167" y="0"/>
                    <a:pt x="12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24"/>
            <p:cNvSpPr/>
            <p:nvPr/>
          </p:nvSpPr>
          <p:spPr>
            <a:xfrm>
              <a:off x="3315575" y="3209450"/>
              <a:ext cx="16100" cy="73850"/>
            </a:xfrm>
            <a:custGeom>
              <a:rect b="b" l="l" r="r" t="t"/>
              <a:pathLst>
                <a:path extrusionOk="0" h="2954" w="644">
                  <a:moveTo>
                    <a:pt x="1" y="1"/>
                  </a:moveTo>
                  <a:lnTo>
                    <a:pt x="370" y="2953"/>
                  </a:lnTo>
                  <a:lnTo>
                    <a:pt x="644" y="2953"/>
                  </a:lnTo>
                  <a:lnTo>
                    <a:pt x="286" y="60"/>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24"/>
            <p:cNvSpPr/>
            <p:nvPr/>
          </p:nvSpPr>
          <p:spPr>
            <a:xfrm>
              <a:off x="3552525" y="3258875"/>
              <a:ext cx="3300" cy="2100"/>
            </a:xfrm>
            <a:custGeom>
              <a:rect b="b" l="l" r="r" t="t"/>
              <a:pathLst>
                <a:path extrusionOk="0" h="84" w="132">
                  <a:moveTo>
                    <a:pt x="36" y="0"/>
                  </a:moveTo>
                  <a:cubicBezTo>
                    <a:pt x="12" y="24"/>
                    <a:pt x="0" y="60"/>
                    <a:pt x="0" y="83"/>
                  </a:cubicBezTo>
                  <a:cubicBezTo>
                    <a:pt x="60" y="83"/>
                    <a:pt x="107" y="60"/>
                    <a:pt x="131" y="12"/>
                  </a:cubicBez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24"/>
            <p:cNvSpPr/>
            <p:nvPr/>
          </p:nvSpPr>
          <p:spPr>
            <a:xfrm>
              <a:off x="2964650" y="3126400"/>
              <a:ext cx="548300" cy="125650"/>
            </a:xfrm>
            <a:custGeom>
              <a:rect b="b" l="l" r="r" t="t"/>
              <a:pathLst>
                <a:path extrusionOk="0" h="5026" w="21932">
                  <a:moveTo>
                    <a:pt x="48" y="1"/>
                  </a:moveTo>
                  <a:cubicBezTo>
                    <a:pt x="48" y="72"/>
                    <a:pt x="48" y="144"/>
                    <a:pt x="12" y="215"/>
                  </a:cubicBezTo>
                  <a:cubicBezTo>
                    <a:pt x="12" y="239"/>
                    <a:pt x="0" y="251"/>
                    <a:pt x="0" y="251"/>
                  </a:cubicBezTo>
                  <a:lnTo>
                    <a:pt x="14038" y="3323"/>
                  </a:lnTo>
                  <a:lnTo>
                    <a:pt x="14300" y="3382"/>
                  </a:lnTo>
                  <a:lnTo>
                    <a:pt x="21896" y="5025"/>
                  </a:lnTo>
                  <a:cubicBezTo>
                    <a:pt x="21896" y="4942"/>
                    <a:pt x="21908" y="4847"/>
                    <a:pt x="21932" y="4763"/>
                  </a:cubicBezTo>
                  <a:lnTo>
                    <a:pt x="14276" y="3096"/>
                  </a:lnTo>
                  <a:lnTo>
                    <a:pt x="14002" y="3037"/>
                  </a:lnTo>
                  <a:lnTo>
                    <a:pt x="191" y="25"/>
                  </a:lnTo>
                  <a:lnTo>
                    <a:pt x="4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24"/>
            <p:cNvSpPr/>
            <p:nvPr/>
          </p:nvSpPr>
          <p:spPr>
            <a:xfrm>
              <a:off x="3553400" y="3252025"/>
              <a:ext cx="48250" cy="16400"/>
            </a:xfrm>
            <a:custGeom>
              <a:rect b="b" l="l" r="r" t="t"/>
              <a:pathLst>
                <a:path extrusionOk="0" h="656" w="1930">
                  <a:moveTo>
                    <a:pt x="37" y="0"/>
                  </a:moveTo>
                  <a:cubicBezTo>
                    <a:pt x="37" y="95"/>
                    <a:pt x="25" y="179"/>
                    <a:pt x="1" y="274"/>
                  </a:cubicBezTo>
                  <a:lnTo>
                    <a:pt x="84" y="286"/>
                  </a:lnTo>
                  <a:lnTo>
                    <a:pt x="1930" y="655"/>
                  </a:lnTo>
                  <a:lnTo>
                    <a:pt x="1930" y="381"/>
                  </a:lnTo>
                  <a:lnTo>
                    <a:pt x="3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24"/>
            <p:cNvSpPr/>
            <p:nvPr/>
          </p:nvSpPr>
          <p:spPr>
            <a:xfrm>
              <a:off x="3481375" y="3258875"/>
              <a:ext cx="35150" cy="24425"/>
            </a:xfrm>
            <a:custGeom>
              <a:rect b="b" l="l" r="r" t="t"/>
              <a:pathLst>
                <a:path extrusionOk="0" h="977" w="1406">
                  <a:moveTo>
                    <a:pt x="1286" y="0"/>
                  </a:moveTo>
                  <a:lnTo>
                    <a:pt x="1" y="976"/>
                  </a:lnTo>
                  <a:lnTo>
                    <a:pt x="441" y="976"/>
                  </a:lnTo>
                  <a:lnTo>
                    <a:pt x="1405" y="238"/>
                  </a:lnTo>
                  <a:cubicBezTo>
                    <a:pt x="1346" y="167"/>
                    <a:pt x="1310" y="83"/>
                    <a:pt x="128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24"/>
            <p:cNvSpPr/>
            <p:nvPr/>
          </p:nvSpPr>
          <p:spPr>
            <a:xfrm>
              <a:off x="3544475" y="3190100"/>
              <a:ext cx="57175" cy="49150"/>
            </a:xfrm>
            <a:custGeom>
              <a:rect b="b" l="l" r="r" t="t"/>
              <a:pathLst>
                <a:path extrusionOk="0" h="1966" w="2287">
                  <a:moveTo>
                    <a:pt x="2287" y="1"/>
                  </a:moveTo>
                  <a:lnTo>
                    <a:pt x="1" y="1763"/>
                  </a:lnTo>
                  <a:cubicBezTo>
                    <a:pt x="72" y="1822"/>
                    <a:pt x="144" y="1882"/>
                    <a:pt x="203" y="1965"/>
                  </a:cubicBezTo>
                  <a:lnTo>
                    <a:pt x="2287" y="334"/>
                  </a:lnTo>
                  <a:lnTo>
                    <a:pt x="228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24"/>
            <p:cNvSpPr/>
            <p:nvPr/>
          </p:nvSpPr>
          <p:spPr>
            <a:xfrm>
              <a:off x="2569050" y="3051400"/>
              <a:ext cx="368525" cy="75325"/>
            </a:xfrm>
            <a:custGeom>
              <a:rect b="b" l="l" r="r" t="t"/>
              <a:pathLst>
                <a:path extrusionOk="0" h="3013" w="14741">
                  <a:moveTo>
                    <a:pt x="48" y="0"/>
                  </a:moveTo>
                  <a:cubicBezTo>
                    <a:pt x="48" y="84"/>
                    <a:pt x="37" y="167"/>
                    <a:pt x="1" y="239"/>
                  </a:cubicBezTo>
                  <a:lnTo>
                    <a:pt x="1" y="286"/>
                  </a:lnTo>
                  <a:lnTo>
                    <a:pt x="14681" y="3013"/>
                  </a:lnTo>
                  <a:cubicBezTo>
                    <a:pt x="14681" y="2953"/>
                    <a:pt x="14693" y="2894"/>
                    <a:pt x="14705" y="2834"/>
                  </a:cubicBezTo>
                  <a:cubicBezTo>
                    <a:pt x="14729" y="2798"/>
                    <a:pt x="14729" y="2775"/>
                    <a:pt x="14741" y="2739"/>
                  </a:cubicBezTo>
                  <a:lnTo>
                    <a:pt x="4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24"/>
            <p:cNvSpPr/>
            <p:nvPr/>
          </p:nvSpPr>
          <p:spPr>
            <a:xfrm>
              <a:off x="2951550" y="3140400"/>
              <a:ext cx="46750" cy="143500"/>
            </a:xfrm>
            <a:custGeom>
              <a:rect b="b" l="l" r="r" t="t"/>
              <a:pathLst>
                <a:path extrusionOk="0" h="5740" w="1870">
                  <a:moveTo>
                    <a:pt x="262" y="0"/>
                  </a:moveTo>
                  <a:cubicBezTo>
                    <a:pt x="179" y="48"/>
                    <a:pt x="96" y="60"/>
                    <a:pt x="0" y="84"/>
                  </a:cubicBezTo>
                  <a:lnTo>
                    <a:pt x="1596" y="5739"/>
                  </a:lnTo>
                  <a:lnTo>
                    <a:pt x="1870" y="5739"/>
                  </a:lnTo>
                  <a:lnTo>
                    <a:pt x="26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24"/>
            <p:cNvSpPr/>
            <p:nvPr/>
          </p:nvSpPr>
          <p:spPr>
            <a:xfrm>
              <a:off x="2657175" y="3196350"/>
              <a:ext cx="8050" cy="86950"/>
            </a:xfrm>
            <a:custGeom>
              <a:rect b="b" l="l" r="r" t="t"/>
              <a:pathLst>
                <a:path extrusionOk="0" h="3478" w="322">
                  <a:moveTo>
                    <a:pt x="143" y="1"/>
                  </a:moveTo>
                  <a:cubicBezTo>
                    <a:pt x="95" y="13"/>
                    <a:pt x="60" y="60"/>
                    <a:pt x="60" y="120"/>
                  </a:cubicBezTo>
                  <a:lnTo>
                    <a:pt x="0" y="3477"/>
                  </a:lnTo>
                  <a:lnTo>
                    <a:pt x="274" y="3477"/>
                  </a:lnTo>
                  <a:lnTo>
                    <a:pt x="322" y="227"/>
                  </a:lnTo>
                  <a:lnTo>
                    <a:pt x="14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24"/>
            <p:cNvSpPr/>
            <p:nvPr/>
          </p:nvSpPr>
          <p:spPr>
            <a:xfrm>
              <a:off x="2560125" y="3065400"/>
              <a:ext cx="178625" cy="217900"/>
            </a:xfrm>
            <a:custGeom>
              <a:rect b="b" l="l" r="r" t="t"/>
              <a:pathLst>
                <a:path extrusionOk="0" h="8716" w="7145">
                  <a:moveTo>
                    <a:pt x="215" y="0"/>
                  </a:moveTo>
                  <a:cubicBezTo>
                    <a:pt x="155" y="60"/>
                    <a:pt x="72" y="119"/>
                    <a:pt x="1" y="167"/>
                  </a:cubicBezTo>
                  <a:lnTo>
                    <a:pt x="4037" y="5227"/>
                  </a:lnTo>
                  <a:lnTo>
                    <a:pt x="4215" y="5441"/>
                  </a:lnTo>
                  <a:lnTo>
                    <a:pt x="6811" y="8715"/>
                  </a:lnTo>
                  <a:lnTo>
                    <a:pt x="7144" y="8715"/>
                  </a:lnTo>
                  <a:lnTo>
                    <a:pt x="21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24"/>
            <p:cNvSpPr/>
            <p:nvPr/>
          </p:nvSpPr>
          <p:spPr>
            <a:xfrm>
              <a:off x="3512025" y="3231250"/>
              <a:ext cx="42000" cy="42050"/>
            </a:xfrm>
            <a:custGeom>
              <a:rect b="b" l="l" r="r" t="t"/>
              <a:pathLst>
                <a:path extrusionOk="0" h="1682" w="1680">
                  <a:moveTo>
                    <a:pt x="834" y="1"/>
                  </a:moveTo>
                  <a:cubicBezTo>
                    <a:pt x="481" y="1"/>
                    <a:pt x="154" y="237"/>
                    <a:pt x="48" y="581"/>
                  </a:cubicBezTo>
                  <a:cubicBezTo>
                    <a:pt x="13" y="676"/>
                    <a:pt x="1" y="760"/>
                    <a:pt x="1" y="843"/>
                  </a:cubicBezTo>
                  <a:cubicBezTo>
                    <a:pt x="13" y="926"/>
                    <a:pt x="25" y="1010"/>
                    <a:pt x="48" y="1105"/>
                  </a:cubicBezTo>
                  <a:cubicBezTo>
                    <a:pt x="72" y="1188"/>
                    <a:pt x="120" y="1272"/>
                    <a:pt x="168" y="1343"/>
                  </a:cubicBezTo>
                  <a:cubicBezTo>
                    <a:pt x="263" y="1474"/>
                    <a:pt x="406" y="1581"/>
                    <a:pt x="584" y="1641"/>
                  </a:cubicBezTo>
                  <a:cubicBezTo>
                    <a:pt x="668" y="1669"/>
                    <a:pt x="754" y="1682"/>
                    <a:pt x="839" y="1682"/>
                  </a:cubicBezTo>
                  <a:cubicBezTo>
                    <a:pt x="1157" y="1682"/>
                    <a:pt x="1467" y="1498"/>
                    <a:pt x="1608" y="1188"/>
                  </a:cubicBezTo>
                  <a:cubicBezTo>
                    <a:pt x="1620" y="1165"/>
                    <a:pt x="1632" y="1129"/>
                    <a:pt x="1632" y="1105"/>
                  </a:cubicBezTo>
                  <a:cubicBezTo>
                    <a:pt x="1668" y="1010"/>
                    <a:pt x="1680" y="926"/>
                    <a:pt x="1680" y="831"/>
                  </a:cubicBezTo>
                  <a:cubicBezTo>
                    <a:pt x="1680" y="641"/>
                    <a:pt x="1608" y="462"/>
                    <a:pt x="1489" y="319"/>
                  </a:cubicBezTo>
                  <a:cubicBezTo>
                    <a:pt x="1430" y="236"/>
                    <a:pt x="1370" y="176"/>
                    <a:pt x="1275" y="129"/>
                  </a:cubicBezTo>
                  <a:lnTo>
                    <a:pt x="1096" y="45"/>
                  </a:lnTo>
                  <a:cubicBezTo>
                    <a:pt x="1009" y="15"/>
                    <a:pt x="921" y="1"/>
                    <a:pt x="83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24"/>
            <p:cNvSpPr/>
            <p:nvPr/>
          </p:nvSpPr>
          <p:spPr>
            <a:xfrm>
              <a:off x="3341175" y="2161300"/>
              <a:ext cx="64025" cy="59775"/>
            </a:xfrm>
            <a:custGeom>
              <a:rect b="b" l="l" r="r" t="t"/>
              <a:pathLst>
                <a:path extrusionOk="0" h="2391" w="2561">
                  <a:moveTo>
                    <a:pt x="1350" y="0"/>
                  </a:moveTo>
                  <a:cubicBezTo>
                    <a:pt x="840" y="0"/>
                    <a:pt x="366" y="323"/>
                    <a:pt x="191" y="826"/>
                  </a:cubicBezTo>
                  <a:cubicBezTo>
                    <a:pt x="1" y="1457"/>
                    <a:pt x="346" y="2124"/>
                    <a:pt x="965" y="2338"/>
                  </a:cubicBezTo>
                  <a:cubicBezTo>
                    <a:pt x="1084" y="2374"/>
                    <a:pt x="1204" y="2391"/>
                    <a:pt x="1323" y="2391"/>
                  </a:cubicBezTo>
                  <a:cubicBezTo>
                    <a:pt x="1525" y="2391"/>
                    <a:pt x="1721" y="2341"/>
                    <a:pt x="1894" y="2243"/>
                  </a:cubicBezTo>
                  <a:cubicBezTo>
                    <a:pt x="1965" y="2196"/>
                    <a:pt x="2037" y="2148"/>
                    <a:pt x="2120" y="2100"/>
                  </a:cubicBezTo>
                  <a:cubicBezTo>
                    <a:pt x="2275" y="1957"/>
                    <a:pt x="2418" y="1779"/>
                    <a:pt x="2477" y="1565"/>
                  </a:cubicBezTo>
                  <a:cubicBezTo>
                    <a:pt x="2501" y="1469"/>
                    <a:pt x="2513" y="1386"/>
                    <a:pt x="2537" y="1303"/>
                  </a:cubicBezTo>
                  <a:cubicBezTo>
                    <a:pt x="2561" y="969"/>
                    <a:pt x="2441" y="612"/>
                    <a:pt x="2203" y="374"/>
                  </a:cubicBezTo>
                  <a:cubicBezTo>
                    <a:pt x="2144" y="314"/>
                    <a:pt x="2072" y="255"/>
                    <a:pt x="2001" y="207"/>
                  </a:cubicBezTo>
                  <a:cubicBezTo>
                    <a:pt x="1906" y="148"/>
                    <a:pt x="1799" y="100"/>
                    <a:pt x="1703" y="52"/>
                  </a:cubicBezTo>
                  <a:cubicBezTo>
                    <a:pt x="1586" y="17"/>
                    <a:pt x="1467" y="0"/>
                    <a:pt x="135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24"/>
            <p:cNvSpPr/>
            <p:nvPr/>
          </p:nvSpPr>
          <p:spPr>
            <a:xfrm>
              <a:off x="3201575" y="1860600"/>
              <a:ext cx="32475" cy="30475"/>
            </a:xfrm>
            <a:custGeom>
              <a:rect b="b" l="l" r="r" t="t"/>
              <a:pathLst>
                <a:path extrusionOk="0" h="1219" w="1299">
                  <a:moveTo>
                    <a:pt x="690" y="0"/>
                  </a:moveTo>
                  <a:cubicBezTo>
                    <a:pt x="433" y="0"/>
                    <a:pt x="194" y="164"/>
                    <a:pt x="108" y="412"/>
                  </a:cubicBezTo>
                  <a:cubicBezTo>
                    <a:pt x="1" y="746"/>
                    <a:pt x="179" y="1091"/>
                    <a:pt x="501" y="1186"/>
                  </a:cubicBezTo>
                  <a:cubicBezTo>
                    <a:pt x="564" y="1207"/>
                    <a:pt x="630" y="1218"/>
                    <a:pt x="694" y="1218"/>
                  </a:cubicBezTo>
                  <a:cubicBezTo>
                    <a:pt x="809" y="1218"/>
                    <a:pt x="921" y="1184"/>
                    <a:pt x="1013" y="1115"/>
                  </a:cubicBezTo>
                  <a:cubicBezTo>
                    <a:pt x="1108" y="1091"/>
                    <a:pt x="1167" y="1020"/>
                    <a:pt x="1215" y="936"/>
                  </a:cubicBezTo>
                  <a:lnTo>
                    <a:pt x="1251" y="853"/>
                  </a:lnTo>
                  <a:cubicBezTo>
                    <a:pt x="1251" y="829"/>
                    <a:pt x="1275" y="817"/>
                    <a:pt x="1275" y="805"/>
                  </a:cubicBezTo>
                  <a:cubicBezTo>
                    <a:pt x="1298" y="722"/>
                    <a:pt x="1298" y="650"/>
                    <a:pt x="1298" y="579"/>
                  </a:cubicBezTo>
                  <a:cubicBezTo>
                    <a:pt x="1287" y="329"/>
                    <a:pt x="1120" y="103"/>
                    <a:pt x="882" y="31"/>
                  </a:cubicBezTo>
                  <a:cubicBezTo>
                    <a:pt x="818" y="10"/>
                    <a:pt x="753" y="0"/>
                    <a:pt x="69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24"/>
            <p:cNvSpPr/>
            <p:nvPr/>
          </p:nvSpPr>
          <p:spPr>
            <a:xfrm>
              <a:off x="3351600" y="1734200"/>
              <a:ext cx="11625" cy="10025"/>
            </a:xfrm>
            <a:custGeom>
              <a:rect b="b" l="l" r="r" t="t"/>
              <a:pathLst>
                <a:path extrusionOk="0" h="401" w="465">
                  <a:moveTo>
                    <a:pt x="223" y="0"/>
                  </a:moveTo>
                  <a:cubicBezTo>
                    <a:pt x="135" y="0"/>
                    <a:pt x="62" y="62"/>
                    <a:pt x="24" y="146"/>
                  </a:cubicBezTo>
                  <a:cubicBezTo>
                    <a:pt x="0" y="230"/>
                    <a:pt x="24" y="337"/>
                    <a:pt x="119" y="384"/>
                  </a:cubicBezTo>
                  <a:cubicBezTo>
                    <a:pt x="131" y="396"/>
                    <a:pt x="155" y="396"/>
                    <a:pt x="167" y="396"/>
                  </a:cubicBezTo>
                  <a:cubicBezTo>
                    <a:pt x="186" y="399"/>
                    <a:pt x="205" y="400"/>
                    <a:pt x="223" y="400"/>
                  </a:cubicBezTo>
                  <a:cubicBezTo>
                    <a:pt x="287" y="400"/>
                    <a:pt x="347" y="383"/>
                    <a:pt x="393" y="337"/>
                  </a:cubicBezTo>
                  <a:cubicBezTo>
                    <a:pt x="405" y="325"/>
                    <a:pt x="429" y="289"/>
                    <a:pt x="429" y="265"/>
                  </a:cubicBezTo>
                  <a:cubicBezTo>
                    <a:pt x="465" y="206"/>
                    <a:pt x="453" y="134"/>
                    <a:pt x="405" y="87"/>
                  </a:cubicBezTo>
                  <a:cubicBezTo>
                    <a:pt x="369" y="51"/>
                    <a:pt x="346" y="27"/>
                    <a:pt x="298" y="15"/>
                  </a:cubicBezTo>
                  <a:cubicBezTo>
                    <a:pt x="272" y="5"/>
                    <a:pt x="247" y="0"/>
                    <a:pt x="22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24"/>
            <p:cNvSpPr/>
            <p:nvPr/>
          </p:nvSpPr>
          <p:spPr>
            <a:xfrm>
              <a:off x="2525900" y="3030750"/>
              <a:ext cx="45275" cy="41925"/>
            </a:xfrm>
            <a:custGeom>
              <a:rect b="b" l="l" r="r" t="t"/>
              <a:pathLst>
                <a:path extrusionOk="0" h="1677" w="1811">
                  <a:moveTo>
                    <a:pt x="954" y="0"/>
                  </a:moveTo>
                  <a:cubicBezTo>
                    <a:pt x="592" y="0"/>
                    <a:pt x="261" y="230"/>
                    <a:pt x="155" y="576"/>
                  </a:cubicBezTo>
                  <a:cubicBezTo>
                    <a:pt x="0" y="1005"/>
                    <a:pt x="262" y="1493"/>
                    <a:pt x="691" y="1636"/>
                  </a:cubicBezTo>
                  <a:cubicBezTo>
                    <a:pt x="780" y="1663"/>
                    <a:pt x="870" y="1676"/>
                    <a:pt x="957" y="1676"/>
                  </a:cubicBezTo>
                  <a:cubicBezTo>
                    <a:pt x="1103" y="1676"/>
                    <a:pt x="1243" y="1639"/>
                    <a:pt x="1370" y="1565"/>
                  </a:cubicBezTo>
                  <a:cubicBezTo>
                    <a:pt x="1453" y="1517"/>
                    <a:pt x="1524" y="1457"/>
                    <a:pt x="1584" y="1398"/>
                  </a:cubicBezTo>
                  <a:cubicBezTo>
                    <a:pt x="1644" y="1303"/>
                    <a:pt x="1691" y="1219"/>
                    <a:pt x="1727" y="1112"/>
                  </a:cubicBezTo>
                  <a:cubicBezTo>
                    <a:pt x="1727" y="1112"/>
                    <a:pt x="1727" y="1100"/>
                    <a:pt x="1751" y="1100"/>
                  </a:cubicBezTo>
                  <a:cubicBezTo>
                    <a:pt x="1774" y="1029"/>
                    <a:pt x="1786" y="934"/>
                    <a:pt x="1786" y="862"/>
                  </a:cubicBezTo>
                  <a:cubicBezTo>
                    <a:pt x="1810" y="505"/>
                    <a:pt x="1572" y="160"/>
                    <a:pt x="1215" y="41"/>
                  </a:cubicBezTo>
                  <a:cubicBezTo>
                    <a:pt x="1128" y="13"/>
                    <a:pt x="1040" y="0"/>
                    <a:pt x="95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24"/>
            <p:cNvSpPr/>
            <p:nvPr/>
          </p:nvSpPr>
          <p:spPr>
            <a:xfrm>
              <a:off x="2935775" y="3112575"/>
              <a:ext cx="30375" cy="29925"/>
            </a:xfrm>
            <a:custGeom>
              <a:rect b="b" l="l" r="r" t="t"/>
              <a:pathLst>
                <a:path extrusionOk="0" h="1197" w="1215">
                  <a:moveTo>
                    <a:pt x="616" y="0"/>
                  </a:moveTo>
                  <a:cubicBezTo>
                    <a:pt x="393" y="0"/>
                    <a:pt x="187" y="131"/>
                    <a:pt x="84" y="328"/>
                  </a:cubicBezTo>
                  <a:cubicBezTo>
                    <a:pt x="72" y="363"/>
                    <a:pt x="60" y="387"/>
                    <a:pt x="60" y="411"/>
                  </a:cubicBezTo>
                  <a:cubicBezTo>
                    <a:pt x="24" y="459"/>
                    <a:pt x="12" y="518"/>
                    <a:pt x="12" y="578"/>
                  </a:cubicBezTo>
                  <a:cubicBezTo>
                    <a:pt x="0" y="840"/>
                    <a:pt x="155" y="1066"/>
                    <a:pt x="429" y="1161"/>
                  </a:cubicBezTo>
                  <a:cubicBezTo>
                    <a:pt x="500" y="1197"/>
                    <a:pt x="572" y="1197"/>
                    <a:pt x="655" y="1197"/>
                  </a:cubicBezTo>
                  <a:cubicBezTo>
                    <a:pt x="739" y="1197"/>
                    <a:pt x="834" y="1161"/>
                    <a:pt x="905" y="1113"/>
                  </a:cubicBezTo>
                  <a:cubicBezTo>
                    <a:pt x="1024" y="1054"/>
                    <a:pt x="1108" y="959"/>
                    <a:pt x="1167" y="804"/>
                  </a:cubicBezTo>
                  <a:cubicBezTo>
                    <a:pt x="1167" y="792"/>
                    <a:pt x="1191" y="792"/>
                    <a:pt x="1191" y="768"/>
                  </a:cubicBezTo>
                  <a:cubicBezTo>
                    <a:pt x="1215" y="697"/>
                    <a:pt x="1215" y="625"/>
                    <a:pt x="1215" y="554"/>
                  </a:cubicBezTo>
                  <a:cubicBezTo>
                    <a:pt x="1215" y="470"/>
                    <a:pt x="1191" y="399"/>
                    <a:pt x="1155" y="339"/>
                  </a:cubicBezTo>
                  <a:cubicBezTo>
                    <a:pt x="1096" y="197"/>
                    <a:pt x="965" y="78"/>
                    <a:pt x="798" y="30"/>
                  </a:cubicBezTo>
                  <a:cubicBezTo>
                    <a:pt x="737" y="10"/>
                    <a:pt x="676" y="0"/>
                    <a:pt x="6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24"/>
            <p:cNvSpPr/>
            <p:nvPr/>
          </p:nvSpPr>
          <p:spPr>
            <a:xfrm>
              <a:off x="3176575" y="2977575"/>
              <a:ext cx="32175" cy="29400"/>
            </a:xfrm>
            <a:custGeom>
              <a:rect b="b" l="l" r="r" t="t"/>
              <a:pathLst>
                <a:path extrusionOk="0" h="1176" w="1287">
                  <a:moveTo>
                    <a:pt x="620" y="1"/>
                  </a:moveTo>
                  <a:cubicBezTo>
                    <a:pt x="524" y="13"/>
                    <a:pt x="441" y="36"/>
                    <a:pt x="370" y="84"/>
                  </a:cubicBezTo>
                  <a:cubicBezTo>
                    <a:pt x="251" y="155"/>
                    <a:pt x="155" y="263"/>
                    <a:pt x="108" y="405"/>
                  </a:cubicBezTo>
                  <a:cubicBezTo>
                    <a:pt x="1" y="715"/>
                    <a:pt x="167" y="1048"/>
                    <a:pt x="477" y="1144"/>
                  </a:cubicBezTo>
                  <a:cubicBezTo>
                    <a:pt x="545" y="1165"/>
                    <a:pt x="613" y="1176"/>
                    <a:pt x="679" y="1176"/>
                  </a:cubicBezTo>
                  <a:cubicBezTo>
                    <a:pt x="797" y="1176"/>
                    <a:pt x="909" y="1141"/>
                    <a:pt x="1001" y="1072"/>
                  </a:cubicBezTo>
                  <a:cubicBezTo>
                    <a:pt x="1108" y="1025"/>
                    <a:pt x="1167" y="953"/>
                    <a:pt x="1215" y="882"/>
                  </a:cubicBezTo>
                  <a:cubicBezTo>
                    <a:pt x="1227" y="846"/>
                    <a:pt x="1239" y="798"/>
                    <a:pt x="1263" y="775"/>
                  </a:cubicBezTo>
                  <a:cubicBezTo>
                    <a:pt x="1274" y="715"/>
                    <a:pt x="1286" y="656"/>
                    <a:pt x="1286" y="584"/>
                  </a:cubicBezTo>
                  <a:cubicBezTo>
                    <a:pt x="1286" y="489"/>
                    <a:pt x="1274" y="405"/>
                    <a:pt x="1227" y="322"/>
                  </a:cubicBezTo>
                  <a:cubicBezTo>
                    <a:pt x="1155" y="191"/>
                    <a:pt x="1036" y="72"/>
                    <a:pt x="870" y="24"/>
                  </a:cubicBezTo>
                  <a:cubicBezTo>
                    <a:pt x="798" y="1"/>
                    <a:pt x="703" y="1"/>
                    <a:pt x="62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24"/>
            <p:cNvSpPr/>
            <p:nvPr/>
          </p:nvSpPr>
          <p:spPr>
            <a:xfrm>
              <a:off x="3498925" y="2893500"/>
              <a:ext cx="31300" cy="29750"/>
            </a:xfrm>
            <a:custGeom>
              <a:rect b="b" l="l" r="r" t="t"/>
              <a:pathLst>
                <a:path extrusionOk="0" h="1190" w="1252">
                  <a:moveTo>
                    <a:pt x="613" y="0"/>
                  </a:moveTo>
                  <a:cubicBezTo>
                    <a:pt x="572" y="0"/>
                    <a:pt x="531" y="6"/>
                    <a:pt x="489" y="18"/>
                  </a:cubicBezTo>
                  <a:cubicBezTo>
                    <a:pt x="406" y="30"/>
                    <a:pt x="334" y="78"/>
                    <a:pt x="251" y="113"/>
                  </a:cubicBezTo>
                  <a:cubicBezTo>
                    <a:pt x="132" y="173"/>
                    <a:pt x="61" y="268"/>
                    <a:pt x="37" y="399"/>
                  </a:cubicBezTo>
                  <a:cubicBezTo>
                    <a:pt x="1" y="470"/>
                    <a:pt x="1" y="566"/>
                    <a:pt x="1" y="637"/>
                  </a:cubicBezTo>
                  <a:cubicBezTo>
                    <a:pt x="1" y="732"/>
                    <a:pt x="37" y="804"/>
                    <a:pt x="72" y="875"/>
                  </a:cubicBezTo>
                  <a:cubicBezTo>
                    <a:pt x="120" y="947"/>
                    <a:pt x="180" y="1030"/>
                    <a:pt x="251" y="1066"/>
                  </a:cubicBezTo>
                  <a:cubicBezTo>
                    <a:pt x="299" y="1101"/>
                    <a:pt x="358" y="1125"/>
                    <a:pt x="418" y="1161"/>
                  </a:cubicBezTo>
                  <a:cubicBezTo>
                    <a:pt x="483" y="1181"/>
                    <a:pt x="549" y="1190"/>
                    <a:pt x="612" y="1190"/>
                  </a:cubicBezTo>
                  <a:cubicBezTo>
                    <a:pt x="664" y="1190"/>
                    <a:pt x="715" y="1184"/>
                    <a:pt x="763" y="1173"/>
                  </a:cubicBezTo>
                  <a:cubicBezTo>
                    <a:pt x="846" y="1137"/>
                    <a:pt x="930" y="1101"/>
                    <a:pt x="1001" y="1042"/>
                  </a:cubicBezTo>
                  <a:cubicBezTo>
                    <a:pt x="1073" y="971"/>
                    <a:pt x="1132" y="875"/>
                    <a:pt x="1168" y="768"/>
                  </a:cubicBezTo>
                  <a:cubicBezTo>
                    <a:pt x="1251" y="530"/>
                    <a:pt x="1168" y="268"/>
                    <a:pt x="965" y="113"/>
                  </a:cubicBezTo>
                  <a:cubicBezTo>
                    <a:pt x="906" y="78"/>
                    <a:pt x="846" y="42"/>
                    <a:pt x="787" y="30"/>
                  </a:cubicBezTo>
                  <a:cubicBezTo>
                    <a:pt x="775" y="30"/>
                    <a:pt x="751" y="18"/>
                    <a:pt x="727" y="18"/>
                  </a:cubicBezTo>
                  <a:cubicBezTo>
                    <a:pt x="692" y="6"/>
                    <a:pt x="653" y="0"/>
                    <a:pt x="6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24"/>
            <p:cNvSpPr/>
            <p:nvPr/>
          </p:nvSpPr>
          <p:spPr>
            <a:xfrm>
              <a:off x="3351900" y="1991575"/>
              <a:ext cx="23525" cy="21275"/>
            </a:xfrm>
            <a:custGeom>
              <a:rect b="b" l="l" r="r" t="t"/>
              <a:pathLst>
                <a:path extrusionOk="0" h="851" w="941">
                  <a:moveTo>
                    <a:pt x="460" y="0"/>
                  </a:moveTo>
                  <a:cubicBezTo>
                    <a:pt x="430" y="0"/>
                    <a:pt x="400" y="3"/>
                    <a:pt x="369" y="7"/>
                  </a:cubicBezTo>
                  <a:cubicBezTo>
                    <a:pt x="346" y="7"/>
                    <a:pt x="310" y="31"/>
                    <a:pt x="298" y="43"/>
                  </a:cubicBezTo>
                  <a:cubicBezTo>
                    <a:pt x="227" y="91"/>
                    <a:pt x="155" y="150"/>
                    <a:pt x="107" y="233"/>
                  </a:cubicBezTo>
                  <a:cubicBezTo>
                    <a:pt x="96" y="245"/>
                    <a:pt x="96" y="281"/>
                    <a:pt x="72" y="293"/>
                  </a:cubicBezTo>
                  <a:cubicBezTo>
                    <a:pt x="0" y="519"/>
                    <a:pt x="119" y="757"/>
                    <a:pt x="346" y="829"/>
                  </a:cubicBezTo>
                  <a:cubicBezTo>
                    <a:pt x="387" y="844"/>
                    <a:pt x="430" y="850"/>
                    <a:pt x="474" y="850"/>
                  </a:cubicBezTo>
                  <a:cubicBezTo>
                    <a:pt x="570" y="850"/>
                    <a:pt x="669" y="818"/>
                    <a:pt x="750" y="769"/>
                  </a:cubicBezTo>
                  <a:cubicBezTo>
                    <a:pt x="810" y="710"/>
                    <a:pt x="858" y="638"/>
                    <a:pt x="881" y="567"/>
                  </a:cubicBezTo>
                  <a:lnTo>
                    <a:pt x="881" y="543"/>
                  </a:lnTo>
                  <a:cubicBezTo>
                    <a:pt x="941" y="341"/>
                    <a:pt x="834" y="126"/>
                    <a:pt x="643" y="43"/>
                  </a:cubicBezTo>
                  <a:cubicBezTo>
                    <a:pt x="631" y="43"/>
                    <a:pt x="631" y="31"/>
                    <a:pt x="608" y="31"/>
                  </a:cubicBezTo>
                  <a:cubicBezTo>
                    <a:pt x="562" y="8"/>
                    <a:pt x="512" y="0"/>
                    <a:pt x="46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24"/>
            <p:cNvSpPr/>
            <p:nvPr/>
          </p:nvSpPr>
          <p:spPr>
            <a:xfrm>
              <a:off x="3264375" y="2877675"/>
              <a:ext cx="22950" cy="21150"/>
            </a:xfrm>
            <a:custGeom>
              <a:rect b="b" l="l" r="r" t="t"/>
              <a:pathLst>
                <a:path extrusionOk="0" h="846" w="918">
                  <a:moveTo>
                    <a:pt x="497" y="0"/>
                  </a:moveTo>
                  <a:cubicBezTo>
                    <a:pt x="318" y="0"/>
                    <a:pt x="142" y="118"/>
                    <a:pt x="84" y="282"/>
                  </a:cubicBezTo>
                  <a:cubicBezTo>
                    <a:pt x="1" y="508"/>
                    <a:pt x="120" y="746"/>
                    <a:pt x="346" y="830"/>
                  </a:cubicBezTo>
                  <a:cubicBezTo>
                    <a:pt x="390" y="840"/>
                    <a:pt x="433" y="845"/>
                    <a:pt x="475" y="845"/>
                  </a:cubicBezTo>
                  <a:cubicBezTo>
                    <a:pt x="580" y="845"/>
                    <a:pt x="678" y="811"/>
                    <a:pt x="763" y="734"/>
                  </a:cubicBezTo>
                  <a:cubicBezTo>
                    <a:pt x="822" y="687"/>
                    <a:pt x="870" y="627"/>
                    <a:pt x="882" y="544"/>
                  </a:cubicBezTo>
                  <a:cubicBezTo>
                    <a:pt x="882" y="547"/>
                    <a:pt x="882" y="549"/>
                    <a:pt x="883" y="549"/>
                  </a:cubicBezTo>
                  <a:cubicBezTo>
                    <a:pt x="884" y="549"/>
                    <a:pt x="889" y="540"/>
                    <a:pt x="906" y="532"/>
                  </a:cubicBezTo>
                  <a:cubicBezTo>
                    <a:pt x="918" y="437"/>
                    <a:pt x="918" y="365"/>
                    <a:pt x="882" y="270"/>
                  </a:cubicBezTo>
                  <a:cubicBezTo>
                    <a:pt x="858" y="187"/>
                    <a:pt x="799" y="127"/>
                    <a:pt x="703" y="68"/>
                  </a:cubicBezTo>
                  <a:lnTo>
                    <a:pt x="620" y="20"/>
                  </a:lnTo>
                  <a:cubicBezTo>
                    <a:pt x="580" y="7"/>
                    <a:pt x="538" y="0"/>
                    <a:pt x="49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24"/>
            <p:cNvSpPr/>
            <p:nvPr/>
          </p:nvSpPr>
          <p:spPr>
            <a:xfrm>
              <a:off x="3367975" y="3068275"/>
              <a:ext cx="23825" cy="21175"/>
            </a:xfrm>
            <a:custGeom>
              <a:rect b="b" l="l" r="r" t="t"/>
              <a:pathLst>
                <a:path extrusionOk="0" h="847" w="953">
                  <a:moveTo>
                    <a:pt x="495" y="1"/>
                  </a:moveTo>
                  <a:cubicBezTo>
                    <a:pt x="315" y="1"/>
                    <a:pt x="141" y="113"/>
                    <a:pt x="72" y="290"/>
                  </a:cubicBezTo>
                  <a:cubicBezTo>
                    <a:pt x="0" y="504"/>
                    <a:pt x="119" y="742"/>
                    <a:pt x="346" y="826"/>
                  </a:cubicBezTo>
                  <a:cubicBezTo>
                    <a:pt x="390" y="840"/>
                    <a:pt x="435" y="846"/>
                    <a:pt x="478" y="846"/>
                  </a:cubicBezTo>
                  <a:cubicBezTo>
                    <a:pt x="659" y="846"/>
                    <a:pt x="824" y="734"/>
                    <a:pt x="881" y="552"/>
                  </a:cubicBezTo>
                  <a:cubicBezTo>
                    <a:pt x="953" y="326"/>
                    <a:pt x="834" y="87"/>
                    <a:pt x="607" y="16"/>
                  </a:cubicBezTo>
                  <a:cubicBezTo>
                    <a:pt x="570" y="6"/>
                    <a:pt x="532" y="1"/>
                    <a:pt x="49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24"/>
            <p:cNvSpPr/>
            <p:nvPr/>
          </p:nvSpPr>
          <p:spPr>
            <a:xfrm>
              <a:off x="3106025" y="2697300"/>
              <a:ext cx="23250" cy="21150"/>
            </a:xfrm>
            <a:custGeom>
              <a:rect b="b" l="l" r="r" t="t"/>
              <a:pathLst>
                <a:path extrusionOk="0" h="846" w="930">
                  <a:moveTo>
                    <a:pt x="490" y="0"/>
                  </a:moveTo>
                  <a:cubicBezTo>
                    <a:pt x="317" y="0"/>
                    <a:pt x="140" y="117"/>
                    <a:pt x="72" y="282"/>
                  </a:cubicBezTo>
                  <a:cubicBezTo>
                    <a:pt x="1" y="508"/>
                    <a:pt x="120" y="746"/>
                    <a:pt x="346" y="818"/>
                  </a:cubicBezTo>
                  <a:cubicBezTo>
                    <a:pt x="370" y="841"/>
                    <a:pt x="417" y="841"/>
                    <a:pt x="453" y="841"/>
                  </a:cubicBezTo>
                  <a:cubicBezTo>
                    <a:pt x="475" y="844"/>
                    <a:pt x="496" y="845"/>
                    <a:pt x="517" y="845"/>
                  </a:cubicBezTo>
                  <a:cubicBezTo>
                    <a:pt x="590" y="845"/>
                    <a:pt x="660" y="828"/>
                    <a:pt x="715" y="782"/>
                  </a:cubicBezTo>
                  <a:cubicBezTo>
                    <a:pt x="787" y="734"/>
                    <a:pt x="870" y="639"/>
                    <a:pt x="894" y="556"/>
                  </a:cubicBezTo>
                  <a:cubicBezTo>
                    <a:pt x="894" y="544"/>
                    <a:pt x="894" y="520"/>
                    <a:pt x="906" y="508"/>
                  </a:cubicBezTo>
                  <a:cubicBezTo>
                    <a:pt x="929" y="425"/>
                    <a:pt x="929" y="329"/>
                    <a:pt x="882" y="246"/>
                  </a:cubicBezTo>
                  <a:cubicBezTo>
                    <a:pt x="846" y="198"/>
                    <a:pt x="822" y="139"/>
                    <a:pt x="775" y="103"/>
                  </a:cubicBezTo>
                  <a:cubicBezTo>
                    <a:pt x="727" y="67"/>
                    <a:pt x="667" y="32"/>
                    <a:pt x="608" y="20"/>
                  </a:cubicBezTo>
                  <a:cubicBezTo>
                    <a:pt x="570" y="6"/>
                    <a:pt x="530" y="0"/>
                    <a:pt x="49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24"/>
            <p:cNvSpPr/>
            <p:nvPr/>
          </p:nvSpPr>
          <p:spPr>
            <a:xfrm>
              <a:off x="3470350" y="2344400"/>
              <a:ext cx="22950" cy="21525"/>
            </a:xfrm>
            <a:custGeom>
              <a:rect b="b" l="l" r="r" t="t"/>
              <a:pathLst>
                <a:path extrusionOk="0" h="861" w="918">
                  <a:moveTo>
                    <a:pt x="467" y="0"/>
                  </a:moveTo>
                  <a:cubicBezTo>
                    <a:pt x="427" y="0"/>
                    <a:pt x="388" y="9"/>
                    <a:pt x="346" y="27"/>
                  </a:cubicBezTo>
                  <a:cubicBezTo>
                    <a:pt x="251" y="51"/>
                    <a:pt x="180" y="98"/>
                    <a:pt x="120" y="170"/>
                  </a:cubicBezTo>
                  <a:cubicBezTo>
                    <a:pt x="84" y="206"/>
                    <a:pt x="72" y="253"/>
                    <a:pt x="61" y="289"/>
                  </a:cubicBezTo>
                  <a:cubicBezTo>
                    <a:pt x="1" y="467"/>
                    <a:pt x="72" y="670"/>
                    <a:pt x="227" y="765"/>
                  </a:cubicBezTo>
                  <a:cubicBezTo>
                    <a:pt x="251" y="801"/>
                    <a:pt x="299" y="813"/>
                    <a:pt x="346" y="825"/>
                  </a:cubicBezTo>
                  <a:cubicBezTo>
                    <a:pt x="406" y="848"/>
                    <a:pt x="442" y="860"/>
                    <a:pt x="489" y="860"/>
                  </a:cubicBezTo>
                  <a:cubicBezTo>
                    <a:pt x="525" y="860"/>
                    <a:pt x="549" y="860"/>
                    <a:pt x="584" y="848"/>
                  </a:cubicBezTo>
                  <a:cubicBezTo>
                    <a:pt x="668" y="825"/>
                    <a:pt x="739" y="765"/>
                    <a:pt x="799" y="706"/>
                  </a:cubicBezTo>
                  <a:cubicBezTo>
                    <a:pt x="834" y="670"/>
                    <a:pt x="858" y="622"/>
                    <a:pt x="882" y="563"/>
                  </a:cubicBezTo>
                  <a:cubicBezTo>
                    <a:pt x="918" y="444"/>
                    <a:pt x="894" y="313"/>
                    <a:pt x="834" y="206"/>
                  </a:cubicBezTo>
                  <a:cubicBezTo>
                    <a:pt x="787" y="134"/>
                    <a:pt x="715" y="75"/>
                    <a:pt x="620" y="39"/>
                  </a:cubicBezTo>
                  <a:cubicBezTo>
                    <a:pt x="608" y="39"/>
                    <a:pt x="608" y="39"/>
                    <a:pt x="596" y="27"/>
                  </a:cubicBezTo>
                  <a:cubicBezTo>
                    <a:pt x="549" y="9"/>
                    <a:pt x="507" y="0"/>
                    <a:pt x="4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24"/>
            <p:cNvSpPr/>
            <p:nvPr/>
          </p:nvSpPr>
          <p:spPr>
            <a:xfrm>
              <a:off x="3351300" y="1881200"/>
              <a:ext cx="21150" cy="21400"/>
            </a:xfrm>
            <a:custGeom>
              <a:rect b="b" l="l" r="r" t="t"/>
              <a:pathLst>
                <a:path extrusionOk="0" h="856" w="846">
                  <a:moveTo>
                    <a:pt x="424" y="1"/>
                  </a:moveTo>
                  <a:cubicBezTo>
                    <a:pt x="358" y="1"/>
                    <a:pt x="289" y="14"/>
                    <a:pt x="227" y="41"/>
                  </a:cubicBezTo>
                  <a:cubicBezTo>
                    <a:pt x="143" y="88"/>
                    <a:pt x="72" y="148"/>
                    <a:pt x="24" y="219"/>
                  </a:cubicBezTo>
                  <a:cubicBezTo>
                    <a:pt x="12" y="231"/>
                    <a:pt x="12" y="267"/>
                    <a:pt x="0" y="279"/>
                  </a:cubicBezTo>
                  <a:lnTo>
                    <a:pt x="0" y="481"/>
                  </a:lnTo>
                  <a:cubicBezTo>
                    <a:pt x="12" y="636"/>
                    <a:pt x="120" y="755"/>
                    <a:pt x="262" y="815"/>
                  </a:cubicBezTo>
                  <a:cubicBezTo>
                    <a:pt x="286" y="815"/>
                    <a:pt x="286" y="827"/>
                    <a:pt x="298" y="827"/>
                  </a:cubicBezTo>
                  <a:cubicBezTo>
                    <a:pt x="337" y="846"/>
                    <a:pt x="384" y="855"/>
                    <a:pt x="430" y="855"/>
                  </a:cubicBezTo>
                  <a:cubicBezTo>
                    <a:pt x="467" y="855"/>
                    <a:pt x="504" y="849"/>
                    <a:pt x="536" y="838"/>
                  </a:cubicBezTo>
                  <a:cubicBezTo>
                    <a:pt x="667" y="815"/>
                    <a:pt x="774" y="708"/>
                    <a:pt x="822" y="577"/>
                  </a:cubicBezTo>
                  <a:lnTo>
                    <a:pt x="822" y="565"/>
                  </a:lnTo>
                  <a:cubicBezTo>
                    <a:pt x="846" y="469"/>
                    <a:pt x="846" y="386"/>
                    <a:pt x="822" y="303"/>
                  </a:cubicBezTo>
                  <a:cubicBezTo>
                    <a:pt x="774" y="172"/>
                    <a:pt x="679" y="65"/>
                    <a:pt x="536" y="29"/>
                  </a:cubicBezTo>
                  <a:cubicBezTo>
                    <a:pt x="524" y="29"/>
                    <a:pt x="501" y="29"/>
                    <a:pt x="489" y="5"/>
                  </a:cubicBezTo>
                  <a:cubicBezTo>
                    <a:pt x="468" y="2"/>
                    <a:pt x="446" y="1"/>
                    <a:pt x="42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24"/>
            <p:cNvSpPr/>
            <p:nvPr/>
          </p:nvSpPr>
          <p:spPr>
            <a:xfrm>
              <a:off x="3416475" y="2983725"/>
              <a:ext cx="12525" cy="12075"/>
            </a:xfrm>
            <a:custGeom>
              <a:rect b="b" l="l" r="r" t="t"/>
              <a:pathLst>
                <a:path extrusionOk="0" h="483" w="501">
                  <a:moveTo>
                    <a:pt x="264" y="0"/>
                  </a:moveTo>
                  <a:cubicBezTo>
                    <a:pt x="159" y="0"/>
                    <a:pt x="54" y="68"/>
                    <a:pt x="13" y="171"/>
                  </a:cubicBezTo>
                  <a:cubicBezTo>
                    <a:pt x="1" y="207"/>
                    <a:pt x="1" y="255"/>
                    <a:pt x="1" y="290"/>
                  </a:cubicBezTo>
                  <a:cubicBezTo>
                    <a:pt x="1" y="314"/>
                    <a:pt x="13" y="326"/>
                    <a:pt x="13" y="350"/>
                  </a:cubicBezTo>
                  <a:cubicBezTo>
                    <a:pt x="37" y="410"/>
                    <a:pt x="84" y="457"/>
                    <a:pt x="156" y="469"/>
                  </a:cubicBezTo>
                  <a:cubicBezTo>
                    <a:pt x="180" y="469"/>
                    <a:pt x="191" y="469"/>
                    <a:pt x="191" y="481"/>
                  </a:cubicBezTo>
                  <a:cubicBezTo>
                    <a:pt x="201" y="482"/>
                    <a:pt x="210" y="482"/>
                    <a:pt x="219" y="482"/>
                  </a:cubicBezTo>
                  <a:cubicBezTo>
                    <a:pt x="315" y="482"/>
                    <a:pt x="398" y="426"/>
                    <a:pt x="441" y="350"/>
                  </a:cubicBezTo>
                  <a:cubicBezTo>
                    <a:pt x="441" y="326"/>
                    <a:pt x="453" y="326"/>
                    <a:pt x="453" y="314"/>
                  </a:cubicBezTo>
                  <a:cubicBezTo>
                    <a:pt x="501" y="195"/>
                    <a:pt x="441" y="64"/>
                    <a:pt x="322" y="17"/>
                  </a:cubicBezTo>
                  <a:cubicBezTo>
                    <a:pt x="322" y="17"/>
                    <a:pt x="311" y="17"/>
                    <a:pt x="311" y="5"/>
                  </a:cubicBezTo>
                  <a:cubicBezTo>
                    <a:pt x="295" y="2"/>
                    <a:pt x="280" y="0"/>
                    <a:pt x="26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24"/>
            <p:cNvSpPr/>
            <p:nvPr/>
          </p:nvSpPr>
          <p:spPr>
            <a:xfrm>
              <a:off x="3439400" y="2748675"/>
              <a:ext cx="13125" cy="12125"/>
            </a:xfrm>
            <a:custGeom>
              <a:rect b="b" l="l" r="r" t="t"/>
              <a:pathLst>
                <a:path extrusionOk="0" h="485" w="525">
                  <a:moveTo>
                    <a:pt x="267" y="0"/>
                  </a:moveTo>
                  <a:cubicBezTo>
                    <a:pt x="219" y="0"/>
                    <a:pt x="170" y="13"/>
                    <a:pt x="132" y="36"/>
                  </a:cubicBezTo>
                  <a:cubicBezTo>
                    <a:pt x="96" y="60"/>
                    <a:pt x="48" y="108"/>
                    <a:pt x="25" y="167"/>
                  </a:cubicBezTo>
                  <a:cubicBezTo>
                    <a:pt x="1" y="239"/>
                    <a:pt x="13" y="310"/>
                    <a:pt x="60" y="370"/>
                  </a:cubicBezTo>
                  <a:cubicBezTo>
                    <a:pt x="96" y="417"/>
                    <a:pt x="132" y="465"/>
                    <a:pt x="191" y="477"/>
                  </a:cubicBezTo>
                  <a:cubicBezTo>
                    <a:pt x="216" y="482"/>
                    <a:pt x="241" y="485"/>
                    <a:pt x="265" y="485"/>
                  </a:cubicBezTo>
                  <a:cubicBezTo>
                    <a:pt x="300" y="485"/>
                    <a:pt x="335" y="479"/>
                    <a:pt x="370" y="465"/>
                  </a:cubicBezTo>
                  <a:cubicBezTo>
                    <a:pt x="406" y="441"/>
                    <a:pt x="429" y="429"/>
                    <a:pt x="453" y="406"/>
                  </a:cubicBezTo>
                  <a:cubicBezTo>
                    <a:pt x="465" y="370"/>
                    <a:pt x="489" y="346"/>
                    <a:pt x="489" y="310"/>
                  </a:cubicBezTo>
                  <a:cubicBezTo>
                    <a:pt x="525" y="227"/>
                    <a:pt x="489" y="132"/>
                    <a:pt x="429" y="72"/>
                  </a:cubicBezTo>
                  <a:cubicBezTo>
                    <a:pt x="406" y="48"/>
                    <a:pt x="370" y="25"/>
                    <a:pt x="346" y="13"/>
                  </a:cubicBezTo>
                  <a:cubicBezTo>
                    <a:pt x="321" y="4"/>
                    <a:pt x="294" y="0"/>
                    <a:pt x="2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24"/>
            <p:cNvSpPr/>
            <p:nvPr/>
          </p:nvSpPr>
          <p:spPr>
            <a:xfrm>
              <a:off x="3343850" y="2820000"/>
              <a:ext cx="13125" cy="12425"/>
            </a:xfrm>
            <a:custGeom>
              <a:rect b="b" l="l" r="r" t="t"/>
              <a:pathLst>
                <a:path extrusionOk="0" h="497" w="525">
                  <a:moveTo>
                    <a:pt x="293" y="0"/>
                  </a:moveTo>
                  <a:cubicBezTo>
                    <a:pt x="185" y="0"/>
                    <a:pt x="65" y="60"/>
                    <a:pt x="25" y="172"/>
                  </a:cubicBezTo>
                  <a:cubicBezTo>
                    <a:pt x="1" y="255"/>
                    <a:pt x="25" y="362"/>
                    <a:pt x="84" y="422"/>
                  </a:cubicBezTo>
                  <a:cubicBezTo>
                    <a:pt x="120" y="458"/>
                    <a:pt x="144" y="470"/>
                    <a:pt x="179" y="482"/>
                  </a:cubicBezTo>
                  <a:cubicBezTo>
                    <a:pt x="207" y="491"/>
                    <a:pt x="234" y="496"/>
                    <a:pt x="261" y="496"/>
                  </a:cubicBezTo>
                  <a:cubicBezTo>
                    <a:pt x="361" y="496"/>
                    <a:pt x="451" y="428"/>
                    <a:pt x="489" y="315"/>
                  </a:cubicBezTo>
                  <a:cubicBezTo>
                    <a:pt x="525" y="243"/>
                    <a:pt x="501" y="184"/>
                    <a:pt x="477" y="124"/>
                  </a:cubicBezTo>
                  <a:cubicBezTo>
                    <a:pt x="441" y="77"/>
                    <a:pt x="406" y="41"/>
                    <a:pt x="346" y="5"/>
                  </a:cubicBezTo>
                  <a:cubicBezTo>
                    <a:pt x="329" y="2"/>
                    <a:pt x="311" y="0"/>
                    <a:pt x="29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24"/>
            <p:cNvSpPr/>
            <p:nvPr/>
          </p:nvSpPr>
          <p:spPr>
            <a:xfrm>
              <a:off x="3509650" y="2342575"/>
              <a:ext cx="14325" cy="12400"/>
            </a:xfrm>
            <a:custGeom>
              <a:rect b="b" l="l" r="r" t="t"/>
              <a:pathLst>
                <a:path extrusionOk="0" h="496" w="573">
                  <a:moveTo>
                    <a:pt x="307" y="0"/>
                  </a:moveTo>
                  <a:cubicBezTo>
                    <a:pt x="194" y="0"/>
                    <a:pt x="90" y="68"/>
                    <a:pt x="48" y="171"/>
                  </a:cubicBezTo>
                  <a:cubicBezTo>
                    <a:pt x="1" y="302"/>
                    <a:pt x="84" y="445"/>
                    <a:pt x="215" y="481"/>
                  </a:cubicBezTo>
                  <a:cubicBezTo>
                    <a:pt x="243" y="491"/>
                    <a:pt x="270" y="496"/>
                    <a:pt x="297" y="496"/>
                  </a:cubicBezTo>
                  <a:cubicBezTo>
                    <a:pt x="397" y="496"/>
                    <a:pt x="487" y="429"/>
                    <a:pt x="524" y="326"/>
                  </a:cubicBezTo>
                  <a:cubicBezTo>
                    <a:pt x="572" y="183"/>
                    <a:pt x="501" y="52"/>
                    <a:pt x="358" y="5"/>
                  </a:cubicBezTo>
                  <a:cubicBezTo>
                    <a:pt x="341" y="2"/>
                    <a:pt x="324" y="0"/>
                    <a:pt x="30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24"/>
            <p:cNvSpPr/>
            <p:nvPr/>
          </p:nvSpPr>
          <p:spPr>
            <a:xfrm>
              <a:off x="3414400" y="2157325"/>
              <a:ext cx="14325" cy="12475"/>
            </a:xfrm>
            <a:custGeom>
              <a:rect b="b" l="l" r="r" t="t"/>
              <a:pathLst>
                <a:path extrusionOk="0" h="499" w="573">
                  <a:moveTo>
                    <a:pt x="296" y="1"/>
                  </a:moveTo>
                  <a:cubicBezTo>
                    <a:pt x="187" y="1"/>
                    <a:pt x="88" y="76"/>
                    <a:pt x="48" y="176"/>
                  </a:cubicBezTo>
                  <a:cubicBezTo>
                    <a:pt x="1" y="307"/>
                    <a:pt x="84" y="438"/>
                    <a:pt x="215" y="485"/>
                  </a:cubicBezTo>
                  <a:cubicBezTo>
                    <a:pt x="240" y="494"/>
                    <a:pt x="266" y="499"/>
                    <a:pt x="290" y="499"/>
                  </a:cubicBezTo>
                  <a:cubicBezTo>
                    <a:pt x="394" y="499"/>
                    <a:pt x="486" y="424"/>
                    <a:pt x="524" y="319"/>
                  </a:cubicBezTo>
                  <a:cubicBezTo>
                    <a:pt x="572" y="188"/>
                    <a:pt x="501" y="57"/>
                    <a:pt x="358" y="9"/>
                  </a:cubicBezTo>
                  <a:cubicBezTo>
                    <a:pt x="337" y="3"/>
                    <a:pt x="316" y="1"/>
                    <a:pt x="29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24"/>
            <p:cNvSpPr/>
            <p:nvPr/>
          </p:nvSpPr>
          <p:spPr>
            <a:xfrm>
              <a:off x="3460550" y="2080150"/>
              <a:ext cx="12525" cy="12150"/>
            </a:xfrm>
            <a:custGeom>
              <a:rect b="b" l="l" r="r" t="t"/>
              <a:pathLst>
                <a:path extrusionOk="0" h="486" w="501">
                  <a:moveTo>
                    <a:pt x="226" y="0"/>
                  </a:moveTo>
                  <a:cubicBezTo>
                    <a:pt x="143" y="12"/>
                    <a:pt x="48" y="72"/>
                    <a:pt x="24" y="167"/>
                  </a:cubicBezTo>
                  <a:cubicBezTo>
                    <a:pt x="0" y="191"/>
                    <a:pt x="0" y="215"/>
                    <a:pt x="0" y="250"/>
                  </a:cubicBezTo>
                  <a:cubicBezTo>
                    <a:pt x="0" y="358"/>
                    <a:pt x="60" y="441"/>
                    <a:pt x="167" y="477"/>
                  </a:cubicBezTo>
                  <a:cubicBezTo>
                    <a:pt x="194" y="483"/>
                    <a:pt x="221" y="486"/>
                    <a:pt x="245" y="486"/>
                  </a:cubicBezTo>
                  <a:cubicBezTo>
                    <a:pt x="315" y="486"/>
                    <a:pt x="373" y="461"/>
                    <a:pt x="417" y="417"/>
                  </a:cubicBezTo>
                  <a:cubicBezTo>
                    <a:pt x="453" y="381"/>
                    <a:pt x="464" y="358"/>
                    <a:pt x="476" y="322"/>
                  </a:cubicBezTo>
                  <a:cubicBezTo>
                    <a:pt x="500" y="262"/>
                    <a:pt x="500" y="227"/>
                    <a:pt x="476" y="167"/>
                  </a:cubicBezTo>
                  <a:cubicBezTo>
                    <a:pt x="453" y="84"/>
                    <a:pt x="405" y="36"/>
                    <a:pt x="333" y="12"/>
                  </a:cubicBezTo>
                  <a:cubicBezTo>
                    <a:pt x="298" y="0"/>
                    <a:pt x="262" y="0"/>
                    <a:pt x="22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24"/>
            <p:cNvSpPr/>
            <p:nvPr/>
          </p:nvSpPr>
          <p:spPr>
            <a:xfrm>
              <a:off x="3537325" y="2434925"/>
              <a:ext cx="13725" cy="12725"/>
            </a:xfrm>
            <a:custGeom>
              <a:rect b="b" l="l" r="r" t="t"/>
              <a:pathLst>
                <a:path extrusionOk="0" h="509" w="549">
                  <a:moveTo>
                    <a:pt x="282" y="0"/>
                  </a:moveTo>
                  <a:cubicBezTo>
                    <a:pt x="163" y="0"/>
                    <a:pt x="58" y="70"/>
                    <a:pt x="25" y="180"/>
                  </a:cubicBezTo>
                  <a:lnTo>
                    <a:pt x="25" y="204"/>
                  </a:lnTo>
                  <a:cubicBezTo>
                    <a:pt x="1" y="323"/>
                    <a:pt x="60" y="454"/>
                    <a:pt x="191" y="502"/>
                  </a:cubicBezTo>
                  <a:cubicBezTo>
                    <a:pt x="213" y="506"/>
                    <a:pt x="235" y="509"/>
                    <a:pt x="257" y="509"/>
                  </a:cubicBezTo>
                  <a:cubicBezTo>
                    <a:pt x="294" y="509"/>
                    <a:pt x="332" y="501"/>
                    <a:pt x="370" y="478"/>
                  </a:cubicBezTo>
                  <a:cubicBezTo>
                    <a:pt x="430" y="454"/>
                    <a:pt x="477" y="406"/>
                    <a:pt x="501" y="335"/>
                  </a:cubicBezTo>
                  <a:cubicBezTo>
                    <a:pt x="549" y="204"/>
                    <a:pt x="477" y="61"/>
                    <a:pt x="346" y="25"/>
                  </a:cubicBezTo>
                  <a:cubicBezTo>
                    <a:pt x="322" y="25"/>
                    <a:pt x="322" y="25"/>
                    <a:pt x="310" y="2"/>
                  </a:cubicBezTo>
                  <a:cubicBezTo>
                    <a:pt x="301" y="1"/>
                    <a:pt x="292" y="0"/>
                    <a:pt x="28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24"/>
            <p:cNvSpPr/>
            <p:nvPr/>
          </p:nvSpPr>
          <p:spPr>
            <a:xfrm>
              <a:off x="3328975" y="2549325"/>
              <a:ext cx="14025" cy="12525"/>
            </a:xfrm>
            <a:custGeom>
              <a:rect b="b" l="l" r="r" t="t"/>
              <a:pathLst>
                <a:path extrusionOk="0" h="501" w="561">
                  <a:moveTo>
                    <a:pt x="289" y="0"/>
                  </a:moveTo>
                  <a:cubicBezTo>
                    <a:pt x="180" y="0"/>
                    <a:pt x="78" y="68"/>
                    <a:pt x="48" y="176"/>
                  </a:cubicBezTo>
                  <a:cubicBezTo>
                    <a:pt x="1" y="307"/>
                    <a:pt x="72" y="450"/>
                    <a:pt x="203" y="486"/>
                  </a:cubicBezTo>
                  <a:cubicBezTo>
                    <a:pt x="233" y="496"/>
                    <a:pt x="263" y="501"/>
                    <a:pt x="291" y="501"/>
                  </a:cubicBezTo>
                  <a:cubicBezTo>
                    <a:pt x="397" y="501"/>
                    <a:pt x="487" y="434"/>
                    <a:pt x="524" y="331"/>
                  </a:cubicBezTo>
                  <a:cubicBezTo>
                    <a:pt x="560" y="188"/>
                    <a:pt x="489" y="57"/>
                    <a:pt x="358" y="10"/>
                  </a:cubicBezTo>
                  <a:cubicBezTo>
                    <a:pt x="335" y="3"/>
                    <a:pt x="312" y="0"/>
                    <a:pt x="28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6" name="Google Shape;3426;p24"/>
          <p:cNvGrpSpPr/>
          <p:nvPr/>
        </p:nvGrpSpPr>
        <p:grpSpPr>
          <a:xfrm flipH="1" rot="10800000">
            <a:off x="6751218" y="-52"/>
            <a:ext cx="2403250" cy="3538711"/>
            <a:chOff x="2525900" y="1699450"/>
            <a:chExt cx="1076050" cy="1584450"/>
          </a:xfrm>
        </p:grpSpPr>
        <p:sp>
          <p:nvSpPr>
            <p:cNvPr id="3427" name="Google Shape;3427;p24"/>
            <p:cNvSpPr/>
            <p:nvPr/>
          </p:nvSpPr>
          <p:spPr>
            <a:xfrm>
              <a:off x="3569775" y="2193250"/>
              <a:ext cx="31875" cy="43775"/>
            </a:xfrm>
            <a:custGeom>
              <a:rect b="b" l="l" r="r" t="t"/>
              <a:pathLst>
                <a:path extrusionOk="0" h="1751" w="1275">
                  <a:moveTo>
                    <a:pt x="1275" y="1"/>
                  </a:moveTo>
                  <a:lnTo>
                    <a:pt x="1" y="1691"/>
                  </a:lnTo>
                  <a:lnTo>
                    <a:pt x="275" y="1751"/>
                  </a:lnTo>
                  <a:lnTo>
                    <a:pt x="1275" y="441"/>
                  </a:lnTo>
                  <a:lnTo>
                    <a:pt x="127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24"/>
            <p:cNvSpPr/>
            <p:nvPr/>
          </p:nvSpPr>
          <p:spPr>
            <a:xfrm>
              <a:off x="3486425" y="2241175"/>
              <a:ext cx="85750" cy="108375"/>
            </a:xfrm>
            <a:custGeom>
              <a:rect b="b" l="l" r="r" t="t"/>
              <a:pathLst>
                <a:path extrusionOk="0" h="4335" w="3430">
                  <a:moveTo>
                    <a:pt x="3156" y="1"/>
                  </a:moveTo>
                  <a:lnTo>
                    <a:pt x="1" y="4168"/>
                  </a:lnTo>
                  <a:cubicBezTo>
                    <a:pt x="84" y="4204"/>
                    <a:pt x="156" y="4263"/>
                    <a:pt x="203" y="4335"/>
                  </a:cubicBezTo>
                  <a:lnTo>
                    <a:pt x="3430" y="72"/>
                  </a:lnTo>
                  <a:lnTo>
                    <a:pt x="315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24"/>
            <p:cNvSpPr/>
            <p:nvPr/>
          </p:nvSpPr>
          <p:spPr>
            <a:xfrm>
              <a:off x="3361425" y="1699450"/>
              <a:ext cx="240225" cy="42875"/>
            </a:xfrm>
            <a:custGeom>
              <a:rect b="b" l="l" r="r" t="t"/>
              <a:pathLst>
                <a:path extrusionOk="0" h="1715" w="9609">
                  <a:moveTo>
                    <a:pt x="9609" y="0"/>
                  </a:moveTo>
                  <a:lnTo>
                    <a:pt x="12" y="1429"/>
                  </a:lnTo>
                  <a:cubicBezTo>
                    <a:pt x="60" y="1524"/>
                    <a:pt x="72" y="1584"/>
                    <a:pt x="36" y="1643"/>
                  </a:cubicBezTo>
                  <a:cubicBezTo>
                    <a:pt x="24" y="1667"/>
                    <a:pt x="12" y="1703"/>
                    <a:pt x="0" y="1715"/>
                  </a:cubicBezTo>
                  <a:lnTo>
                    <a:pt x="9609" y="274"/>
                  </a:lnTo>
                  <a:lnTo>
                    <a:pt x="960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24"/>
            <p:cNvSpPr/>
            <p:nvPr/>
          </p:nvSpPr>
          <p:spPr>
            <a:xfrm>
              <a:off x="3354575" y="1742600"/>
              <a:ext cx="9250" cy="139925"/>
            </a:xfrm>
            <a:custGeom>
              <a:rect b="b" l="l" r="r" t="t"/>
              <a:pathLst>
                <a:path extrusionOk="0" h="5597" w="370">
                  <a:moveTo>
                    <a:pt x="274" y="1"/>
                  </a:moveTo>
                  <a:cubicBezTo>
                    <a:pt x="231" y="44"/>
                    <a:pt x="175" y="75"/>
                    <a:pt x="116" y="75"/>
                  </a:cubicBezTo>
                  <a:cubicBezTo>
                    <a:pt x="94" y="75"/>
                    <a:pt x="71" y="70"/>
                    <a:pt x="48" y="60"/>
                  </a:cubicBezTo>
                  <a:cubicBezTo>
                    <a:pt x="36" y="60"/>
                    <a:pt x="12" y="48"/>
                    <a:pt x="0" y="48"/>
                  </a:cubicBezTo>
                  <a:lnTo>
                    <a:pt x="108" y="5597"/>
                  </a:lnTo>
                  <a:cubicBezTo>
                    <a:pt x="171" y="5560"/>
                    <a:pt x="242" y="5545"/>
                    <a:pt x="309" y="5545"/>
                  </a:cubicBezTo>
                  <a:cubicBezTo>
                    <a:pt x="330" y="5545"/>
                    <a:pt x="350" y="5546"/>
                    <a:pt x="370" y="5549"/>
                  </a:cubicBezTo>
                  <a:lnTo>
                    <a:pt x="27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24"/>
            <p:cNvSpPr/>
            <p:nvPr/>
          </p:nvSpPr>
          <p:spPr>
            <a:xfrm>
              <a:off x="3468575" y="1948000"/>
              <a:ext cx="133075" cy="136625"/>
            </a:xfrm>
            <a:custGeom>
              <a:rect b="b" l="l" r="r" t="t"/>
              <a:pathLst>
                <a:path extrusionOk="0" h="5465" w="5323">
                  <a:moveTo>
                    <a:pt x="5323" y="0"/>
                  </a:moveTo>
                  <a:lnTo>
                    <a:pt x="1" y="5298"/>
                  </a:lnTo>
                  <a:cubicBezTo>
                    <a:pt x="72" y="5334"/>
                    <a:pt x="132" y="5370"/>
                    <a:pt x="155" y="5453"/>
                  </a:cubicBezTo>
                  <a:cubicBezTo>
                    <a:pt x="179" y="5453"/>
                    <a:pt x="203" y="5453"/>
                    <a:pt x="215" y="5465"/>
                  </a:cubicBezTo>
                  <a:lnTo>
                    <a:pt x="5323" y="369"/>
                  </a:lnTo>
                  <a:lnTo>
                    <a:pt x="532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24"/>
            <p:cNvSpPr/>
            <p:nvPr/>
          </p:nvSpPr>
          <p:spPr>
            <a:xfrm>
              <a:off x="3371850" y="1888750"/>
              <a:ext cx="229800" cy="29200"/>
            </a:xfrm>
            <a:custGeom>
              <a:rect b="b" l="l" r="r" t="t"/>
              <a:pathLst>
                <a:path extrusionOk="0" h="1168" w="9192">
                  <a:moveTo>
                    <a:pt x="12" y="1"/>
                  </a:moveTo>
                  <a:cubicBezTo>
                    <a:pt x="24" y="84"/>
                    <a:pt x="24" y="167"/>
                    <a:pt x="0" y="263"/>
                  </a:cubicBezTo>
                  <a:lnTo>
                    <a:pt x="9192" y="1168"/>
                  </a:lnTo>
                  <a:lnTo>
                    <a:pt x="9192" y="894"/>
                  </a:lnTo>
                  <a:lnTo>
                    <a:pt x="1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24"/>
            <p:cNvSpPr/>
            <p:nvPr/>
          </p:nvSpPr>
          <p:spPr>
            <a:xfrm>
              <a:off x="3233425" y="1875350"/>
              <a:ext cx="119375" cy="17900"/>
            </a:xfrm>
            <a:custGeom>
              <a:rect b="b" l="l" r="r" t="t"/>
              <a:pathLst>
                <a:path extrusionOk="0" h="716" w="4775">
                  <a:moveTo>
                    <a:pt x="36" y="1"/>
                  </a:moveTo>
                  <a:cubicBezTo>
                    <a:pt x="36" y="84"/>
                    <a:pt x="24" y="156"/>
                    <a:pt x="13" y="215"/>
                  </a:cubicBezTo>
                  <a:cubicBezTo>
                    <a:pt x="13" y="227"/>
                    <a:pt x="1" y="239"/>
                    <a:pt x="1" y="263"/>
                  </a:cubicBezTo>
                  <a:lnTo>
                    <a:pt x="4727" y="715"/>
                  </a:lnTo>
                  <a:cubicBezTo>
                    <a:pt x="4715" y="656"/>
                    <a:pt x="4727" y="584"/>
                    <a:pt x="4739" y="525"/>
                  </a:cubicBezTo>
                  <a:cubicBezTo>
                    <a:pt x="4763" y="501"/>
                    <a:pt x="4763" y="477"/>
                    <a:pt x="4775" y="465"/>
                  </a:cubicBezTo>
                  <a:lnTo>
                    <a:pt x="3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24"/>
            <p:cNvSpPr/>
            <p:nvPr/>
          </p:nvSpPr>
          <p:spPr>
            <a:xfrm>
              <a:off x="3357850" y="1901550"/>
              <a:ext cx="10150" cy="91100"/>
            </a:xfrm>
            <a:custGeom>
              <a:rect b="b" l="l" r="r" t="t"/>
              <a:pathLst>
                <a:path extrusionOk="0" h="3644" w="406">
                  <a:moveTo>
                    <a:pt x="0" y="1"/>
                  </a:moveTo>
                  <a:lnTo>
                    <a:pt x="143" y="3620"/>
                  </a:lnTo>
                  <a:cubicBezTo>
                    <a:pt x="175" y="3609"/>
                    <a:pt x="208" y="3604"/>
                    <a:pt x="242" y="3604"/>
                  </a:cubicBezTo>
                  <a:cubicBezTo>
                    <a:pt x="284" y="3604"/>
                    <a:pt x="329" y="3612"/>
                    <a:pt x="381" y="3632"/>
                  </a:cubicBezTo>
                  <a:cubicBezTo>
                    <a:pt x="393" y="3632"/>
                    <a:pt x="393" y="3644"/>
                    <a:pt x="405" y="3644"/>
                  </a:cubicBezTo>
                  <a:lnTo>
                    <a:pt x="274" y="24"/>
                  </a:lnTo>
                  <a:cubicBezTo>
                    <a:pt x="242" y="35"/>
                    <a:pt x="205" y="41"/>
                    <a:pt x="168" y="41"/>
                  </a:cubicBezTo>
                  <a:cubicBezTo>
                    <a:pt x="122" y="41"/>
                    <a:pt x="75" y="32"/>
                    <a:pt x="36" y="13"/>
                  </a:cubicBezTo>
                  <a:cubicBezTo>
                    <a:pt x="24" y="13"/>
                    <a:pt x="24" y="13"/>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24"/>
            <p:cNvSpPr/>
            <p:nvPr/>
          </p:nvSpPr>
          <p:spPr>
            <a:xfrm>
              <a:off x="3391475" y="2086400"/>
              <a:ext cx="73250" cy="83675"/>
            </a:xfrm>
            <a:custGeom>
              <a:rect b="b" l="l" r="r" t="t"/>
              <a:pathLst>
                <a:path extrusionOk="0" h="3347" w="2930">
                  <a:moveTo>
                    <a:pt x="2763" y="0"/>
                  </a:moveTo>
                  <a:lnTo>
                    <a:pt x="1" y="3191"/>
                  </a:lnTo>
                  <a:cubicBezTo>
                    <a:pt x="72" y="3227"/>
                    <a:pt x="144" y="3287"/>
                    <a:pt x="203" y="3346"/>
                  </a:cubicBezTo>
                  <a:lnTo>
                    <a:pt x="2930" y="227"/>
                  </a:lnTo>
                  <a:cubicBezTo>
                    <a:pt x="2846" y="191"/>
                    <a:pt x="2763" y="108"/>
                    <a:pt x="276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24"/>
            <p:cNvSpPr/>
            <p:nvPr/>
          </p:nvSpPr>
          <p:spPr>
            <a:xfrm>
              <a:off x="3226875" y="1884000"/>
              <a:ext cx="132200" cy="113425"/>
            </a:xfrm>
            <a:custGeom>
              <a:rect b="b" l="l" r="r" t="t"/>
              <a:pathLst>
                <a:path extrusionOk="0" h="4537" w="5288">
                  <a:moveTo>
                    <a:pt x="191" y="0"/>
                  </a:moveTo>
                  <a:cubicBezTo>
                    <a:pt x="155" y="72"/>
                    <a:pt x="84" y="131"/>
                    <a:pt x="1" y="191"/>
                  </a:cubicBezTo>
                  <a:lnTo>
                    <a:pt x="5097" y="4536"/>
                  </a:lnTo>
                  <a:cubicBezTo>
                    <a:pt x="5156" y="4453"/>
                    <a:pt x="5216" y="4394"/>
                    <a:pt x="5287" y="4346"/>
                  </a:cubicBezTo>
                  <a:lnTo>
                    <a:pt x="19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24"/>
            <p:cNvSpPr/>
            <p:nvPr/>
          </p:nvSpPr>
          <p:spPr>
            <a:xfrm>
              <a:off x="3370650" y="2004850"/>
              <a:ext cx="95275" cy="79500"/>
            </a:xfrm>
            <a:custGeom>
              <a:rect b="b" l="l" r="r" t="t"/>
              <a:pathLst>
                <a:path extrusionOk="0" h="3180" w="3811">
                  <a:moveTo>
                    <a:pt x="131" y="0"/>
                  </a:moveTo>
                  <a:lnTo>
                    <a:pt x="131" y="24"/>
                  </a:lnTo>
                  <a:cubicBezTo>
                    <a:pt x="96" y="107"/>
                    <a:pt x="60" y="167"/>
                    <a:pt x="0" y="226"/>
                  </a:cubicBezTo>
                  <a:lnTo>
                    <a:pt x="3620" y="3179"/>
                  </a:lnTo>
                  <a:cubicBezTo>
                    <a:pt x="3644" y="3084"/>
                    <a:pt x="3715" y="3024"/>
                    <a:pt x="3810" y="3012"/>
                  </a:cubicBezTo>
                  <a:lnTo>
                    <a:pt x="13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24"/>
            <p:cNvSpPr/>
            <p:nvPr/>
          </p:nvSpPr>
          <p:spPr>
            <a:xfrm>
              <a:off x="3470950" y="2084325"/>
              <a:ext cx="130700" cy="76500"/>
            </a:xfrm>
            <a:custGeom>
              <a:rect b="b" l="l" r="r" t="t"/>
              <a:pathLst>
                <a:path extrusionOk="0" h="3060" w="5228">
                  <a:moveTo>
                    <a:pt x="60" y="0"/>
                  </a:moveTo>
                  <a:cubicBezTo>
                    <a:pt x="84" y="36"/>
                    <a:pt x="84" y="95"/>
                    <a:pt x="60" y="155"/>
                  </a:cubicBezTo>
                  <a:cubicBezTo>
                    <a:pt x="48" y="191"/>
                    <a:pt x="37" y="238"/>
                    <a:pt x="1" y="250"/>
                  </a:cubicBezTo>
                  <a:lnTo>
                    <a:pt x="5228" y="3060"/>
                  </a:lnTo>
                  <a:lnTo>
                    <a:pt x="5228" y="2762"/>
                  </a:lnTo>
                  <a:lnTo>
                    <a:pt x="120" y="12"/>
                  </a:lnTo>
                  <a:cubicBezTo>
                    <a:pt x="108" y="0"/>
                    <a:pt x="96" y="0"/>
                    <a:pt x="6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24"/>
            <p:cNvSpPr/>
            <p:nvPr/>
          </p:nvSpPr>
          <p:spPr>
            <a:xfrm>
              <a:off x="3403100" y="2193850"/>
              <a:ext cx="198550" cy="56575"/>
            </a:xfrm>
            <a:custGeom>
              <a:rect b="b" l="l" r="r" t="t"/>
              <a:pathLst>
                <a:path extrusionOk="0" h="2263" w="7942">
                  <a:moveTo>
                    <a:pt x="60" y="1"/>
                  </a:moveTo>
                  <a:cubicBezTo>
                    <a:pt x="36" y="96"/>
                    <a:pt x="24" y="167"/>
                    <a:pt x="0" y="263"/>
                  </a:cubicBezTo>
                  <a:lnTo>
                    <a:pt x="6489" y="1894"/>
                  </a:lnTo>
                  <a:lnTo>
                    <a:pt x="6763" y="1965"/>
                  </a:lnTo>
                  <a:lnTo>
                    <a:pt x="7942" y="2263"/>
                  </a:lnTo>
                  <a:lnTo>
                    <a:pt x="7942" y="2001"/>
                  </a:lnTo>
                  <a:lnTo>
                    <a:pt x="6942" y="1751"/>
                  </a:lnTo>
                  <a:lnTo>
                    <a:pt x="6668" y="1667"/>
                  </a:lnTo>
                  <a:lnTo>
                    <a:pt x="6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24"/>
            <p:cNvSpPr/>
            <p:nvPr/>
          </p:nvSpPr>
          <p:spPr>
            <a:xfrm>
              <a:off x="3388800" y="2213200"/>
              <a:ext cx="90825" cy="135150"/>
            </a:xfrm>
            <a:custGeom>
              <a:rect b="b" l="l" r="r" t="t"/>
              <a:pathLst>
                <a:path extrusionOk="0" h="5406" w="3633">
                  <a:moveTo>
                    <a:pt x="227" y="0"/>
                  </a:moveTo>
                  <a:cubicBezTo>
                    <a:pt x="155" y="60"/>
                    <a:pt x="96" y="108"/>
                    <a:pt x="1" y="155"/>
                  </a:cubicBezTo>
                  <a:lnTo>
                    <a:pt x="3406" y="5406"/>
                  </a:lnTo>
                  <a:cubicBezTo>
                    <a:pt x="3465" y="5346"/>
                    <a:pt x="3549" y="5299"/>
                    <a:pt x="3632" y="5275"/>
                  </a:cubicBezTo>
                  <a:lnTo>
                    <a:pt x="22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24"/>
            <p:cNvSpPr/>
            <p:nvPr/>
          </p:nvSpPr>
          <p:spPr>
            <a:xfrm>
              <a:off x="3534650" y="2440025"/>
              <a:ext cx="66700" cy="103600"/>
            </a:xfrm>
            <a:custGeom>
              <a:rect b="b" l="l" r="r" t="t"/>
              <a:pathLst>
                <a:path extrusionOk="0" h="4144" w="2668">
                  <a:moveTo>
                    <a:pt x="120" y="0"/>
                  </a:moveTo>
                  <a:lnTo>
                    <a:pt x="1" y="71"/>
                  </a:lnTo>
                  <a:lnTo>
                    <a:pt x="2668" y="4143"/>
                  </a:lnTo>
                  <a:lnTo>
                    <a:pt x="2668" y="3667"/>
                  </a:lnTo>
                  <a:lnTo>
                    <a:pt x="453" y="298"/>
                  </a:lnTo>
                  <a:cubicBezTo>
                    <a:pt x="429" y="304"/>
                    <a:pt x="403" y="307"/>
                    <a:pt x="374" y="307"/>
                  </a:cubicBezTo>
                  <a:cubicBezTo>
                    <a:pt x="346" y="307"/>
                    <a:pt x="316" y="304"/>
                    <a:pt x="286" y="298"/>
                  </a:cubicBezTo>
                  <a:cubicBezTo>
                    <a:pt x="167" y="250"/>
                    <a:pt x="96" y="131"/>
                    <a:pt x="12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24"/>
            <p:cNvSpPr/>
            <p:nvPr/>
          </p:nvSpPr>
          <p:spPr>
            <a:xfrm>
              <a:off x="3484950" y="2361725"/>
              <a:ext cx="52100" cy="74450"/>
            </a:xfrm>
            <a:custGeom>
              <a:rect b="b" l="l" r="r" t="t"/>
              <a:pathLst>
                <a:path extrusionOk="0" h="2978" w="2084">
                  <a:moveTo>
                    <a:pt x="239" y="1"/>
                  </a:moveTo>
                  <a:cubicBezTo>
                    <a:pt x="155" y="72"/>
                    <a:pt x="84" y="132"/>
                    <a:pt x="0" y="155"/>
                  </a:cubicBezTo>
                  <a:lnTo>
                    <a:pt x="1858" y="2977"/>
                  </a:lnTo>
                  <a:lnTo>
                    <a:pt x="2084" y="2834"/>
                  </a:lnTo>
                  <a:lnTo>
                    <a:pt x="2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24"/>
            <p:cNvSpPr/>
            <p:nvPr/>
          </p:nvSpPr>
          <p:spPr>
            <a:xfrm>
              <a:off x="3359925" y="2364100"/>
              <a:ext cx="122675" cy="183700"/>
            </a:xfrm>
            <a:custGeom>
              <a:rect b="b" l="l" r="r" t="t"/>
              <a:pathLst>
                <a:path extrusionOk="0" h="7348" w="4907">
                  <a:moveTo>
                    <a:pt x="4656" y="1"/>
                  </a:moveTo>
                  <a:lnTo>
                    <a:pt x="1" y="7347"/>
                  </a:lnTo>
                  <a:lnTo>
                    <a:pt x="537" y="7002"/>
                  </a:lnTo>
                  <a:lnTo>
                    <a:pt x="4894" y="120"/>
                  </a:lnTo>
                  <a:cubicBezTo>
                    <a:pt x="4906" y="96"/>
                    <a:pt x="4906" y="84"/>
                    <a:pt x="4906" y="72"/>
                  </a:cubicBezTo>
                  <a:cubicBezTo>
                    <a:pt x="4859" y="72"/>
                    <a:pt x="4823" y="72"/>
                    <a:pt x="4775" y="60"/>
                  </a:cubicBezTo>
                  <a:cubicBezTo>
                    <a:pt x="4728" y="37"/>
                    <a:pt x="4704" y="25"/>
                    <a:pt x="465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24"/>
            <p:cNvSpPr/>
            <p:nvPr/>
          </p:nvSpPr>
          <p:spPr>
            <a:xfrm>
              <a:off x="3403975" y="2657300"/>
              <a:ext cx="46175" cy="92900"/>
            </a:xfrm>
            <a:custGeom>
              <a:rect b="b" l="l" r="r" t="t"/>
              <a:pathLst>
                <a:path extrusionOk="0" h="3716" w="1847">
                  <a:moveTo>
                    <a:pt x="275" y="1"/>
                  </a:moveTo>
                  <a:lnTo>
                    <a:pt x="1" y="36"/>
                  </a:lnTo>
                  <a:lnTo>
                    <a:pt x="1549" y="3691"/>
                  </a:lnTo>
                  <a:cubicBezTo>
                    <a:pt x="1593" y="3665"/>
                    <a:pt x="1651" y="3651"/>
                    <a:pt x="1708" y="3651"/>
                  </a:cubicBezTo>
                  <a:cubicBezTo>
                    <a:pt x="1727" y="3651"/>
                    <a:pt x="1745" y="3653"/>
                    <a:pt x="1763" y="3656"/>
                  </a:cubicBezTo>
                  <a:cubicBezTo>
                    <a:pt x="1799" y="3668"/>
                    <a:pt x="1834" y="3691"/>
                    <a:pt x="1846" y="3715"/>
                  </a:cubicBezTo>
                  <a:lnTo>
                    <a:pt x="27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24"/>
            <p:cNvSpPr/>
            <p:nvPr/>
          </p:nvSpPr>
          <p:spPr>
            <a:xfrm>
              <a:off x="3447750" y="2756725"/>
              <a:ext cx="63125" cy="139325"/>
            </a:xfrm>
            <a:custGeom>
              <a:rect b="b" l="l" r="r" t="t"/>
              <a:pathLst>
                <a:path extrusionOk="0" h="5573" w="2525">
                  <a:moveTo>
                    <a:pt x="214" y="0"/>
                  </a:moveTo>
                  <a:lnTo>
                    <a:pt x="119" y="84"/>
                  </a:lnTo>
                  <a:cubicBezTo>
                    <a:pt x="95" y="107"/>
                    <a:pt x="72" y="131"/>
                    <a:pt x="36" y="143"/>
                  </a:cubicBezTo>
                  <a:lnTo>
                    <a:pt x="0" y="167"/>
                  </a:lnTo>
                  <a:lnTo>
                    <a:pt x="2286" y="5572"/>
                  </a:lnTo>
                  <a:cubicBezTo>
                    <a:pt x="2358" y="5513"/>
                    <a:pt x="2441" y="5477"/>
                    <a:pt x="2524" y="5465"/>
                  </a:cubicBezTo>
                  <a:lnTo>
                    <a:pt x="21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24"/>
            <p:cNvSpPr/>
            <p:nvPr/>
          </p:nvSpPr>
          <p:spPr>
            <a:xfrm>
              <a:off x="3360525" y="2551625"/>
              <a:ext cx="47650" cy="100650"/>
            </a:xfrm>
            <a:custGeom>
              <a:rect b="b" l="l" r="r" t="t"/>
              <a:pathLst>
                <a:path extrusionOk="0" h="4026" w="1906">
                  <a:moveTo>
                    <a:pt x="227" y="1"/>
                  </a:moveTo>
                  <a:lnTo>
                    <a:pt x="1" y="144"/>
                  </a:lnTo>
                  <a:lnTo>
                    <a:pt x="1644" y="4025"/>
                  </a:lnTo>
                  <a:lnTo>
                    <a:pt x="1906" y="3989"/>
                  </a:lnTo>
                  <a:lnTo>
                    <a:pt x="22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24"/>
            <p:cNvSpPr/>
            <p:nvPr/>
          </p:nvSpPr>
          <p:spPr>
            <a:xfrm>
              <a:off x="3125375" y="2390600"/>
              <a:ext cx="476275" cy="313150"/>
            </a:xfrm>
            <a:custGeom>
              <a:rect b="b" l="l" r="r" t="t"/>
              <a:pathLst>
                <a:path extrusionOk="0" h="12526" w="19051">
                  <a:moveTo>
                    <a:pt x="19051" y="1"/>
                  </a:moveTo>
                  <a:lnTo>
                    <a:pt x="16455" y="1691"/>
                  </a:lnTo>
                  <a:lnTo>
                    <a:pt x="16241" y="1834"/>
                  </a:lnTo>
                  <a:lnTo>
                    <a:pt x="9907" y="5942"/>
                  </a:lnTo>
                  <a:lnTo>
                    <a:pt x="9371" y="6287"/>
                  </a:lnTo>
                  <a:lnTo>
                    <a:pt x="1" y="12395"/>
                  </a:lnTo>
                  <a:cubicBezTo>
                    <a:pt x="48" y="12431"/>
                    <a:pt x="72" y="12478"/>
                    <a:pt x="108" y="12526"/>
                  </a:cubicBezTo>
                  <a:lnTo>
                    <a:pt x="358" y="12478"/>
                  </a:lnTo>
                  <a:lnTo>
                    <a:pt x="9407" y="6597"/>
                  </a:lnTo>
                  <a:lnTo>
                    <a:pt x="9633" y="6454"/>
                  </a:lnTo>
                  <a:lnTo>
                    <a:pt x="16384" y="2060"/>
                  </a:lnTo>
                  <a:lnTo>
                    <a:pt x="16503" y="1989"/>
                  </a:lnTo>
                  <a:lnTo>
                    <a:pt x="16503" y="1977"/>
                  </a:lnTo>
                  <a:cubicBezTo>
                    <a:pt x="16533" y="1877"/>
                    <a:pt x="16622" y="1802"/>
                    <a:pt x="16720" y="1802"/>
                  </a:cubicBezTo>
                  <a:cubicBezTo>
                    <a:pt x="16739" y="1802"/>
                    <a:pt x="16758" y="1805"/>
                    <a:pt x="16777" y="1810"/>
                  </a:cubicBezTo>
                  <a:lnTo>
                    <a:pt x="19051" y="322"/>
                  </a:lnTo>
                  <a:lnTo>
                    <a:pt x="1905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24"/>
            <p:cNvSpPr/>
            <p:nvPr/>
          </p:nvSpPr>
          <p:spPr>
            <a:xfrm>
              <a:off x="3128050" y="2615625"/>
              <a:ext cx="473900" cy="94675"/>
            </a:xfrm>
            <a:custGeom>
              <a:rect b="b" l="l" r="r" t="t"/>
              <a:pathLst>
                <a:path extrusionOk="0" h="3787" w="18956">
                  <a:moveTo>
                    <a:pt x="18956" y="1"/>
                  </a:moveTo>
                  <a:lnTo>
                    <a:pt x="11216" y="1441"/>
                  </a:lnTo>
                  <a:lnTo>
                    <a:pt x="10955" y="1489"/>
                  </a:lnTo>
                  <a:lnTo>
                    <a:pt x="251" y="3477"/>
                  </a:lnTo>
                  <a:lnTo>
                    <a:pt x="1" y="3525"/>
                  </a:lnTo>
                  <a:cubicBezTo>
                    <a:pt x="25" y="3596"/>
                    <a:pt x="37" y="3704"/>
                    <a:pt x="25" y="3787"/>
                  </a:cubicBezTo>
                  <a:lnTo>
                    <a:pt x="11062" y="1739"/>
                  </a:lnTo>
                  <a:lnTo>
                    <a:pt x="11324" y="1691"/>
                  </a:lnTo>
                  <a:lnTo>
                    <a:pt x="18956" y="263"/>
                  </a:lnTo>
                  <a:lnTo>
                    <a:pt x="1895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24"/>
            <p:cNvSpPr/>
            <p:nvPr/>
          </p:nvSpPr>
          <p:spPr>
            <a:xfrm>
              <a:off x="3117650" y="2716825"/>
              <a:ext cx="74725" cy="262575"/>
            </a:xfrm>
            <a:custGeom>
              <a:rect b="b" l="l" r="r" t="t"/>
              <a:pathLst>
                <a:path extrusionOk="0" h="10503" w="2989">
                  <a:moveTo>
                    <a:pt x="250" y="1"/>
                  </a:moveTo>
                  <a:cubicBezTo>
                    <a:pt x="188" y="32"/>
                    <a:pt x="109" y="63"/>
                    <a:pt x="34" y="63"/>
                  </a:cubicBezTo>
                  <a:cubicBezTo>
                    <a:pt x="23" y="63"/>
                    <a:pt x="11" y="62"/>
                    <a:pt x="0" y="60"/>
                  </a:cubicBezTo>
                  <a:lnTo>
                    <a:pt x="0" y="60"/>
                  </a:lnTo>
                  <a:lnTo>
                    <a:pt x="2739" y="10502"/>
                  </a:lnTo>
                  <a:cubicBezTo>
                    <a:pt x="2810" y="10454"/>
                    <a:pt x="2905" y="10431"/>
                    <a:pt x="2989" y="10419"/>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24"/>
            <p:cNvSpPr/>
            <p:nvPr/>
          </p:nvSpPr>
          <p:spPr>
            <a:xfrm>
              <a:off x="3207525" y="2947525"/>
              <a:ext cx="153325" cy="44675"/>
            </a:xfrm>
            <a:custGeom>
              <a:rect b="b" l="l" r="r" t="t"/>
              <a:pathLst>
                <a:path extrusionOk="0" h="1787" w="6133">
                  <a:moveTo>
                    <a:pt x="5859" y="0"/>
                  </a:moveTo>
                  <a:lnTo>
                    <a:pt x="1" y="1524"/>
                  </a:lnTo>
                  <a:cubicBezTo>
                    <a:pt x="48" y="1607"/>
                    <a:pt x="60" y="1691"/>
                    <a:pt x="60" y="1786"/>
                  </a:cubicBezTo>
                  <a:lnTo>
                    <a:pt x="6132" y="191"/>
                  </a:lnTo>
                  <a:lnTo>
                    <a:pt x="585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24"/>
            <p:cNvSpPr/>
            <p:nvPr/>
          </p:nvSpPr>
          <p:spPr>
            <a:xfrm>
              <a:off x="3362025" y="2909125"/>
              <a:ext cx="138425" cy="40800"/>
            </a:xfrm>
            <a:custGeom>
              <a:rect b="b" l="l" r="r" t="t"/>
              <a:pathLst>
                <a:path extrusionOk="0" h="1632" w="5537">
                  <a:moveTo>
                    <a:pt x="5465" y="0"/>
                  </a:moveTo>
                  <a:lnTo>
                    <a:pt x="0" y="1429"/>
                  </a:lnTo>
                  <a:lnTo>
                    <a:pt x="286" y="1631"/>
                  </a:lnTo>
                  <a:lnTo>
                    <a:pt x="5489" y="262"/>
                  </a:lnTo>
                  <a:lnTo>
                    <a:pt x="5537" y="238"/>
                  </a:lnTo>
                  <a:cubicBezTo>
                    <a:pt x="5489" y="155"/>
                    <a:pt x="5477" y="84"/>
                    <a:pt x="546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24"/>
            <p:cNvSpPr/>
            <p:nvPr/>
          </p:nvSpPr>
          <p:spPr>
            <a:xfrm>
              <a:off x="3281950" y="2758200"/>
              <a:ext cx="167000" cy="126825"/>
            </a:xfrm>
            <a:custGeom>
              <a:rect b="b" l="l" r="r" t="t"/>
              <a:pathLst>
                <a:path extrusionOk="0" h="5073" w="6680">
                  <a:moveTo>
                    <a:pt x="6370" y="1"/>
                  </a:moveTo>
                  <a:lnTo>
                    <a:pt x="2965" y="2608"/>
                  </a:lnTo>
                  <a:cubicBezTo>
                    <a:pt x="2977" y="2656"/>
                    <a:pt x="3001" y="2727"/>
                    <a:pt x="2965" y="2787"/>
                  </a:cubicBezTo>
                  <a:cubicBezTo>
                    <a:pt x="2927" y="2900"/>
                    <a:pt x="2837" y="2968"/>
                    <a:pt x="2737" y="2968"/>
                  </a:cubicBezTo>
                  <a:cubicBezTo>
                    <a:pt x="2710" y="2968"/>
                    <a:pt x="2683" y="2963"/>
                    <a:pt x="2655" y="2954"/>
                  </a:cubicBezTo>
                  <a:cubicBezTo>
                    <a:pt x="2608" y="2942"/>
                    <a:pt x="2584" y="2930"/>
                    <a:pt x="2560" y="2894"/>
                  </a:cubicBezTo>
                  <a:lnTo>
                    <a:pt x="0" y="4859"/>
                  </a:lnTo>
                  <a:cubicBezTo>
                    <a:pt x="72" y="4906"/>
                    <a:pt x="131" y="4978"/>
                    <a:pt x="179" y="5073"/>
                  </a:cubicBezTo>
                  <a:lnTo>
                    <a:pt x="6644" y="132"/>
                  </a:lnTo>
                  <a:lnTo>
                    <a:pt x="6680" y="96"/>
                  </a:lnTo>
                  <a:lnTo>
                    <a:pt x="6680" y="96"/>
                  </a:lnTo>
                  <a:cubicBezTo>
                    <a:pt x="6647" y="116"/>
                    <a:pt x="6618" y="125"/>
                    <a:pt x="6586" y="125"/>
                  </a:cubicBezTo>
                  <a:cubicBezTo>
                    <a:pt x="6561" y="125"/>
                    <a:pt x="6533" y="119"/>
                    <a:pt x="6501" y="108"/>
                  </a:cubicBezTo>
                  <a:cubicBezTo>
                    <a:pt x="6442" y="96"/>
                    <a:pt x="6406" y="48"/>
                    <a:pt x="637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24"/>
            <p:cNvSpPr/>
            <p:nvPr/>
          </p:nvSpPr>
          <p:spPr>
            <a:xfrm>
              <a:off x="3450725" y="2635275"/>
              <a:ext cx="150925" cy="123850"/>
            </a:xfrm>
            <a:custGeom>
              <a:rect b="b" l="l" r="r" t="t"/>
              <a:pathLst>
                <a:path extrusionOk="0" h="4954" w="6037">
                  <a:moveTo>
                    <a:pt x="6037" y="1"/>
                  </a:moveTo>
                  <a:lnTo>
                    <a:pt x="0" y="4632"/>
                  </a:lnTo>
                  <a:cubicBezTo>
                    <a:pt x="60" y="4668"/>
                    <a:pt x="72" y="4775"/>
                    <a:pt x="36" y="4870"/>
                  </a:cubicBezTo>
                  <a:lnTo>
                    <a:pt x="0" y="4953"/>
                  </a:lnTo>
                  <a:lnTo>
                    <a:pt x="0" y="4953"/>
                  </a:lnTo>
                  <a:lnTo>
                    <a:pt x="95" y="4882"/>
                  </a:lnTo>
                  <a:lnTo>
                    <a:pt x="6037" y="322"/>
                  </a:lnTo>
                  <a:lnTo>
                    <a:pt x="603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24"/>
            <p:cNvSpPr/>
            <p:nvPr/>
          </p:nvSpPr>
          <p:spPr>
            <a:xfrm>
              <a:off x="3516800" y="2698375"/>
              <a:ext cx="84850" cy="197675"/>
            </a:xfrm>
            <a:custGeom>
              <a:rect b="b" l="l" r="r" t="t"/>
              <a:pathLst>
                <a:path extrusionOk="0" h="7907" w="3394">
                  <a:moveTo>
                    <a:pt x="3394" y="1"/>
                  </a:moveTo>
                  <a:lnTo>
                    <a:pt x="0" y="7799"/>
                  </a:lnTo>
                  <a:cubicBezTo>
                    <a:pt x="12" y="7799"/>
                    <a:pt x="48" y="7811"/>
                    <a:pt x="60" y="7811"/>
                  </a:cubicBezTo>
                  <a:cubicBezTo>
                    <a:pt x="119" y="7835"/>
                    <a:pt x="179" y="7883"/>
                    <a:pt x="238" y="7906"/>
                  </a:cubicBezTo>
                  <a:lnTo>
                    <a:pt x="3394" y="667"/>
                  </a:lnTo>
                  <a:lnTo>
                    <a:pt x="339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24"/>
            <p:cNvSpPr/>
            <p:nvPr/>
          </p:nvSpPr>
          <p:spPr>
            <a:xfrm>
              <a:off x="3517700" y="2919250"/>
              <a:ext cx="83950" cy="148250"/>
            </a:xfrm>
            <a:custGeom>
              <a:rect b="b" l="l" r="r" t="t"/>
              <a:pathLst>
                <a:path extrusionOk="0" h="5930" w="3358">
                  <a:moveTo>
                    <a:pt x="238" y="0"/>
                  </a:moveTo>
                  <a:cubicBezTo>
                    <a:pt x="155" y="60"/>
                    <a:pt x="83" y="95"/>
                    <a:pt x="0" y="131"/>
                  </a:cubicBezTo>
                  <a:lnTo>
                    <a:pt x="3358" y="5929"/>
                  </a:lnTo>
                  <a:lnTo>
                    <a:pt x="3358" y="5394"/>
                  </a:lnTo>
                  <a:lnTo>
                    <a:pt x="23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24"/>
            <p:cNvSpPr/>
            <p:nvPr/>
          </p:nvSpPr>
          <p:spPr>
            <a:xfrm>
              <a:off x="3421550" y="2991875"/>
              <a:ext cx="180100" cy="133375"/>
            </a:xfrm>
            <a:custGeom>
              <a:rect b="b" l="l" r="r" t="t"/>
              <a:pathLst>
                <a:path extrusionOk="0" h="5335" w="7204">
                  <a:moveTo>
                    <a:pt x="250" y="0"/>
                  </a:moveTo>
                  <a:cubicBezTo>
                    <a:pt x="221" y="110"/>
                    <a:pt x="141" y="161"/>
                    <a:pt x="53" y="161"/>
                  </a:cubicBezTo>
                  <a:cubicBezTo>
                    <a:pt x="36" y="161"/>
                    <a:pt x="18" y="159"/>
                    <a:pt x="0" y="155"/>
                  </a:cubicBezTo>
                  <a:lnTo>
                    <a:pt x="0" y="155"/>
                  </a:lnTo>
                  <a:lnTo>
                    <a:pt x="7204" y="5334"/>
                  </a:lnTo>
                  <a:lnTo>
                    <a:pt x="7204" y="5001"/>
                  </a:lnTo>
                  <a:lnTo>
                    <a:pt x="25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24"/>
            <p:cNvSpPr/>
            <p:nvPr/>
          </p:nvSpPr>
          <p:spPr>
            <a:xfrm>
              <a:off x="3415600" y="2991275"/>
              <a:ext cx="1500" cy="1500"/>
            </a:xfrm>
            <a:custGeom>
              <a:rect b="b" l="l" r="r" t="t"/>
              <a:pathLst>
                <a:path extrusionOk="0" h="60" w="60">
                  <a:moveTo>
                    <a:pt x="48" y="0"/>
                  </a:moveTo>
                  <a:lnTo>
                    <a:pt x="0" y="12"/>
                  </a:lnTo>
                  <a:lnTo>
                    <a:pt x="60" y="60"/>
                  </a:lnTo>
                  <a:cubicBezTo>
                    <a:pt x="48" y="48"/>
                    <a:pt x="48" y="12"/>
                    <a:pt x="4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24"/>
            <p:cNvSpPr/>
            <p:nvPr/>
          </p:nvSpPr>
          <p:spPr>
            <a:xfrm>
              <a:off x="3283125" y="2890950"/>
              <a:ext cx="131900" cy="96475"/>
            </a:xfrm>
            <a:custGeom>
              <a:rect b="b" l="l" r="r" t="t"/>
              <a:pathLst>
                <a:path extrusionOk="0" h="3859" w="5276">
                  <a:moveTo>
                    <a:pt x="132" y="1"/>
                  </a:moveTo>
                  <a:cubicBezTo>
                    <a:pt x="132" y="13"/>
                    <a:pt x="132" y="25"/>
                    <a:pt x="120" y="37"/>
                  </a:cubicBezTo>
                  <a:cubicBezTo>
                    <a:pt x="96" y="108"/>
                    <a:pt x="60" y="168"/>
                    <a:pt x="1" y="227"/>
                  </a:cubicBezTo>
                  <a:lnTo>
                    <a:pt x="2811" y="2251"/>
                  </a:lnTo>
                  <a:lnTo>
                    <a:pt x="3097" y="2454"/>
                  </a:lnTo>
                  <a:lnTo>
                    <a:pt x="5061" y="3859"/>
                  </a:lnTo>
                  <a:lnTo>
                    <a:pt x="5275" y="3680"/>
                  </a:lnTo>
                  <a:lnTo>
                    <a:pt x="3430" y="2346"/>
                  </a:lnTo>
                  <a:lnTo>
                    <a:pt x="3156" y="2168"/>
                  </a:lnTo>
                  <a:lnTo>
                    <a:pt x="13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24"/>
            <p:cNvSpPr/>
            <p:nvPr/>
          </p:nvSpPr>
          <p:spPr>
            <a:xfrm>
              <a:off x="3303375" y="2915075"/>
              <a:ext cx="202425" cy="165525"/>
            </a:xfrm>
            <a:custGeom>
              <a:rect b="b" l="l" r="r" t="t"/>
              <a:pathLst>
                <a:path extrusionOk="0" h="6621" w="8097">
                  <a:moveTo>
                    <a:pt x="7883" y="0"/>
                  </a:moveTo>
                  <a:lnTo>
                    <a:pt x="7835" y="24"/>
                  </a:lnTo>
                  <a:lnTo>
                    <a:pt x="4489" y="2739"/>
                  </a:lnTo>
                  <a:lnTo>
                    <a:pt x="4287" y="2917"/>
                  </a:lnTo>
                  <a:lnTo>
                    <a:pt x="1" y="6370"/>
                  </a:lnTo>
                  <a:lnTo>
                    <a:pt x="84" y="6430"/>
                  </a:lnTo>
                  <a:lnTo>
                    <a:pt x="96" y="6442"/>
                  </a:lnTo>
                  <a:lnTo>
                    <a:pt x="120" y="6454"/>
                  </a:lnTo>
                  <a:lnTo>
                    <a:pt x="132" y="6477"/>
                  </a:lnTo>
                  <a:lnTo>
                    <a:pt x="132" y="6489"/>
                  </a:lnTo>
                  <a:lnTo>
                    <a:pt x="132" y="6501"/>
                  </a:lnTo>
                  <a:lnTo>
                    <a:pt x="132" y="6513"/>
                  </a:lnTo>
                  <a:lnTo>
                    <a:pt x="132" y="6549"/>
                  </a:lnTo>
                  <a:lnTo>
                    <a:pt x="143" y="6620"/>
                  </a:lnTo>
                  <a:lnTo>
                    <a:pt x="4525" y="3108"/>
                  </a:lnTo>
                  <a:lnTo>
                    <a:pt x="4549" y="3084"/>
                  </a:lnTo>
                  <a:cubicBezTo>
                    <a:pt x="4537" y="3036"/>
                    <a:pt x="4549" y="3001"/>
                    <a:pt x="4561" y="2965"/>
                  </a:cubicBezTo>
                  <a:cubicBezTo>
                    <a:pt x="4601" y="2865"/>
                    <a:pt x="4700" y="2790"/>
                    <a:pt x="4815" y="2790"/>
                  </a:cubicBezTo>
                  <a:cubicBezTo>
                    <a:pt x="4837" y="2790"/>
                    <a:pt x="4859" y="2793"/>
                    <a:pt x="4882" y="2798"/>
                  </a:cubicBezTo>
                  <a:cubicBezTo>
                    <a:pt x="4882" y="2798"/>
                    <a:pt x="4894" y="2798"/>
                    <a:pt x="4894" y="2810"/>
                  </a:cubicBezTo>
                  <a:lnTo>
                    <a:pt x="8097" y="238"/>
                  </a:lnTo>
                  <a:cubicBezTo>
                    <a:pt x="7990" y="143"/>
                    <a:pt x="7930" y="72"/>
                    <a:pt x="788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24"/>
            <p:cNvSpPr/>
            <p:nvPr/>
          </p:nvSpPr>
          <p:spPr>
            <a:xfrm>
              <a:off x="2964350" y="3075800"/>
              <a:ext cx="335475" cy="51225"/>
            </a:xfrm>
            <a:custGeom>
              <a:rect b="b" l="l" r="r" t="t"/>
              <a:pathLst>
                <a:path extrusionOk="0" h="2049" w="13419">
                  <a:moveTo>
                    <a:pt x="13204" y="1"/>
                  </a:moveTo>
                  <a:lnTo>
                    <a:pt x="0" y="1810"/>
                  </a:lnTo>
                  <a:cubicBezTo>
                    <a:pt x="24" y="1870"/>
                    <a:pt x="36" y="1941"/>
                    <a:pt x="60" y="2025"/>
                  </a:cubicBezTo>
                  <a:lnTo>
                    <a:pt x="203" y="2049"/>
                  </a:lnTo>
                  <a:lnTo>
                    <a:pt x="13419" y="239"/>
                  </a:lnTo>
                  <a:lnTo>
                    <a:pt x="13407" y="156"/>
                  </a:lnTo>
                  <a:lnTo>
                    <a:pt x="1320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24"/>
            <p:cNvSpPr/>
            <p:nvPr/>
          </p:nvSpPr>
          <p:spPr>
            <a:xfrm>
              <a:off x="3202475" y="2999600"/>
              <a:ext cx="102700" cy="80400"/>
            </a:xfrm>
            <a:custGeom>
              <a:rect b="b" l="l" r="r" t="t"/>
              <a:pathLst>
                <a:path extrusionOk="0" h="3216" w="4108">
                  <a:moveTo>
                    <a:pt x="4061" y="3007"/>
                  </a:moveTo>
                  <a:lnTo>
                    <a:pt x="4108" y="3037"/>
                  </a:lnTo>
                  <a:cubicBezTo>
                    <a:pt x="4092" y="3021"/>
                    <a:pt x="4077" y="3012"/>
                    <a:pt x="4061" y="3007"/>
                  </a:cubicBezTo>
                  <a:close/>
                  <a:moveTo>
                    <a:pt x="179" y="1"/>
                  </a:moveTo>
                  <a:cubicBezTo>
                    <a:pt x="131" y="72"/>
                    <a:pt x="72" y="144"/>
                    <a:pt x="0" y="191"/>
                  </a:cubicBezTo>
                  <a:lnTo>
                    <a:pt x="3679" y="3049"/>
                  </a:lnTo>
                  <a:lnTo>
                    <a:pt x="3882" y="3215"/>
                  </a:lnTo>
                  <a:lnTo>
                    <a:pt x="3882" y="3144"/>
                  </a:lnTo>
                  <a:cubicBezTo>
                    <a:pt x="3870" y="3073"/>
                    <a:pt x="3929" y="3013"/>
                    <a:pt x="4001" y="3001"/>
                  </a:cubicBezTo>
                  <a:cubicBezTo>
                    <a:pt x="4021" y="3001"/>
                    <a:pt x="4041" y="3001"/>
                    <a:pt x="4061" y="3007"/>
                  </a:cubicBezTo>
                  <a:lnTo>
                    <a:pt x="4061" y="3007"/>
                  </a:lnTo>
                  <a:lnTo>
                    <a:pt x="4013" y="2977"/>
                  </a:lnTo>
                  <a:lnTo>
                    <a:pt x="17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24"/>
            <p:cNvSpPr/>
            <p:nvPr/>
          </p:nvSpPr>
          <p:spPr>
            <a:xfrm>
              <a:off x="3299500" y="3073725"/>
              <a:ext cx="22050" cy="129200"/>
            </a:xfrm>
            <a:custGeom>
              <a:rect b="b" l="l" r="r" t="t"/>
              <a:pathLst>
                <a:path extrusionOk="0" h="5168" w="882">
                  <a:moveTo>
                    <a:pt x="120" y="0"/>
                  </a:moveTo>
                  <a:cubicBezTo>
                    <a:pt x="48" y="24"/>
                    <a:pt x="1" y="84"/>
                    <a:pt x="1" y="155"/>
                  </a:cubicBezTo>
                  <a:lnTo>
                    <a:pt x="1" y="215"/>
                  </a:lnTo>
                  <a:lnTo>
                    <a:pt x="13" y="286"/>
                  </a:lnTo>
                  <a:lnTo>
                    <a:pt x="608" y="5108"/>
                  </a:lnTo>
                  <a:lnTo>
                    <a:pt x="882" y="5168"/>
                  </a:lnTo>
                  <a:lnTo>
                    <a:pt x="263" y="179"/>
                  </a:lnTo>
                  <a:lnTo>
                    <a:pt x="275" y="155"/>
                  </a:lnTo>
                  <a:lnTo>
                    <a:pt x="275" y="131"/>
                  </a:lnTo>
                  <a:lnTo>
                    <a:pt x="275" y="108"/>
                  </a:lnTo>
                  <a:lnTo>
                    <a:pt x="275" y="96"/>
                  </a:lnTo>
                  <a:lnTo>
                    <a:pt x="275" y="84"/>
                  </a:lnTo>
                  <a:cubicBezTo>
                    <a:pt x="275" y="84"/>
                    <a:pt x="275" y="60"/>
                    <a:pt x="251" y="60"/>
                  </a:cubicBezTo>
                  <a:lnTo>
                    <a:pt x="239" y="48"/>
                  </a:lnTo>
                  <a:lnTo>
                    <a:pt x="227" y="36"/>
                  </a:lnTo>
                  <a:cubicBezTo>
                    <a:pt x="191" y="24"/>
                    <a:pt x="167" y="0"/>
                    <a:pt x="12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24"/>
            <p:cNvSpPr/>
            <p:nvPr/>
          </p:nvSpPr>
          <p:spPr>
            <a:xfrm>
              <a:off x="3315575" y="3209450"/>
              <a:ext cx="16100" cy="73850"/>
            </a:xfrm>
            <a:custGeom>
              <a:rect b="b" l="l" r="r" t="t"/>
              <a:pathLst>
                <a:path extrusionOk="0" h="2954" w="644">
                  <a:moveTo>
                    <a:pt x="1" y="1"/>
                  </a:moveTo>
                  <a:lnTo>
                    <a:pt x="370" y="2953"/>
                  </a:lnTo>
                  <a:lnTo>
                    <a:pt x="644" y="2953"/>
                  </a:lnTo>
                  <a:lnTo>
                    <a:pt x="286" y="60"/>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24"/>
            <p:cNvSpPr/>
            <p:nvPr/>
          </p:nvSpPr>
          <p:spPr>
            <a:xfrm>
              <a:off x="3552525" y="3258875"/>
              <a:ext cx="3300" cy="2100"/>
            </a:xfrm>
            <a:custGeom>
              <a:rect b="b" l="l" r="r" t="t"/>
              <a:pathLst>
                <a:path extrusionOk="0" h="84" w="132">
                  <a:moveTo>
                    <a:pt x="36" y="0"/>
                  </a:moveTo>
                  <a:cubicBezTo>
                    <a:pt x="12" y="24"/>
                    <a:pt x="0" y="60"/>
                    <a:pt x="0" y="83"/>
                  </a:cubicBezTo>
                  <a:cubicBezTo>
                    <a:pt x="60" y="83"/>
                    <a:pt x="107" y="60"/>
                    <a:pt x="131" y="12"/>
                  </a:cubicBez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24"/>
            <p:cNvSpPr/>
            <p:nvPr/>
          </p:nvSpPr>
          <p:spPr>
            <a:xfrm>
              <a:off x="2964650" y="3126400"/>
              <a:ext cx="548300" cy="125650"/>
            </a:xfrm>
            <a:custGeom>
              <a:rect b="b" l="l" r="r" t="t"/>
              <a:pathLst>
                <a:path extrusionOk="0" h="5026" w="21932">
                  <a:moveTo>
                    <a:pt x="48" y="1"/>
                  </a:moveTo>
                  <a:cubicBezTo>
                    <a:pt x="48" y="72"/>
                    <a:pt x="48" y="144"/>
                    <a:pt x="12" y="215"/>
                  </a:cubicBezTo>
                  <a:cubicBezTo>
                    <a:pt x="12" y="239"/>
                    <a:pt x="0" y="251"/>
                    <a:pt x="0" y="251"/>
                  </a:cubicBezTo>
                  <a:lnTo>
                    <a:pt x="14038" y="3323"/>
                  </a:lnTo>
                  <a:lnTo>
                    <a:pt x="14300" y="3382"/>
                  </a:lnTo>
                  <a:lnTo>
                    <a:pt x="21896" y="5025"/>
                  </a:lnTo>
                  <a:cubicBezTo>
                    <a:pt x="21896" y="4942"/>
                    <a:pt x="21908" y="4847"/>
                    <a:pt x="21932" y="4763"/>
                  </a:cubicBezTo>
                  <a:lnTo>
                    <a:pt x="14276" y="3096"/>
                  </a:lnTo>
                  <a:lnTo>
                    <a:pt x="14002" y="3037"/>
                  </a:lnTo>
                  <a:lnTo>
                    <a:pt x="191" y="25"/>
                  </a:lnTo>
                  <a:lnTo>
                    <a:pt x="4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24"/>
            <p:cNvSpPr/>
            <p:nvPr/>
          </p:nvSpPr>
          <p:spPr>
            <a:xfrm>
              <a:off x="3553400" y="3252025"/>
              <a:ext cx="48250" cy="16400"/>
            </a:xfrm>
            <a:custGeom>
              <a:rect b="b" l="l" r="r" t="t"/>
              <a:pathLst>
                <a:path extrusionOk="0" h="656" w="1930">
                  <a:moveTo>
                    <a:pt x="37" y="0"/>
                  </a:moveTo>
                  <a:cubicBezTo>
                    <a:pt x="37" y="95"/>
                    <a:pt x="25" y="179"/>
                    <a:pt x="1" y="274"/>
                  </a:cubicBezTo>
                  <a:lnTo>
                    <a:pt x="84" y="286"/>
                  </a:lnTo>
                  <a:lnTo>
                    <a:pt x="1930" y="655"/>
                  </a:lnTo>
                  <a:lnTo>
                    <a:pt x="1930" y="381"/>
                  </a:lnTo>
                  <a:lnTo>
                    <a:pt x="3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24"/>
            <p:cNvSpPr/>
            <p:nvPr/>
          </p:nvSpPr>
          <p:spPr>
            <a:xfrm>
              <a:off x="3481375" y="3258875"/>
              <a:ext cx="35150" cy="24425"/>
            </a:xfrm>
            <a:custGeom>
              <a:rect b="b" l="l" r="r" t="t"/>
              <a:pathLst>
                <a:path extrusionOk="0" h="977" w="1406">
                  <a:moveTo>
                    <a:pt x="1286" y="0"/>
                  </a:moveTo>
                  <a:lnTo>
                    <a:pt x="1" y="976"/>
                  </a:lnTo>
                  <a:lnTo>
                    <a:pt x="441" y="976"/>
                  </a:lnTo>
                  <a:lnTo>
                    <a:pt x="1405" y="238"/>
                  </a:lnTo>
                  <a:cubicBezTo>
                    <a:pt x="1346" y="167"/>
                    <a:pt x="1310" y="83"/>
                    <a:pt x="128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24"/>
            <p:cNvSpPr/>
            <p:nvPr/>
          </p:nvSpPr>
          <p:spPr>
            <a:xfrm>
              <a:off x="3544475" y="3190100"/>
              <a:ext cx="57175" cy="49150"/>
            </a:xfrm>
            <a:custGeom>
              <a:rect b="b" l="l" r="r" t="t"/>
              <a:pathLst>
                <a:path extrusionOk="0" h="1966" w="2287">
                  <a:moveTo>
                    <a:pt x="2287" y="1"/>
                  </a:moveTo>
                  <a:lnTo>
                    <a:pt x="1" y="1763"/>
                  </a:lnTo>
                  <a:cubicBezTo>
                    <a:pt x="72" y="1822"/>
                    <a:pt x="144" y="1882"/>
                    <a:pt x="203" y="1965"/>
                  </a:cubicBezTo>
                  <a:lnTo>
                    <a:pt x="2287" y="334"/>
                  </a:lnTo>
                  <a:lnTo>
                    <a:pt x="228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24"/>
            <p:cNvSpPr/>
            <p:nvPr/>
          </p:nvSpPr>
          <p:spPr>
            <a:xfrm>
              <a:off x="2569050" y="3051400"/>
              <a:ext cx="368525" cy="75325"/>
            </a:xfrm>
            <a:custGeom>
              <a:rect b="b" l="l" r="r" t="t"/>
              <a:pathLst>
                <a:path extrusionOk="0" h="3013" w="14741">
                  <a:moveTo>
                    <a:pt x="48" y="0"/>
                  </a:moveTo>
                  <a:cubicBezTo>
                    <a:pt x="48" y="84"/>
                    <a:pt x="37" y="167"/>
                    <a:pt x="1" y="239"/>
                  </a:cubicBezTo>
                  <a:lnTo>
                    <a:pt x="1" y="286"/>
                  </a:lnTo>
                  <a:lnTo>
                    <a:pt x="14681" y="3013"/>
                  </a:lnTo>
                  <a:cubicBezTo>
                    <a:pt x="14681" y="2953"/>
                    <a:pt x="14693" y="2894"/>
                    <a:pt x="14705" y="2834"/>
                  </a:cubicBezTo>
                  <a:cubicBezTo>
                    <a:pt x="14729" y="2798"/>
                    <a:pt x="14729" y="2775"/>
                    <a:pt x="14741" y="2739"/>
                  </a:cubicBezTo>
                  <a:lnTo>
                    <a:pt x="4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24"/>
            <p:cNvSpPr/>
            <p:nvPr/>
          </p:nvSpPr>
          <p:spPr>
            <a:xfrm>
              <a:off x="2951550" y="3140400"/>
              <a:ext cx="46750" cy="143500"/>
            </a:xfrm>
            <a:custGeom>
              <a:rect b="b" l="l" r="r" t="t"/>
              <a:pathLst>
                <a:path extrusionOk="0" h="5740" w="1870">
                  <a:moveTo>
                    <a:pt x="262" y="0"/>
                  </a:moveTo>
                  <a:cubicBezTo>
                    <a:pt x="179" y="48"/>
                    <a:pt x="96" y="60"/>
                    <a:pt x="0" y="84"/>
                  </a:cubicBezTo>
                  <a:lnTo>
                    <a:pt x="1596" y="5739"/>
                  </a:lnTo>
                  <a:lnTo>
                    <a:pt x="1870" y="5739"/>
                  </a:lnTo>
                  <a:lnTo>
                    <a:pt x="26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24"/>
            <p:cNvSpPr/>
            <p:nvPr/>
          </p:nvSpPr>
          <p:spPr>
            <a:xfrm>
              <a:off x="2657175" y="3196350"/>
              <a:ext cx="8050" cy="86950"/>
            </a:xfrm>
            <a:custGeom>
              <a:rect b="b" l="l" r="r" t="t"/>
              <a:pathLst>
                <a:path extrusionOk="0" h="3478" w="322">
                  <a:moveTo>
                    <a:pt x="143" y="1"/>
                  </a:moveTo>
                  <a:cubicBezTo>
                    <a:pt x="95" y="13"/>
                    <a:pt x="60" y="60"/>
                    <a:pt x="60" y="120"/>
                  </a:cubicBezTo>
                  <a:lnTo>
                    <a:pt x="0" y="3477"/>
                  </a:lnTo>
                  <a:lnTo>
                    <a:pt x="274" y="3477"/>
                  </a:lnTo>
                  <a:lnTo>
                    <a:pt x="322" y="227"/>
                  </a:lnTo>
                  <a:lnTo>
                    <a:pt x="14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24"/>
            <p:cNvSpPr/>
            <p:nvPr/>
          </p:nvSpPr>
          <p:spPr>
            <a:xfrm>
              <a:off x="2560125" y="3065400"/>
              <a:ext cx="178625" cy="217900"/>
            </a:xfrm>
            <a:custGeom>
              <a:rect b="b" l="l" r="r" t="t"/>
              <a:pathLst>
                <a:path extrusionOk="0" h="8716" w="7145">
                  <a:moveTo>
                    <a:pt x="215" y="0"/>
                  </a:moveTo>
                  <a:cubicBezTo>
                    <a:pt x="155" y="60"/>
                    <a:pt x="72" y="119"/>
                    <a:pt x="1" y="167"/>
                  </a:cubicBezTo>
                  <a:lnTo>
                    <a:pt x="4037" y="5227"/>
                  </a:lnTo>
                  <a:lnTo>
                    <a:pt x="4215" y="5441"/>
                  </a:lnTo>
                  <a:lnTo>
                    <a:pt x="6811" y="8715"/>
                  </a:lnTo>
                  <a:lnTo>
                    <a:pt x="7144" y="8715"/>
                  </a:lnTo>
                  <a:lnTo>
                    <a:pt x="21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24"/>
            <p:cNvSpPr/>
            <p:nvPr/>
          </p:nvSpPr>
          <p:spPr>
            <a:xfrm>
              <a:off x="3512025" y="3231250"/>
              <a:ext cx="42000" cy="42050"/>
            </a:xfrm>
            <a:custGeom>
              <a:rect b="b" l="l" r="r" t="t"/>
              <a:pathLst>
                <a:path extrusionOk="0" h="1682" w="1680">
                  <a:moveTo>
                    <a:pt x="834" y="1"/>
                  </a:moveTo>
                  <a:cubicBezTo>
                    <a:pt x="481" y="1"/>
                    <a:pt x="154" y="237"/>
                    <a:pt x="48" y="581"/>
                  </a:cubicBezTo>
                  <a:cubicBezTo>
                    <a:pt x="13" y="676"/>
                    <a:pt x="1" y="760"/>
                    <a:pt x="1" y="843"/>
                  </a:cubicBezTo>
                  <a:cubicBezTo>
                    <a:pt x="13" y="926"/>
                    <a:pt x="25" y="1010"/>
                    <a:pt x="48" y="1105"/>
                  </a:cubicBezTo>
                  <a:cubicBezTo>
                    <a:pt x="72" y="1188"/>
                    <a:pt x="120" y="1272"/>
                    <a:pt x="168" y="1343"/>
                  </a:cubicBezTo>
                  <a:cubicBezTo>
                    <a:pt x="263" y="1474"/>
                    <a:pt x="406" y="1581"/>
                    <a:pt x="584" y="1641"/>
                  </a:cubicBezTo>
                  <a:cubicBezTo>
                    <a:pt x="668" y="1669"/>
                    <a:pt x="754" y="1682"/>
                    <a:pt x="839" y="1682"/>
                  </a:cubicBezTo>
                  <a:cubicBezTo>
                    <a:pt x="1157" y="1682"/>
                    <a:pt x="1467" y="1498"/>
                    <a:pt x="1608" y="1188"/>
                  </a:cubicBezTo>
                  <a:cubicBezTo>
                    <a:pt x="1620" y="1165"/>
                    <a:pt x="1632" y="1129"/>
                    <a:pt x="1632" y="1105"/>
                  </a:cubicBezTo>
                  <a:cubicBezTo>
                    <a:pt x="1668" y="1010"/>
                    <a:pt x="1680" y="926"/>
                    <a:pt x="1680" y="831"/>
                  </a:cubicBezTo>
                  <a:cubicBezTo>
                    <a:pt x="1680" y="641"/>
                    <a:pt x="1608" y="462"/>
                    <a:pt x="1489" y="319"/>
                  </a:cubicBezTo>
                  <a:cubicBezTo>
                    <a:pt x="1430" y="236"/>
                    <a:pt x="1370" y="176"/>
                    <a:pt x="1275" y="129"/>
                  </a:cubicBezTo>
                  <a:lnTo>
                    <a:pt x="1096" y="45"/>
                  </a:lnTo>
                  <a:cubicBezTo>
                    <a:pt x="1009" y="15"/>
                    <a:pt x="921" y="1"/>
                    <a:pt x="83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24"/>
            <p:cNvSpPr/>
            <p:nvPr/>
          </p:nvSpPr>
          <p:spPr>
            <a:xfrm>
              <a:off x="3341175" y="2161300"/>
              <a:ext cx="64025" cy="59775"/>
            </a:xfrm>
            <a:custGeom>
              <a:rect b="b" l="l" r="r" t="t"/>
              <a:pathLst>
                <a:path extrusionOk="0" h="2391" w="2561">
                  <a:moveTo>
                    <a:pt x="1350" y="0"/>
                  </a:moveTo>
                  <a:cubicBezTo>
                    <a:pt x="840" y="0"/>
                    <a:pt x="366" y="323"/>
                    <a:pt x="191" y="826"/>
                  </a:cubicBezTo>
                  <a:cubicBezTo>
                    <a:pt x="1" y="1457"/>
                    <a:pt x="346" y="2124"/>
                    <a:pt x="965" y="2338"/>
                  </a:cubicBezTo>
                  <a:cubicBezTo>
                    <a:pt x="1084" y="2374"/>
                    <a:pt x="1204" y="2391"/>
                    <a:pt x="1323" y="2391"/>
                  </a:cubicBezTo>
                  <a:cubicBezTo>
                    <a:pt x="1525" y="2391"/>
                    <a:pt x="1721" y="2341"/>
                    <a:pt x="1894" y="2243"/>
                  </a:cubicBezTo>
                  <a:cubicBezTo>
                    <a:pt x="1965" y="2196"/>
                    <a:pt x="2037" y="2148"/>
                    <a:pt x="2120" y="2100"/>
                  </a:cubicBezTo>
                  <a:cubicBezTo>
                    <a:pt x="2275" y="1957"/>
                    <a:pt x="2418" y="1779"/>
                    <a:pt x="2477" y="1565"/>
                  </a:cubicBezTo>
                  <a:cubicBezTo>
                    <a:pt x="2501" y="1469"/>
                    <a:pt x="2513" y="1386"/>
                    <a:pt x="2537" y="1303"/>
                  </a:cubicBezTo>
                  <a:cubicBezTo>
                    <a:pt x="2561" y="969"/>
                    <a:pt x="2441" y="612"/>
                    <a:pt x="2203" y="374"/>
                  </a:cubicBezTo>
                  <a:cubicBezTo>
                    <a:pt x="2144" y="314"/>
                    <a:pt x="2072" y="255"/>
                    <a:pt x="2001" y="207"/>
                  </a:cubicBezTo>
                  <a:cubicBezTo>
                    <a:pt x="1906" y="148"/>
                    <a:pt x="1799" y="100"/>
                    <a:pt x="1703" y="52"/>
                  </a:cubicBezTo>
                  <a:cubicBezTo>
                    <a:pt x="1586" y="17"/>
                    <a:pt x="1467" y="0"/>
                    <a:pt x="135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24"/>
            <p:cNvSpPr/>
            <p:nvPr/>
          </p:nvSpPr>
          <p:spPr>
            <a:xfrm>
              <a:off x="3201575" y="1860600"/>
              <a:ext cx="32475" cy="30475"/>
            </a:xfrm>
            <a:custGeom>
              <a:rect b="b" l="l" r="r" t="t"/>
              <a:pathLst>
                <a:path extrusionOk="0" h="1219" w="1299">
                  <a:moveTo>
                    <a:pt x="690" y="0"/>
                  </a:moveTo>
                  <a:cubicBezTo>
                    <a:pt x="433" y="0"/>
                    <a:pt x="194" y="164"/>
                    <a:pt x="108" y="412"/>
                  </a:cubicBezTo>
                  <a:cubicBezTo>
                    <a:pt x="1" y="746"/>
                    <a:pt x="179" y="1091"/>
                    <a:pt x="501" y="1186"/>
                  </a:cubicBezTo>
                  <a:cubicBezTo>
                    <a:pt x="564" y="1207"/>
                    <a:pt x="630" y="1218"/>
                    <a:pt x="694" y="1218"/>
                  </a:cubicBezTo>
                  <a:cubicBezTo>
                    <a:pt x="809" y="1218"/>
                    <a:pt x="921" y="1184"/>
                    <a:pt x="1013" y="1115"/>
                  </a:cubicBezTo>
                  <a:cubicBezTo>
                    <a:pt x="1108" y="1091"/>
                    <a:pt x="1167" y="1020"/>
                    <a:pt x="1215" y="936"/>
                  </a:cubicBezTo>
                  <a:lnTo>
                    <a:pt x="1251" y="853"/>
                  </a:lnTo>
                  <a:cubicBezTo>
                    <a:pt x="1251" y="829"/>
                    <a:pt x="1275" y="817"/>
                    <a:pt x="1275" y="805"/>
                  </a:cubicBezTo>
                  <a:cubicBezTo>
                    <a:pt x="1298" y="722"/>
                    <a:pt x="1298" y="650"/>
                    <a:pt x="1298" y="579"/>
                  </a:cubicBezTo>
                  <a:cubicBezTo>
                    <a:pt x="1287" y="329"/>
                    <a:pt x="1120" y="103"/>
                    <a:pt x="882" y="31"/>
                  </a:cubicBezTo>
                  <a:cubicBezTo>
                    <a:pt x="818" y="10"/>
                    <a:pt x="753" y="0"/>
                    <a:pt x="69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24"/>
            <p:cNvSpPr/>
            <p:nvPr/>
          </p:nvSpPr>
          <p:spPr>
            <a:xfrm>
              <a:off x="3351600" y="1734200"/>
              <a:ext cx="11625" cy="10025"/>
            </a:xfrm>
            <a:custGeom>
              <a:rect b="b" l="l" r="r" t="t"/>
              <a:pathLst>
                <a:path extrusionOk="0" h="401" w="465">
                  <a:moveTo>
                    <a:pt x="223" y="0"/>
                  </a:moveTo>
                  <a:cubicBezTo>
                    <a:pt x="135" y="0"/>
                    <a:pt x="62" y="62"/>
                    <a:pt x="24" y="146"/>
                  </a:cubicBezTo>
                  <a:cubicBezTo>
                    <a:pt x="0" y="230"/>
                    <a:pt x="24" y="337"/>
                    <a:pt x="119" y="384"/>
                  </a:cubicBezTo>
                  <a:cubicBezTo>
                    <a:pt x="131" y="396"/>
                    <a:pt x="155" y="396"/>
                    <a:pt x="167" y="396"/>
                  </a:cubicBezTo>
                  <a:cubicBezTo>
                    <a:pt x="186" y="399"/>
                    <a:pt x="205" y="400"/>
                    <a:pt x="223" y="400"/>
                  </a:cubicBezTo>
                  <a:cubicBezTo>
                    <a:pt x="287" y="400"/>
                    <a:pt x="347" y="383"/>
                    <a:pt x="393" y="337"/>
                  </a:cubicBezTo>
                  <a:cubicBezTo>
                    <a:pt x="405" y="325"/>
                    <a:pt x="429" y="289"/>
                    <a:pt x="429" y="265"/>
                  </a:cubicBezTo>
                  <a:cubicBezTo>
                    <a:pt x="465" y="206"/>
                    <a:pt x="453" y="134"/>
                    <a:pt x="405" y="87"/>
                  </a:cubicBezTo>
                  <a:cubicBezTo>
                    <a:pt x="369" y="51"/>
                    <a:pt x="346" y="27"/>
                    <a:pt x="298" y="15"/>
                  </a:cubicBezTo>
                  <a:cubicBezTo>
                    <a:pt x="272" y="5"/>
                    <a:pt x="247" y="0"/>
                    <a:pt x="22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24"/>
            <p:cNvSpPr/>
            <p:nvPr/>
          </p:nvSpPr>
          <p:spPr>
            <a:xfrm>
              <a:off x="2525900" y="3030750"/>
              <a:ext cx="45275" cy="41925"/>
            </a:xfrm>
            <a:custGeom>
              <a:rect b="b" l="l" r="r" t="t"/>
              <a:pathLst>
                <a:path extrusionOk="0" h="1677" w="1811">
                  <a:moveTo>
                    <a:pt x="954" y="0"/>
                  </a:moveTo>
                  <a:cubicBezTo>
                    <a:pt x="592" y="0"/>
                    <a:pt x="261" y="230"/>
                    <a:pt x="155" y="576"/>
                  </a:cubicBezTo>
                  <a:cubicBezTo>
                    <a:pt x="0" y="1005"/>
                    <a:pt x="262" y="1493"/>
                    <a:pt x="691" y="1636"/>
                  </a:cubicBezTo>
                  <a:cubicBezTo>
                    <a:pt x="780" y="1663"/>
                    <a:pt x="870" y="1676"/>
                    <a:pt x="957" y="1676"/>
                  </a:cubicBezTo>
                  <a:cubicBezTo>
                    <a:pt x="1103" y="1676"/>
                    <a:pt x="1243" y="1639"/>
                    <a:pt x="1370" y="1565"/>
                  </a:cubicBezTo>
                  <a:cubicBezTo>
                    <a:pt x="1453" y="1517"/>
                    <a:pt x="1524" y="1457"/>
                    <a:pt x="1584" y="1398"/>
                  </a:cubicBezTo>
                  <a:cubicBezTo>
                    <a:pt x="1644" y="1303"/>
                    <a:pt x="1691" y="1219"/>
                    <a:pt x="1727" y="1112"/>
                  </a:cubicBezTo>
                  <a:cubicBezTo>
                    <a:pt x="1727" y="1112"/>
                    <a:pt x="1727" y="1100"/>
                    <a:pt x="1751" y="1100"/>
                  </a:cubicBezTo>
                  <a:cubicBezTo>
                    <a:pt x="1774" y="1029"/>
                    <a:pt x="1786" y="934"/>
                    <a:pt x="1786" y="862"/>
                  </a:cubicBezTo>
                  <a:cubicBezTo>
                    <a:pt x="1810" y="505"/>
                    <a:pt x="1572" y="160"/>
                    <a:pt x="1215" y="41"/>
                  </a:cubicBezTo>
                  <a:cubicBezTo>
                    <a:pt x="1128" y="13"/>
                    <a:pt x="1040" y="0"/>
                    <a:pt x="95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24"/>
            <p:cNvSpPr/>
            <p:nvPr/>
          </p:nvSpPr>
          <p:spPr>
            <a:xfrm>
              <a:off x="2935775" y="3112575"/>
              <a:ext cx="30375" cy="29925"/>
            </a:xfrm>
            <a:custGeom>
              <a:rect b="b" l="l" r="r" t="t"/>
              <a:pathLst>
                <a:path extrusionOk="0" h="1197" w="1215">
                  <a:moveTo>
                    <a:pt x="616" y="0"/>
                  </a:moveTo>
                  <a:cubicBezTo>
                    <a:pt x="393" y="0"/>
                    <a:pt x="187" y="131"/>
                    <a:pt x="84" y="328"/>
                  </a:cubicBezTo>
                  <a:cubicBezTo>
                    <a:pt x="72" y="363"/>
                    <a:pt x="60" y="387"/>
                    <a:pt x="60" y="411"/>
                  </a:cubicBezTo>
                  <a:cubicBezTo>
                    <a:pt x="24" y="459"/>
                    <a:pt x="12" y="518"/>
                    <a:pt x="12" y="578"/>
                  </a:cubicBezTo>
                  <a:cubicBezTo>
                    <a:pt x="0" y="840"/>
                    <a:pt x="155" y="1066"/>
                    <a:pt x="429" y="1161"/>
                  </a:cubicBezTo>
                  <a:cubicBezTo>
                    <a:pt x="500" y="1197"/>
                    <a:pt x="572" y="1197"/>
                    <a:pt x="655" y="1197"/>
                  </a:cubicBezTo>
                  <a:cubicBezTo>
                    <a:pt x="739" y="1197"/>
                    <a:pt x="834" y="1161"/>
                    <a:pt x="905" y="1113"/>
                  </a:cubicBezTo>
                  <a:cubicBezTo>
                    <a:pt x="1024" y="1054"/>
                    <a:pt x="1108" y="959"/>
                    <a:pt x="1167" y="804"/>
                  </a:cubicBezTo>
                  <a:cubicBezTo>
                    <a:pt x="1167" y="792"/>
                    <a:pt x="1191" y="792"/>
                    <a:pt x="1191" y="768"/>
                  </a:cubicBezTo>
                  <a:cubicBezTo>
                    <a:pt x="1215" y="697"/>
                    <a:pt x="1215" y="625"/>
                    <a:pt x="1215" y="554"/>
                  </a:cubicBezTo>
                  <a:cubicBezTo>
                    <a:pt x="1215" y="470"/>
                    <a:pt x="1191" y="399"/>
                    <a:pt x="1155" y="339"/>
                  </a:cubicBezTo>
                  <a:cubicBezTo>
                    <a:pt x="1096" y="197"/>
                    <a:pt x="965" y="78"/>
                    <a:pt x="798" y="30"/>
                  </a:cubicBezTo>
                  <a:cubicBezTo>
                    <a:pt x="737" y="10"/>
                    <a:pt x="676" y="0"/>
                    <a:pt x="6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24"/>
            <p:cNvSpPr/>
            <p:nvPr/>
          </p:nvSpPr>
          <p:spPr>
            <a:xfrm>
              <a:off x="3176575" y="2977575"/>
              <a:ext cx="32175" cy="29400"/>
            </a:xfrm>
            <a:custGeom>
              <a:rect b="b" l="l" r="r" t="t"/>
              <a:pathLst>
                <a:path extrusionOk="0" h="1176" w="1287">
                  <a:moveTo>
                    <a:pt x="620" y="1"/>
                  </a:moveTo>
                  <a:cubicBezTo>
                    <a:pt x="524" y="13"/>
                    <a:pt x="441" y="36"/>
                    <a:pt x="370" y="84"/>
                  </a:cubicBezTo>
                  <a:cubicBezTo>
                    <a:pt x="251" y="155"/>
                    <a:pt x="155" y="263"/>
                    <a:pt x="108" y="405"/>
                  </a:cubicBezTo>
                  <a:cubicBezTo>
                    <a:pt x="1" y="715"/>
                    <a:pt x="167" y="1048"/>
                    <a:pt x="477" y="1144"/>
                  </a:cubicBezTo>
                  <a:cubicBezTo>
                    <a:pt x="545" y="1165"/>
                    <a:pt x="613" y="1176"/>
                    <a:pt x="679" y="1176"/>
                  </a:cubicBezTo>
                  <a:cubicBezTo>
                    <a:pt x="797" y="1176"/>
                    <a:pt x="909" y="1141"/>
                    <a:pt x="1001" y="1072"/>
                  </a:cubicBezTo>
                  <a:cubicBezTo>
                    <a:pt x="1108" y="1025"/>
                    <a:pt x="1167" y="953"/>
                    <a:pt x="1215" y="882"/>
                  </a:cubicBezTo>
                  <a:cubicBezTo>
                    <a:pt x="1227" y="846"/>
                    <a:pt x="1239" y="798"/>
                    <a:pt x="1263" y="775"/>
                  </a:cubicBezTo>
                  <a:cubicBezTo>
                    <a:pt x="1274" y="715"/>
                    <a:pt x="1286" y="656"/>
                    <a:pt x="1286" y="584"/>
                  </a:cubicBezTo>
                  <a:cubicBezTo>
                    <a:pt x="1286" y="489"/>
                    <a:pt x="1274" y="405"/>
                    <a:pt x="1227" y="322"/>
                  </a:cubicBezTo>
                  <a:cubicBezTo>
                    <a:pt x="1155" y="191"/>
                    <a:pt x="1036" y="72"/>
                    <a:pt x="870" y="24"/>
                  </a:cubicBezTo>
                  <a:cubicBezTo>
                    <a:pt x="798" y="1"/>
                    <a:pt x="703" y="1"/>
                    <a:pt x="62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24"/>
            <p:cNvSpPr/>
            <p:nvPr/>
          </p:nvSpPr>
          <p:spPr>
            <a:xfrm>
              <a:off x="3498925" y="2893500"/>
              <a:ext cx="31300" cy="29750"/>
            </a:xfrm>
            <a:custGeom>
              <a:rect b="b" l="l" r="r" t="t"/>
              <a:pathLst>
                <a:path extrusionOk="0" h="1190" w="1252">
                  <a:moveTo>
                    <a:pt x="613" y="0"/>
                  </a:moveTo>
                  <a:cubicBezTo>
                    <a:pt x="572" y="0"/>
                    <a:pt x="531" y="6"/>
                    <a:pt x="489" y="18"/>
                  </a:cubicBezTo>
                  <a:cubicBezTo>
                    <a:pt x="406" y="30"/>
                    <a:pt x="334" y="78"/>
                    <a:pt x="251" y="113"/>
                  </a:cubicBezTo>
                  <a:cubicBezTo>
                    <a:pt x="132" y="173"/>
                    <a:pt x="61" y="268"/>
                    <a:pt x="37" y="399"/>
                  </a:cubicBezTo>
                  <a:cubicBezTo>
                    <a:pt x="1" y="470"/>
                    <a:pt x="1" y="566"/>
                    <a:pt x="1" y="637"/>
                  </a:cubicBezTo>
                  <a:cubicBezTo>
                    <a:pt x="1" y="732"/>
                    <a:pt x="37" y="804"/>
                    <a:pt x="72" y="875"/>
                  </a:cubicBezTo>
                  <a:cubicBezTo>
                    <a:pt x="120" y="947"/>
                    <a:pt x="180" y="1030"/>
                    <a:pt x="251" y="1066"/>
                  </a:cubicBezTo>
                  <a:cubicBezTo>
                    <a:pt x="299" y="1101"/>
                    <a:pt x="358" y="1125"/>
                    <a:pt x="418" y="1161"/>
                  </a:cubicBezTo>
                  <a:cubicBezTo>
                    <a:pt x="483" y="1181"/>
                    <a:pt x="549" y="1190"/>
                    <a:pt x="612" y="1190"/>
                  </a:cubicBezTo>
                  <a:cubicBezTo>
                    <a:pt x="664" y="1190"/>
                    <a:pt x="715" y="1184"/>
                    <a:pt x="763" y="1173"/>
                  </a:cubicBezTo>
                  <a:cubicBezTo>
                    <a:pt x="846" y="1137"/>
                    <a:pt x="930" y="1101"/>
                    <a:pt x="1001" y="1042"/>
                  </a:cubicBezTo>
                  <a:cubicBezTo>
                    <a:pt x="1073" y="971"/>
                    <a:pt x="1132" y="875"/>
                    <a:pt x="1168" y="768"/>
                  </a:cubicBezTo>
                  <a:cubicBezTo>
                    <a:pt x="1251" y="530"/>
                    <a:pt x="1168" y="268"/>
                    <a:pt x="965" y="113"/>
                  </a:cubicBezTo>
                  <a:cubicBezTo>
                    <a:pt x="906" y="78"/>
                    <a:pt x="846" y="42"/>
                    <a:pt x="787" y="30"/>
                  </a:cubicBezTo>
                  <a:cubicBezTo>
                    <a:pt x="775" y="30"/>
                    <a:pt x="751" y="18"/>
                    <a:pt x="727" y="18"/>
                  </a:cubicBezTo>
                  <a:cubicBezTo>
                    <a:pt x="692" y="6"/>
                    <a:pt x="653" y="0"/>
                    <a:pt x="6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24"/>
            <p:cNvSpPr/>
            <p:nvPr/>
          </p:nvSpPr>
          <p:spPr>
            <a:xfrm>
              <a:off x="3351900" y="1991575"/>
              <a:ext cx="23525" cy="21275"/>
            </a:xfrm>
            <a:custGeom>
              <a:rect b="b" l="l" r="r" t="t"/>
              <a:pathLst>
                <a:path extrusionOk="0" h="851" w="941">
                  <a:moveTo>
                    <a:pt x="460" y="0"/>
                  </a:moveTo>
                  <a:cubicBezTo>
                    <a:pt x="430" y="0"/>
                    <a:pt x="400" y="3"/>
                    <a:pt x="369" y="7"/>
                  </a:cubicBezTo>
                  <a:cubicBezTo>
                    <a:pt x="346" y="7"/>
                    <a:pt x="310" y="31"/>
                    <a:pt x="298" y="43"/>
                  </a:cubicBezTo>
                  <a:cubicBezTo>
                    <a:pt x="227" y="91"/>
                    <a:pt x="155" y="150"/>
                    <a:pt x="107" y="233"/>
                  </a:cubicBezTo>
                  <a:cubicBezTo>
                    <a:pt x="96" y="245"/>
                    <a:pt x="96" y="281"/>
                    <a:pt x="72" y="293"/>
                  </a:cubicBezTo>
                  <a:cubicBezTo>
                    <a:pt x="0" y="519"/>
                    <a:pt x="119" y="757"/>
                    <a:pt x="346" y="829"/>
                  </a:cubicBezTo>
                  <a:cubicBezTo>
                    <a:pt x="387" y="844"/>
                    <a:pt x="430" y="850"/>
                    <a:pt x="474" y="850"/>
                  </a:cubicBezTo>
                  <a:cubicBezTo>
                    <a:pt x="570" y="850"/>
                    <a:pt x="669" y="818"/>
                    <a:pt x="750" y="769"/>
                  </a:cubicBezTo>
                  <a:cubicBezTo>
                    <a:pt x="810" y="710"/>
                    <a:pt x="858" y="638"/>
                    <a:pt x="881" y="567"/>
                  </a:cubicBezTo>
                  <a:lnTo>
                    <a:pt x="881" y="543"/>
                  </a:lnTo>
                  <a:cubicBezTo>
                    <a:pt x="941" y="341"/>
                    <a:pt x="834" y="126"/>
                    <a:pt x="643" y="43"/>
                  </a:cubicBezTo>
                  <a:cubicBezTo>
                    <a:pt x="631" y="43"/>
                    <a:pt x="631" y="31"/>
                    <a:pt x="608" y="31"/>
                  </a:cubicBezTo>
                  <a:cubicBezTo>
                    <a:pt x="562" y="8"/>
                    <a:pt x="512" y="0"/>
                    <a:pt x="46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24"/>
            <p:cNvSpPr/>
            <p:nvPr/>
          </p:nvSpPr>
          <p:spPr>
            <a:xfrm>
              <a:off x="3264375" y="2877675"/>
              <a:ext cx="22950" cy="21150"/>
            </a:xfrm>
            <a:custGeom>
              <a:rect b="b" l="l" r="r" t="t"/>
              <a:pathLst>
                <a:path extrusionOk="0" h="846" w="918">
                  <a:moveTo>
                    <a:pt x="497" y="0"/>
                  </a:moveTo>
                  <a:cubicBezTo>
                    <a:pt x="318" y="0"/>
                    <a:pt x="142" y="118"/>
                    <a:pt x="84" y="282"/>
                  </a:cubicBezTo>
                  <a:cubicBezTo>
                    <a:pt x="1" y="508"/>
                    <a:pt x="120" y="746"/>
                    <a:pt x="346" y="830"/>
                  </a:cubicBezTo>
                  <a:cubicBezTo>
                    <a:pt x="390" y="840"/>
                    <a:pt x="433" y="845"/>
                    <a:pt x="475" y="845"/>
                  </a:cubicBezTo>
                  <a:cubicBezTo>
                    <a:pt x="580" y="845"/>
                    <a:pt x="678" y="811"/>
                    <a:pt x="763" y="734"/>
                  </a:cubicBezTo>
                  <a:cubicBezTo>
                    <a:pt x="822" y="687"/>
                    <a:pt x="870" y="627"/>
                    <a:pt x="882" y="544"/>
                  </a:cubicBezTo>
                  <a:cubicBezTo>
                    <a:pt x="882" y="547"/>
                    <a:pt x="882" y="549"/>
                    <a:pt x="883" y="549"/>
                  </a:cubicBezTo>
                  <a:cubicBezTo>
                    <a:pt x="884" y="549"/>
                    <a:pt x="889" y="540"/>
                    <a:pt x="906" y="532"/>
                  </a:cubicBezTo>
                  <a:cubicBezTo>
                    <a:pt x="918" y="437"/>
                    <a:pt x="918" y="365"/>
                    <a:pt x="882" y="270"/>
                  </a:cubicBezTo>
                  <a:cubicBezTo>
                    <a:pt x="858" y="187"/>
                    <a:pt x="799" y="127"/>
                    <a:pt x="703" y="68"/>
                  </a:cubicBezTo>
                  <a:lnTo>
                    <a:pt x="620" y="20"/>
                  </a:lnTo>
                  <a:cubicBezTo>
                    <a:pt x="580" y="7"/>
                    <a:pt x="538" y="0"/>
                    <a:pt x="49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24"/>
            <p:cNvSpPr/>
            <p:nvPr/>
          </p:nvSpPr>
          <p:spPr>
            <a:xfrm>
              <a:off x="3367975" y="3068275"/>
              <a:ext cx="23825" cy="21175"/>
            </a:xfrm>
            <a:custGeom>
              <a:rect b="b" l="l" r="r" t="t"/>
              <a:pathLst>
                <a:path extrusionOk="0" h="847" w="953">
                  <a:moveTo>
                    <a:pt x="495" y="1"/>
                  </a:moveTo>
                  <a:cubicBezTo>
                    <a:pt x="315" y="1"/>
                    <a:pt x="141" y="113"/>
                    <a:pt x="72" y="290"/>
                  </a:cubicBezTo>
                  <a:cubicBezTo>
                    <a:pt x="0" y="504"/>
                    <a:pt x="119" y="742"/>
                    <a:pt x="346" y="826"/>
                  </a:cubicBezTo>
                  <a:cubicBezTo>
                    <a:pt x="390" y="840"/>
                    <a:pt x="435" y="846"/>
                    <a:pt x="478" y="846"/>
                  </a:cubicBezTo>
                  <a:cubicBezTo>
                    <a:pt x="659" y="846"/>
                    <a:pt x="824" y="734"/>
                    <a:pt x="881" y="552"/>
                  </a:cubicBezTo>
                  <a:cubicBezTo>
                    <a:pt x="953" y="326"/>
                    <a:pt x="834" y="87"/>
                    <a:pt x="607" y="16"/>
                  </a:cubicBezTo>
                  <a:cubicBezTo>
                    <a:pt x="570" y="6"/>
                    <a:pt x="532" y="1"/>
                    <a:pt x="49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24"/>
            <p:cNvSpPr/>
            <p:nvPr/>
          </p:nvSpPr>
          <p:spPr>
            <a:xfrm>
              <a:off x="3106025" y="2697300"/>
              <a:ext cx="23250" cy="21150"/>
            </a:xfrm>
            <a:custGeom>
              <a:rect b="b" l="l" r="r" t="t"/>
              <a:pathLst>
                <a:path extrusionOk="0" h="846" w="930">
                  <a:moveTo>
                    <a:pt x="490" y="0"/>
                  </a:moveTo>
                  <a:cubicBezTo>
                    <a:pt x="317" y="0"/>
                    <a:pt x="140" y="117"/>
                    <a:pt x="72" y="282"/>
                  </a:cubicBezTo>
                  <a:cubicBezTo>
                    <a:pt x="1" y="508"/>
                    <a:pt x="120" y="746"/>
                    <a:pt x="346" y="818"/>
                  </a:cubicBezTo>
                  <a:cubicBezTo>
                    <a:pt x="370" y="841"/>
                    <a:pt x="417" y="841"/>
                    <a:pt x="453" y="841"/>
                  </a:cubicBezTo>
                  <a:cubicBezTo>
                    <a:pt x="475" y="844"/>
                    <a:pt x="496" y="845"/>
                    <a:pt x="517" y="845"/>
                  </a:cubicBezTo>
                  <a:cubicBezTo>
                    <a:pt x="590" y="845"/>
                    <a:pt x="660" y="828"/>
                    <a:pt x="715" y="782"/>
                  </a:cubicBezTo>
                  <a:cubicBezTo>
                    <a:pt x="787" y="734"/>
                    <a:pt x="870" y="639"/>
                    <a:pt x="894" y="556"/>
                  </a:cubicBezTo>
                  <a:cubicBezTo>
                    <a:pt x="894" y="544"/>
                    <a:pt x="894" y="520"/>
                    <a:pt x="906" y="508"/>
                  </a:cubicBezTo>
                  <a:cubicBezTo>
                    <a:pt x="929" y="425"/>
                    <a:pt x="929" y="329"/>
                    <a:pt x="882" y="246"/>
                  </a:cubicBezTo>
                  <a:cubicBezTo>
                    <a:pt x="846" y="198"/>
                    <a:pt x="822" y="139"/>
                    <a:pt x="775" y="103"/>
                  </a:cubicBezTo>
                  <a:cubicBezTo>
                    <a:pt x="727" y="67"/>
                    <a:pt x="667" y="32"/>
                    <a:pt x="608" y="20"/>
                  </a:cubicBezTo>
                  <a:cubicBezTo>
                    <a:pt x="570" y="6"/>
                    <a:pt x="530" y="0"/>
                    <a:pt x="49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24"/>
            <p:cNvSpPr/>
            <p:nvPr/>
          </p:nvSpPr>
          <p:spPr>
            <a:xfrm>
              <a:off x="3470350" y="2344400"/>
              <a:ext cx="22950" cy="21525"/>
            </a:xfrm>
            <a:custGeom>
              <a:rect b="b" l="l" r="r" t="t"/>
              <a:pathLst>
                <a:path extrusionOk="0" h="861" w="918">
                  <a:moveTo>
                    <a:pt x="467" y="0"/>
                  </a:moveTo>
                  <a:cubicBezTo>
                    <a:pt x="427" y="0"/>
                    <a:pt x="388" y="9"/>
                    <a:pt x="346" y="27"/>
                  </a:cubicBezTo>
                  <a:cubicBezTo>
                    <a:pt x="251" y="51"/>
                    <a:pt x="180" y="98"/>
                    <a:pt x="120" y="170"/>
                  </a:cubicBezTo>
                  <a:cubicBezTo>
                    <a:pt x="84" y="206"/>
                    <a:pt x="72" y="253"/>
                    <a:pt x="61" y="289"/>
                  </a:cubicBezTo>
                  <a:cubicBezTo>
                    <a:pt x="1" y="467"/>
                    <a:pt x="72" y="670"/>
                    <a:pt x="227" y="765"/>
                  </a:cubicBezTo>
                  <a:cubicBezTo>
                    <a:pt x="251" y="801"/>
                    <a:pt x="299" y="813"/>
                    <a:pt x="346" y="825"/>
                  </a:cubicBezTo>
                  <a:cubicBezTo>
                    <a:pt x="406" y="848"/>
                    <a:pt x="442" y="860"/>
                    <a:pt x="489" y="860"/>
                  </a:cubicBezTo>
                  <a:cubicBezTo>
                    <a:pt x="525" y="860"/>
                    <a:pt x="549" y="860"/>
                    <a:pt x="584" y="848"/>
                  </a:cubicBezTo>
                  <a:cubicBezTo>
                    <a:pt x="668" y="825"/>
                    <a:pt x="739" y="765"/>
                    <a:pt x="799" y="706"/>
                  </a:cubicBezTo>
                  <a:cubicBezTo>
                    <a:pt x="834" y="670"/>
                    <a:pt x="858" y="622"/>
                    <a:pt x="882" y="563"/>
                  </a:cubicBezTo>
                  <a:cubicBezTo>
                    <a:pt x="918" y="444"/>
                    <a:pt x="894" y="313"/>
                    <a:pt x="834" y="206"/>
                  </a:cubicBezTo>
                  <a:cubicBezTo>
                    <a:pt x="787" y="134"/>
                    <a:pt x="715" y="75"/>
                    <a:pt x="620" y="39"/>
                  </a:cubicBezTo>
                  <a:cubicBezTo>
                    <a:pt x="608" y="39"/>
                    <a:pt x="608" y="39"/>
                    <a:pt x="596" y="27"/>
                  </a:cubicBezTo>
                  <a:cubicBezTo>
                    <a:pt x="549" y="9"/>
                    <a:pt x="507" y="0"/>
                    <a:pt x="4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24"/>
            <p:cNvSpPr/>
            <p:nvPr/>
          </p:nvSpPr>
          <p:spPr>
            <a:xfrm>
              <a:off x="3351300" y="1881200"/>
              <a:ext cx="21150" cy="21400"/>
            </a:xfrm>
            <a:custGeom>
              <a:rect b="b" l="l" r="r" t="t"/>
              <a:pathLst>
                <a:path extrusionOk="0" h="856" w="846">
                  <a:moveTo>
                    <a:pt x="424" y="1"/>
                  </a:moveTo>
                  <a:cubicBezTo>
                    <a:pt x="358" y="1"/>
                    <a:pt x="289" y="14"/>
                    <a:pt x="227" y="41"/>
                  </a:cubicBezTo>
                  <a:cubicBezTo>
                    <a:pt x="143" y="88"/>
                    <a:pt x="72" y="148"/>
                    <a:pt x="24" y="219"/>
                  </a:cubicBezTo>
                  <a:cubicBezTo>
                    <a:pt x="12" y="231"/>
                    <a:pt x="12" y="267"/>
                    <a:pt x="0" y="279"/>
                  </a:cubicBezTo>
                  <a:lnTo>
                    <a:pt x="0" y="481"/>
                  </a:lnTo>
                  <a:cubicBezTo>
                    <a:pt x="12" y="636"/>
                    <a:pt x="120" y="755"/>
                    <a:pt x="262" y="815"/>
                  </a:cubicBezTo>
                  <a:cubicBezTo>
                    <a:pt x="286" y="815"/>
                    <a:pt x="286" y="827"/>
                    <a:pt x="298" y="827"/>
                  </a:cubicBezTo>
                  <a:cubicBezTo>
                    <a:pt x="337" y="846"/>
                    <a:pt x="384" y="855"/>
                    <a:pt x="430" y="855"/>
                  </a:cubicBezTo>
                  <a:cubicBezTo>
                    <a:pt x="467" y="855"/>
                    <a:pt x="504" y="849"/>
                    <a:pt x="536" y="838"/>
                  </a:cubicBezTo>
                  <a:cubicBezTo>
                    <a:pt x="667" y="815"/>
                    <a:pt x="774" y="708"/>
                    <a:pt x="822" y="577"/>
                  </a:cubicBezTo>
                  <a:lnTo>
                    <a:pt x="822" y="565"/>
                  </a:lnTo>
                  <a:cubicBezTo>
                    <a:pt x="846" y="469"/>
                    <a:pt x="846" y="386"/>
                    <a:pt x="822" y="303"/>
                  </a:cubicBezTo>
                  <a:cubicBezTo>
                    <a:pt x="774" y="172"/>
                    <a:pt x="679" y="65"/>
                    <a:pt x="536" y="29"/>
                  </a:cubicBezTo>
                  <a:cubicBezTo>
                    <a:pt x="524" y="29"/>
                    <a:pt x="501" y="29"/>
                    <a:pt x="489" y="5"/>
                  </a:cubicBezTo>
                  <a:cubicBezTo>
                    <a:pt x="468" y="2"/>
                    <a:pt x="446" y="1"/>
                    <a:pt x="42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24"/>
            <p:cNvSpPr/>
            <p:nvPr/>
          </p:nvSpPr>
          <p:spPr>
            <a:xfrm>
              <a:off x="3416475" y="2983725"/>
              <a:ext cx="12525" cy="12075"/>
            </a:xfrm>
            <a:custGeom>
              <a:rect b="b" l="l" r="r" t="t"/>
              <a:pathLst>
                <a:path extrusionOk="0" h="483" w="501">
                  <a:moveTo>
                    <a:pt x="264" y="0"/>
                  </a:moveTo>
                  <a:cubicBezTo>
                    <a:pt x="159" y="0"/>
                    <a:pt x="54" y="68"/>
                    <a:pt x="13" y="171"/>
                  </a:cubicBezTo>
                  <a:cubicBezTo>
                    <a:pt x="1" y="207"/>
                    <a:pt x="1" y="255"/>
                    <a:pt x="1" y="290"/>
                  </a:cubicBezTo>
                  <a:cubicBezTo>
                    <a:pt x="1" y="314"/>
                    <a:pt x="13" y="326"/>
                    <a:pt x="13" y="350"/>
                  </a:cubicBezTo>
                  <a:cubicBezTo>
                    <a:pt x="37" y="410"/>
                    <a:pt x="84" y="457"/>
                    <a:pt x="156" y="469"/>
                  </a:cubicBezTo>
                  <a:cubicBezTo>
                    <a:pt x="180" y="469"/>
                    <a:pt x="191" y="469"/>
                    <a:pt x="191" y="481"/>
                  </a:cubicBezTo>
                  <a:cubicBezTo>
                    <a:pt x="201" y="482"/>
                    <a:pt x="210" y="482"/>
                    <a:pt x="219" y="482"/>
                  </a:cubicBezTo>
                  <a:cubicBezTo>
                    <a:pt x="315" y="482"/>
                    <a:pt x="398" y="426"/>
                    <a:pt x="441" y="350"/>
                  </a:cubicBezTo>
                  <a:cubicBezTo>
                    <a:pt x="441" y="326"/>
                    <a:pt x="453" y="326"/>
                    <a:pt x="453" y="314"/>
                  </a:cubicBezTo>
                  <a:cubicBezTo>
                    <a:pt x="501" y="195"/>
                    <a:pt x="441" y="64"/>
                    <a:pt x="322" y="17"/>
                  </a:cubicBezTo>
                  <a:cubicBezTo>
                    <a:pt x="322" y="17"/>
                    <a:pt x="311" y="17"/>
                    <a:pt x="311" y="5"/>
                  </a:cubicBezTo>
                  <a:cubicBezTo>
                    <a:pt x="295" y="2"/>
                    <a:pt x="280" y="0"/>
                    <a:pt x="26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24"/>
            <p:cNvSpPr/>
            <p:nvPr/>
          </p:nvSpPr>
          <p:spPr>
            <a:xfrm>
              <a:off x="3439400" y="2748675"/>
              <a:ext cx="13125" cy="12125"/>
            </a:xfrm>
            <a:custGeom>
              <a:rect b="b" l="l" r="r" t="t"/>
              <a:pathLst>
                <a:path extrusionOk="0" h="485" w="525">
                  <a:moveTo>
                    <a:pt x="267" y="0"/>
                  </a:moveTo>
                  <a:cubicBezTo>
                    <a:pt x="219" y="0"/>
                    <a:pt x="170" y="13"/>
                    <a:pt x="132" y="36"/>
                  </a:cubicBezTo>
                  <a:cubicBezTo>
                    <a:pt x="96" y="60"/>
                    <a:pt x="48" y="108"/>
                    <a:pt x="25" y="167"/>
                  </a:cubicBezTo>
                  <a:cubicBezTo>
                    <a:pt x="1" y="239"/>
                    <a:pt x="13" y="310"/>
                    <a:pt x="60" y="370"/>
                  </a:cubicBezTo>
                  <a:cubicBezTo>
                    <a:pt x="96" y="417"/>
                    <a:pt x="132" y="465"/>
                    <a:pt x="191" y="477"/>
                  </a:cubicBezTo>
                  <a:cubicBezTo>
                    <a:pt x="216" y="482"/>
                    <a:pt x="241" y="485"/>
                    <a:pt x="265" y="485"/>
                  </a:cubicBezTo>
                  <a:cubicBezTo>
                    <a:pt x="300" y="485"/>
                    <a:pt x="335" y="479"/>
                    <a:pt x="370" y="465"/>
                  </a:cubicBezTo>
                  <a:cubicBezTo>
                    <a:pt x="406" y="441"/>
                    <a:pt x="429" y="429"/>
                    <a:pt x="453" y="406"/>
                  </a:cubicBezTo>
                  <a:cubicBezTo>
                    <a:pt x="465" y="370"/>
                    <a:pt x="489" y="346"/>
                    <a:pt x="489" y="310"/>
                  </a:cubicBezTo>
                  <a:cubicBezTo>
                    <a:pt x="525" y="227"/>
                    <a:pt x="489" y="132"/>
                    <a:pt x="429" y="72"/>
                  </a:cubicBezTo>
                  <a:cubicBezTo>
                    <a:pt x="406" y="48"/>
                    <a:pt x="370" y="25"/>
                    <a:pt x="346" y="13"/>
                  </a:cubicBezTo>
                  <a:cubicBezTo>
                    <a:pt x="321" y="4"/>
                    <a:pt x="294" y="0"/>
                    <a:pt x="2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24"/>
            <p:cNvSpPr/>
            <p:nvPr/>
          </p:nvSpPr>
          <p:spPr>
            <a:xfrm>
              <a:off x="3343850" y="2820000"/>
              <a:ext cx="13125" cy="12425"/>
            </a:xfrm>
            <a:custGeom>
              <a:rect b="b" l="l" r="r" t="t"/>
              <a:pathLst>
                <a:path extrusionOk="0" h="497" w="525">
                  <a:moveTo>
                    <a:pt x="293" y="0"/>
                  </a:moveTo>
                  <a:cubicBezTo>
                    <a:pt x="185" y="0"/>
                    <a:pt x="65" y="60"/>
                    <a:pt x="25" y="172"/>
                  </a:cubicBezTo>
                  <a:cubicBezTo>
                    <a:pt x="1" y="255"/>
                    <a:pt x="25" y="362"/>
                    <a:pt x="84" y="422"/>
                  </a:cubicBezTo>
                  <a:cubicBezTo>
                    <a:pt x="120" y="458"/>
                    <a:pt x="144" y="470"/>
                    <a:pt x="179" y="482"/>
                  </a:cubicBezTo>
                  <a:cubicBezTo>
                    <a:pt x="207" y="491"/>
                    <a:pt x="234" y="496"/>
                    <a:pt x="261" y="496"/>
                  </a:cubicBezTo>
                  <a:cubicBezTo>
                    <a:pt x="361" y="496"/>
                    <a:pt x="451" y="428"/>
                    <a:pt x="489" y="315"/>
                  </a:cubicBezTo>
                  <a:cubicBezTo>
                    <a:pt x="525" y="243"/>
                    <a:pt x="501" y="184"/>
                    <a:pt x="477" y="124"/>
                  </a:cubicBezTo>
                  <a:cubicBezTo>
                    <a:pt x="441" y="77"/>
                    <a:pt x="406" y="41"/>
                    <a:pt x="346" y="5"/>
                  </a:cubicBezTo>
                  <a:cubicBezTo>
                    <a:pt x="329" y="2"/>
                    <a:pt x="311" y="0"/>
                    <a:pt x="29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24"/>
            <p:cNvSpPr/>
            <p:nvPr/>
          </p:nvSpPr>
          <p:spPr>
            <a:xfrm>
              <a:off x="3509650" y="2342575"/>
              <a:ext cx="14325" cy="12400"/>
            </a:xfrm>
            <a:custGeom>
              <a:rect b="b" l="l" r="r" t="t"/>
              <a:pathLst>
                <a:path extrusionOk="0" h="496" w="573">
                  <a:moveTo>
                    <a:pt x="307" y="0"/>
                  </a:moveTo>
                  <a:cubicBezTo>
                    <a:pt x="194" y="0"/>
                    <a:pt x="90" y="68"/>
                    <a:pt x="48" y="171"/>
                  </a:cubicBezTo>
                  <a:cubicBezTo>
                    <a:pt x="1" y="302"/>
                    <a:pt x="84" y="445"/>
                    <a:pt x="215" y="481"/>
                  </a:cubicBezTo>
                  <a:cubicBezTo>
                    <a:pt x="243" y="491"/>
                    <a:pt x="270" y="496"/>
                    <a:pt x="297" y="496"/>
                  </a:cubicBezTo>
                  <a:cubicBezTo>
                    <a:pt x="397" y="496"/>
                    <a:pt x="487" y="429"/>
                    <a:pt x="524" y="326"/>
                  </a:cubicBezTo>
                  <a:cubicBezTo>
                    <a:pt x="572" y="183"/>
                    <a:pt x="501" y="52"/>
                    <a:pt x="358" y="5"/>
                  </a:cubicBezTo>
                  <a:cubicBezTo>
                    <a:pt x="341" y="2"/>
                    <a:pt x="324" y="0"/>
                    <a:pt x="30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24"/>
            <p:cNvSpPr/>
            <p:nvPr/>
          </p:nvSpPr>
          <p:spPr>
            <a:xfrm>
              <a:off x="3414400" y="2157325"/>
              <a:ext cx="14325" cy="12475"/>
            </a:xfrm>
            <a:custGeom>
              <a:rect b="b" l="l" r="r" t="t"/>
              <a:pathLst>
                <a:path extrusionOk="0" h="499" w="573">
                  <a:moveTo>
                    <a:pt x="296" y="1"/>
                  </a:moveTo>
                  <a:cubicBezTo>
                    <a:pt x="187" y="1"/>
                    <a:pt x="88" y="76"/>
                    <a:pt x="48" y="176"/>
                  </a:cubicBezTo>
                  <a:cubicBezTo>
                    <a:pt x="1" y="307"/>
                    <a:pt x="84" y="438"/>
                    <a:pt x="215" y="485"/>
                  </a:cubicBezTo>
                  <a:cubicBezTo>
                    <a:pt x="240" y="494"/>
                    <a:pt x="266" y="499"/>
                    <a:pt x="290" y="499"/>
                  </a:cubicBezTo>
                  <a:cubicBezTo>
                    <a:pt x="394" y="499"/>
                    <a:pt x="486" y="424"/>
                    <a:pt x="524" y="319"/>
                  </a:cubicBezTo>
                  <a:cubicBezTo>
                    <a:pt x="572" y="188"/>
                    <a:pt x="501" y="57"/>
                    <a:pt x="358" y="9"/>
                  </a:cubicBezTo>
                  <a:cubicBezTo>
                    <a:pt x="337" y="3"/>
                    <a:pt x="316" y="1"/>
                    <a:pt x="29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24"/>
            <p:cNvSpPr/>
            <p:nvPr/>
          </p:nvSpPr>
          <p:spPr>
            <a:xfrm>
              <a:off x="3460550" y="2080150"/>
              <a:ext cx="12525" cy="12150"/>
            </a:xfrm>
            <a:custGeom>
              <a:rect b="b" l="l" r="r" t="t"/>
              <a:pathLst>
                <a:path extrusionOk="0" h="486" w="501">
                  <a:moveTo>
                    <a:pt x="226" y="0"/>
                  </a:moveTo>
                  <a:cubicBezTo>
                    <a:pt x="143" y="12"/>
                    <a:pt x="48" y="72"/>
                    <a:pt x="24" y="167"/>
                  </a:cubicBezTo>
                  <a:cubicBezTo>
                    <a:pt x="0" y="191"/>
                    <a:pt x="0" y="215"/>
                    <a:pt x="0" y="250"/>
                  </a:cubicBezTo>
                  <a:cubicBezTo>
                    <a:pt x="0" y="358"/>
                    <a:pt x="60" y="441"/>
                    <a:pt x="167" y="477"/>
                  </a:cubicBezTo>
                  <a:cubicBezTo>
                    <a:pt x="194" y="483"/>
                    <a:pt x="221" y="486"/>
                    <a:pt x="245" y="486"/>
                  </a:cubicBezTo>
                  <a:cubicBezTo>
                    <a:pt x="315" y="486"/>
                    <a:pt x="373" y="461"/>
                    <a:pt x="417" y="417"/>
                  </a:cubicBezTo>
                  <a:cubicBezTo>
                    <a:pt x="453" y="381"/>
                    <a:pt x="464" y="358"/>
                    <a:pt x="476" y="322"/>
                  </a:cubicBezTo>
                  <a:cubicBezTo>
                    <a:pt x="500" y="262"/>
                    <a:pt x="500" y="227"/>
                    <a:pt x="476" y="167"/>
                  </a:cubicBezTo>
                  <a:cubicBezTo>
                    <a:pt x="453" y="84"/>
                    <a:pt x="405" y="36"/>
                    <a:pt x="333" y="12"/>
                  </a:cubicBezTo>
                  <a:cubicBezTo>
                    <a:pt x="298" y="0"/>
                    <a:pt x="262" y="0"/>
                    <a:pt x="22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24"/>
            <p:cNvSpPr/>
            <p:nvPr/>
          </p:nvSpPr>
          <p:spPr>
            <a:xfrm>
              <a:off x="3537325" y="2434925"/>
              <a:ext cx="13725" cy="12725"/>
            </a:xfrm>
            <a:custGeom>
              <a:rect b="b" l="l" r="r" t="t"/>
              <a:pathLst>
                <a:path extrusionOk="0" h="509" w="549">
                  <a:moveTo>
                    <a:pt x="282" y="0"/>
                  </a:moveTo>
                  <a:cubicBezTo>
                    <a:pt x="163" y="0"/>
                    <a:pt x="58" y="70"/>
                    <a:pt x="25" y="180"/>
                  </a:cubicBezTo>
                  <a:lnTo>
                    <a:pt x="25" y="204"/>
                  </a:lnTo>
                  <a:cubicBezTo>
                    <a:pt x="1" y="323"/>
                    <a:pt x="60" y="454"/>
                    <a:pt x="191" y="502"/>
                  </a:cubicBezTo>
                  <a:cubicBezTo>
                    <a:pt x="213" y="506"/>
                    <a:pt x="235" y="509"/>
                    <a:pt x="257" y="509"/>
                  </a:cubicBezTo>
                  <a:cubicBezTo>
                    <a:pt x="294" y="509"/>
                    <a:pt x="332" y="501"/>
                    <a:pt x="370" y="478"/>
                  </a:cubicBezTo>
                  <a:cubicBezTo>
                    <a:pt x="430" y="454"/>
                    <a:pt x="477" y="406"/>
                    <a:pt x="501" y="335"/>
                  </a:cubicBezTo>
                  <a:cubicBezTo>
                    <a:pt x="549" y="204"/>
                    <a:pt x="477" y="61"/>
                    <a:pt x="346" y="25"/>
                  </a:cubicBezTo>
                  <a:cubicBezTo>
                    <a:pt x="322" y="25"/>
                    <a:pt x="322" y="25"/>
                    <a:pt x="310" y="2"/>
                  </a:cubicBezTo>
                  <a:cubicBezTo>
                    <a:pt x="301" y="1"/>
                    <a:pt x="292" y="0"/>
                    <a:pt x="28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24"/>
            <p:cNvSpPr/>
            <p:nvPr/>
          </p:nvSpPr>
          <p:spPr>
            <a:xfrm>
              <a:off x="3328975" y="2549325"/>
              <a:ext cx="14025" cy="12525"/>
            </a:xfrm>
            <a:custGeom>
              <a:rect b="b" l="l" r="r" t="t"/>
              <a:pathLst>
                <a:path extrusionOk="0" h="501" w="561">
                  <a:moveTo>
                    <a:pt x="289" y="0"/>
                  </a:moveTo>
                  <a:cubicBezTo>
                    <a:pt x="180" y="0"/>
                    <a:pt x="78" y="68"/>
                    <a:pt x="48" y="176"/>
                  </a:cubicBezTo>
                  <a:cubicBezTo>
                    <a:pt x="1" y="307"/>
                    <a:pt x="72" y="450"/>
                    <a:pt x="203" y="486"/>
                  </a:cubicBezTo>
                  <a:cubicBezTo>
                    <a:pt x="233" y="496"/>
                    <a:pt x="263" y="501"/>
                    <a:pt x="291" y="501"/>
                  </a:cubicBezTo>
                  <a:cubicBezTo>
                    <a:pt x="397" y="501"/>
                    <a:pt x="487" y="434"/>
                    <a:pt x="524" y="331"/>
                  </a:cubicBezTo>
                  <a:cubicBezTo>
                    <a:pt x="560" y="188"/>
                    <a:pt x="489" y="57"/>
                    <a:pt x="358" y="10"/>
                  </a:cubicBezTo>
                  <a:cubicBezTo>
                    <a:pt x="335" y="3"/>
                    <a:pt x="312" y="0"/>
                    <a:pt x="28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5" name="Google Shape;3495;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96" name="Google Shape;3496;p24"/>
          <p:cNvSpPr txBox="1"/>
          <p:nvPr>
            <p:ph idx="2" type="title"/>
          </p:nvPr>
        </p:nvSpPr>
        <p:spPr>
          <a:xfrm>
            <a:off x="1024075" y="1925575"/>
            <a:ext cx="21402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97" name="Google Shape;3497;p24"/>
          <p:cNvSpPr txBox="1"/>
          <p:nvPr>
            <p:ph idx="1" type="subTitle"/>
          </p:nvPr>
        </p:nvSpPr>
        <p:spPr>
          <a:xfrm>
            <a:off x="1024075" y="2249300"/>
            <a:ext cx="2140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3498" name="Google Shape;3498;p24"/>
          <p:cNvSpPr txBox="1"/>
          <p:nvPr>
            <p:ph idx="3" type="title"/>
          </p:nvPr>
        </p:nvSpPr>
        <p:spPr>
          <a:xfrm>
            <a:off x="3507097" y="1920613"/>
            <a:ext cx="21402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99" name="Google Shape;3499;p24"/>
          <p:cNvSpPr txBox="1"/>
          <p:nvPr>
            <p:ph idx="4" type="subTitle"/>
          </p:nvPr>
        </p:nvSpPr>
        <p:spPr>
          <a:xfrm>
            <a:off x="3501850" y="2249300"/>
            <a:ext cx="2140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3500" name="Google Shape;3500;p24"/>
          <p:cNvSpPr txBox="1"/>
          <p:nvPr>
            <p:ph idx="5" type="title"/>
          </p:nvPr>
        </p:nvSpPr>
        <p:spPr>
          <a:xfrm>
            <a:off x="1024075" y="3612825"/>
            <a:ext cx="21402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01" name="Google Shape;3501;p24"/>
          <p:cNvSpPr txBox="1"/>
          <p:nvPr>
            <p:ph idx="6" type="subTitle"/>
          </p:nvPr>
        </p:nvSpPr>
        <p:spPr>
          <a:xfrm>
            <a:off x="1024075" y="3936550"/>
            <a:ext cx="2140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3502" name="Google Shape;3502;p24"/>
          <p:cNvSpPr txBox="1"/>
          <p:nvPr>
            <p:ph idx="7" type="title"/>
          </p:nvPr>
        </p:nvSpPr>
        <p:spPr>
          <a:xfrm>
            <a:off x="3507097" y="3612825"/>
            <a:ext cx="21402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03" name="Google Shape;3503;p24"/>
          <p:cNvSpPr txBox="1"/>
          <p:nvPr>
            <p:ph idx="8" type="subTitle"/>
          </p:nvPr>
        </p:nvSpPr>
        <p:spPr>
          <a:xfrm>
            <a:off x="3507097" y="3936550"/>
            <a:ext cx="2140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3504" name="Google Shape;3504;p24"/>
          <p:cNvSpPr txBox="1"/>
          <p:nvPr>
            <p:ph idx="9" type="title"/>
          </p:nvPr>
        </p:nvSpPr>
        <p:spPr>
          <a:xfrm>
            <a:off x="5979625" y="1925575"/>
            <a:ext cx="21402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05" name="Google Shape;3505;p24"/>
          <p:cNvSpPr txBox="1"/>
          <p:nvPr>
            <p:ph idx="13" type="subTitle"/>
          </p:nvPr>
        </p:nvSpPr>
        <p:spPr>
          <a:xfrm>
            <a:off x="5979625" y="2249300"/>
            <a:ext cx="2140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3506" name="Google Shape;3506;p24"/>
          <p:cNvSpPr txBox="1"/>
          <p:nvPr>
            <p:ph idx="14" type="title"/>
          </p:nvPr>
        </p:nvSpPr>
        <p:spPr>
          <a:xfrm>
            <a:off x="5979625" y="3612825"/>
            <a:ext cx="21402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07" name="Google Shape;3507;p24"/>
          <p:cNvSpPr txBox="1"/>
          <p:nvPr>
            <p:ph idx="15" type="subTitle"/>
          </p:nvPr>
        </p:nvSpPr>
        <p:spPr>
          <a:xfrm>
            <a:off x="5979625" y="3936550"/>
            <a:ext cx="2140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508" name="Shape 3508"/>
        <p:cNvGrpSpPr/>
        <p:nvPr/>
      </p:nvGrpSpPr>
      <p:grpSpPr>
        <a:xfrm>
          <a:off x="0" y="0"/>
          <a:ext cx="0" cy="0"/>
          <a:chOff x="0" y="0"/>
          <a:chExt cx="0" cy="0"/>
        </a:xfrm>
      </p:grpSpPr>
      <p:grpSp>
        <p:nvGrpSpPr>
          <p:cNvPr id="3509" name="Google Shape;3509;p25"/>
          <p:cNvGrpSpPr/>
          <p:nvPr/>
        </p:nvGrpSpPr>
        <p:grpSpPr>
          <a:xfrm rot="-5400000">
            <a:off x="6314808" y="1664270"/>
            <a:ext cx="4493134" cy="1164951"/>
            <a:chOff x="2582150" y="3714800"/>
            <a:chExt cx="2689050" cy="697200"/>
          </a:xfrm>
        </p:grpSpPr>
        <p:sp>
          <p:nvSpPr>
            <p:cNvPr id="3510" name="Google Shape;3510;p25"/>
            <p:cNvSpPr/>
            <p:nvPr/>
          </p:nvSpPr>
          <p:spPr>
            <a:xfrm>
              <a:off x="3636750" y="4402150"/>
              <a:ext cx="25" cy="25"/>
            </a:xfrm>
            <a:custGeom>
              <a:rect b="b" l="l" r="r" t="t"/>
              <a:pathLst>
                <a:path extrusionOk="0" h="1" w="1">
                  <a:moveTo>
                    <a:pt x="1"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25"/>
            <p:cNvSpPr/>
            <p:nvPr/>
          </p:nvSpPr>
          <p:spPr>
            <a:xfrm>
              <a:off x="3640625" y="4406925"/>
              <a:ext cx="19375" cy="4475"/>
            </a:xfrm>
            <a:custGeom>
              <a:rect b="b" l="l" r="r" t="t"/>
              <a:pathLst>
                <a:path extrusionOk="0" h="179" w="775">
                  <a:moveTo>
                    <a:pt x="393" y="0"/>
                  </a:moveTo>
                  <a:lnTo>
                    <a:pt x="36" y="108"/>
                  </a:lnTo>
                  <a:lnTo>
                    <a:pt x="0" y="179"/>
                  </a:lnTo>
                  <a:lnTo>
                    <a:pt x="774" y="179"/>
                  </a:lnTo>
                  <a:lnTo>
                    <a:pt x="39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25"/>
            <p:cNvSpPr/>
            <p:nvPr/>
          </p:nvSpPr>
          <p:spPr>
            <a:xfrm>
              <a:off x="3634075" y="4403950"/>
              <a:ext cx="25" cy="625"/>
            </a:xfrm>
            <a:custGeom>
              <a:rect b="b" l="l" r="r" t="t"/>
              <a:pathLst>
                <a:path extrusionOk="0" h="25" w="1">
                  <a:moveTo>
                    <a:pt x="0" y="24"/>
                  </a:moveTo>
                  <a:lnTo>
                    <a:pt x="0" y="24"/>
                  </a:lnTo>
                  <a:lnTo>
                    <a:pt x="0" y="24"/>
                  </a:ln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25"/>
            <p:cNvSpPr/>
            <p:nvPr/>
          </p:nvSpPr>
          <p:spPr>
            <a:xfrm>
              <a:off x="3635275" y="4403050"/>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25"/>
            <p:cNvSpPr/>
            <p:nvPr/>
          </p:nvSpPr>
          <p:spPr>
            <a:xfrm>
              <a:off x="3746875" y="4334600"/>
              <a:ext cx="142325" cy="46150"/>
            </a:xfrm>
            <a:custGeom>
              <a:rect b="b" l="l" r="r" t="t"/>
              <a:pathLst>
                <a:path extrusionOk="0" h="1846" w="5693">
                  <a:moveTo>
                    <a:pt x="5418" y="0"/>
                  </a:moveTo>
                  <a:lnTo>
                    <a:pt x="1" y="1488"/>
                  </a:lnTo>
                  <a:lnTo>
                    <a:pt x="1" y="1846"/>
                  </a:lnTo>
                  <a:lnTo>
                    <a:pt x="5692" y="262"/>
                  </a:lnTo>
                  <a:lnTo>
                    <a:pt x="541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25"/>
            <p:cNvSpPr/>
            <p:nvPr/>
          </p:nvSpPr>
          <p:spPr>
            <a:xfrm>
              <a:off x="3891850" y="4256600"/>
              <a:ext cx="273575" cy="81875"/>
            </a:xfrm>
            <a:custGeom>
              <a:rect b="b" l="l" r="r" t="t"/>
              <a:pathLst>
                <a:path extrusionOk="0" h="3275" w="10943">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25"/>
            <p:cNvSpPr/>
            <p:nvPr/>
          </p:nvSpPr>
          <p:spPr>
            <a:xfrm>
              <a:off x="3634375" y="4403350"/>
              <a:ext cx="325" cy="325"/>
            </a:xfrm>
            <a:custGeom>
              <a:rect b="b" l="l" r="r" t="t"/>
              <a:pathLst>
                <a:path extrusionOk="0" h="13" w="13">
                  <a:moveTo>
                    <a:pt x="0" y="12"/>
                  </a:move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25"/>
            <p:cNvSpPr/>
            <p:nvPr/>
          </p:nvSpPr>
          <p:spPr>
            <a:xfrm>
              <a:off x="3635275" y="4402450"/>
              <a:ext cx="300" cy="625"/>
            </a:xfrm>
            <a:custGeom>
              <a:rect b="b" l="l" r="r" t="t"/>
              <a:pathLst>
                <a:path extrusionOk="0" h="25" w="12">
                  <a:moveTo>
                    <a:pt x="12" y="1"/>
                  </a:moveTo>
                  <a:cubicBezTo>
                    <a:pt x="12" y="1"/>
                    <a:pt x="0" y="25"/>
                    <a:pt x="12" y="1"/>
                  </a:cubicBezTo>
                  <a:lnTo>
                    <a:pt x="0" y="25"/>
                  </a:lnTo>
                  <a:lnTo>
                    <a:pt x="0" y="25"/>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25"/>
            <p:cNvSpPr/>
            <p:nvPr/>
          </p:nvSpPr>
          <p:spPr>
            <a:xfrm>
              <a:off x="3636750" y="4373575"/>
              <a:ext cx="101825" cy="35750"/>
            </a:xfrm>
            <a:custGeom>
              <a:rect b="b" l="l" r="r" t="t"/>
              <a:pathLst>
                <a:path extrusionOk="0" h="1430" w="4073">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25"/>
            <p:cNvSpPr/>
            <p:nvPr/>
          </p:nvSpPr>
          <p:spPr>
            <a:xfrm>
              <a:off x="3635850" y="4402150"/>
              <a:ext cx="925" cy="325"/>
            </a:xfrm>
            <a:custGeom>
              <a:rect b="b" l="l" r="r" t="t"/>
              <a:pathLst>
                <a:path extrusionOk="0" h="13" w="37">
                  <a:moveTo>
                    <a:pt x="37" y="1"/>
                  </a:moveTo>
                  <a:cubicBezTo>
                    <a:pt x="13" y="1"/>
                    <a:pt x="1" y="1"/>
                    <a:pt x="1" y="13"/>
                  </a:cubicBezTo>
                  <a:cubicBezTo>
                    <a:pt x="1" y="13"/>
                    <a:pt x="13" y="1"/>
                    <a:pt x="3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25"/>
            <p:cNvSpPr/>
            <p:nvPr/>
          </p:nvSpPr>
          <p:spPr>
            <a:xfrm>
              <a:off x="3634075" y="4403950"/>
              <a:ext cx="325" cy="925"/>
            </a:xfrm>
            <a:custGeom>
              <a:rect b="b" l="l" r="r" t="t"/>
              <a:pathLst>
                <a:path extrusionOk="0" h="37" w="13">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25"/>
            <p:cNvSpPr/>
            <p:nvPr/>
          </p:nvSpPr>
          <p:spPr>
            <a:xfrm>
              <a:off x="2599425" y="4199450"/>
              <a:ext cx="104800" cy="112250"/>
            </a:xfrm>
            <a:custGeom>
              <a:rect b="b" l="l" r="r" t="t"/>
              <a:pathLst>
                <a:path extrusionOk="0" h="4490" w="4192">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25"/>
            <p:cNvSpPr/>
            <p:nvPr/>
          </p:nvSpPr>
          <p:spPr>
            <a:xfrm>
              <a:off x="2778900" y="4187850"/>
              <a:ext cx="124150" cy="53600"/>
            </a:xfrm>
            <a:custGeom>
              <a:rect b="b" l="l" r="r" t="t"/>
              <a:pathLst>
                <a:path extrusionOk="0" h="2144" w="4966">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25"/>
            <p:cNvSpPr/>
            <p:nvPr/>
          </p:nvSpPr>
          <p:spPr>
            <a:xfrm>
              <a:off x="2905125" y="4188150"/>
              <a:ext cx="900" cy="625"/>
            </a:xfrm>
            <a:custGeom>
              <a:rect b="b" l="l" r="r" t="t"/>
              <a:pathLst>
                <a:path extrusionOk="0" h="25" w="36">
                  <a:moveTo>
                    <a:pt x="0" y="0"/>
                  </a:moveTo>
                  <a:cubicBezTo>
                    <a:pt x="12" y="0"/>
                    <a:pt x="12" y="24"/>
                    <a:pt x="36" y="24"/>
                  </a:cubicBezTo>
                  <a:cubicBezTo>
                    <a:pt x="12" y="24"/>
                    <a:pt x="12"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25"/>
            <p:cNvSpPr/>
            <p:nvPr/>
          </p:nvSpPr>
          <p:spPr>
            <a:xfrm>
              <a:off x="2903925" y="4187850"/>
              <a:ext cx="925" cy="25"/>
            </a:xfrm>
            <a:custGeom>
              <a:rect b="b" l="l" r="r" t="t"/>
              <a:pathLst>
                <a:path extrusionOk="0" h="1" w="37">
                  <a:moveTo>
                    <a:pt x="0" y="0"/>
                  </a:move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25"/>
            <p:cNvSpPr/>
            <p:nvPr/>
          </p:nvSpPr>
          <p:spPr>
            <a:xfrm>
              <a:off x="2903325" y="4187850"/>
              <a:ext cx="625" cy="25"/>
            </a:xfrm>
            <a:custGeom>
              <a:rect b="b" l="l" r="r" t="t"/>
              <a:pathLst>
                <a:path extrusionOk="0" h="1" w="25">
                  <a:moveTo>
                    <a:pt x="1" y="0"/>
                  </a:move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25"/>
            <p:cNvSpPr/>
            <p:nvPr/>
          </p:nvSpPr>
          <p:spPr>
            <a:xfrm>
              <a:off x="2906000" y="4188750"/>
              <a:ext cx="25" cy="25"/>
            </a:xfrm>
            <a:custGeom>
              <a:rect b="b" l="l" r="r" t="t"/>
              <a:pathLst>
                <a:path extrusionOk="0" h="1" w="1">
                  <a:moveTo>
                    <a:pt x="1" y="0"/>
                  </a:move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25"/>
            <p:cNvSpPr/>
            <p:nvPr/>
          </p:nvSpPr>
          <p:spPr>
            <a:xfrm>
              <a:off x="2898575" y="4188150"/>
              <a:ext cx="179200" cy="127725"/>
            </a:xfrm>
            <a:custGeom>
              <a:rect b="b" l="l" r="r" t="t"/>
              <a:pathLst>
                <a:path extrusionOk="0" h="5109" w="7168">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25"/>
            <p:cNvSpPr/>
            <p:nvPr/>
          </p:nvSpPr>
          <p:spPr>
            <a:xfrm>
              <a:off x="2605375" y="4242625"/>
              <a:ext cx="151825" cy="76225"/>
            </a:xfrm>
            <a:custGeom>
              <a:rect b="b" l="l" r="r" t="t"/>
              <a:pathLst>
                <a:path extrusionOk="0" h="3049" w="6073">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25"/>
            <p:cNvSpPr/>
            <p:nvPr/>
          </p:nvSpPr>
          <p:spPr>
            <a:xfrm>
              <a:off x="2768500" y="4252150"/>
              <a:ext cx="210450" cy="159250"/>
            </a:xfrm>
            <a:custGeom>
              <a:rect b="b" l="l" r="r" t="t"/>
              <a:pathLst>
                <a:path extrusionOk="0" h="6370" w="8418">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25"/>
            <p:cNvSpPr/>
            <p:nvPr/>
          </p:nvSpPr>
          <p:spPr>
            <a:xfrm>
              <a:off x="2694975" y="4191125"/>
              <a:ext cx="62225" cy="54200"/>
            </a:xfrm>
            <a:custGeom>
              <a:rect b="b" l="l" r="r" t="t"/>
              <a:pathLst>
                <a:path extrusionOk="0" h="2168" w="2489">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25"/>
            <p:cNvSpPr/>
            <p:nvPr/>
          </p:nvSpPr>
          <p:spPr>
            <a:xfrm>
              <a:off x="3016725" y="4319125"/>
              <a:ext cx="67000" cy="92275"/>
            </a:xfrm>
            <a:custGeom>
              <a:rect b="b" l="l" r="r" t="t"/>
              <a:pathLst>
                <a:path extrusionOk="0" h="3691" w="268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25"/>
            <p:cNvSpPr/>
            <p:nvPr/>
          </p:nvSpPr>
          <p:spPr>
            <a:xfrm>
              <a:off x="3084000" y="4036650"/>
              <a:ext cx="186075" cy="275050"/>
            </a:xfrm>
            <a:custGeom>
              <a:rect b="b" l="l" r="r" t="t"/>
              <a:pathLst>
                <a:path extrusionOk="0" h="11002" w="7443">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25"/>
            <p:cNvSpPr/>
            <p:nvPr/>
          </p:nvSpPr>
          <p:spPr>
            <a:xfrm>
              <a:off x="3088475" y="4311375"/>
              <a:ext cx="161950" cy="100025"/>
            </a:xfrm>
            <a:custGeom>
              <a:rect b="b" l="l" r="r" t="t"/>
              <a:pathLst>
                <a:path extrusionOk="0" h="4001" w="6478">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25"/>
            <p:cNvSpPr/>
            <p:nvPr/>
          </p:nvSpPr>
          <p:spPr>
            <a:xfrm>
              <a:off x="3271525" y="4040200"/>
              <a:ext cx="47350" cy="371200"/>
            </a:xfrm>
            <a:custGeom>
              <a:rect b="b" l="l" r="r" t="t"/>
              <a:pathLst>
                <a:path extrusionOk="0" h="14848" w="1894">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25"/>
            <p:cNvSpPr/>
            <p:nvPr/>
          </p:nvSpPr>
          <p:spPr>
            <a:xfrm>
              <a:off x="3632275" y="4401925"/>
              <a:ext cx="10750" cy="9475"/>
            </a:xfrm>
            <a:custGeom>
              <a:rect b="b" l="l" r="r" t="t"/>
              <a:pathLst>
                <a:path extrusionOk="0" h="379" w="43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25"/>
            <p:cNvSpPr/>
            <p:nvPr/>
          </p:nvSpPr>
          <p:spPr>
            <a:xfrm>
              <a:off x="3737350" y="4195300"/>
              <a:ext cx="14325" cy="216100"/>
            </a:xfrm>
            <a:custGeom>
              <a:rect b="b" l="l" r="r" t="t"/>
              <a:pathLst>
                <a:path extrusionOk="0" h="8644" w="573">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25"/>
            <p:cNvSpPr/>
            <p:nvPr/>
          </p:nvSpPr>
          <p:spPr>
            <a:xfrm>
              <a:off x="4021625" y="4264050"/>
              <a:ext cx="149750" cy="147350"/>
            </a:xfrm>
            <a:custGeom>
              <a:rect b="b" l="l" r="r" t="t"/>
              <a:pathLst>
                <a:path extrusionOk="0" h="5894" w="599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25"/>
            <p:cNvSpPr/>
            <p:nvPr/>
          </p:nvSpPr>
          <p:spPr>
            <a:xfrm>
              <a:off x="4484475" y="4346500"/>
              <a:ext cx="96475" cy="64900"/>
            </a:xfrm>
            <a:custGeom>
              <a:rect b="b" l="l" r="r" t="t"/>
              <a:pathLst>
                <a:path extrusionOk="0" h="2596" w="3859">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25"/>
            <p:cNvSpPr/>
            <p:nvPr/>
          </p:nvSpPr>
          <p:spPr>
            <a:xfrm>
              <a:off x="3743025" y="4194700"/>
              <a:ext cx="230700" cy="216425"/>
            </a:xfrm>
            <a:custGeom>
              <a:rect b="b" l="l" r="r" t="t"/>
              <a:pathLst>
                <a:path extrusionOk="0" h="8657" w="9228">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25"/>
            <p:cNvSpPr/>
            <p:nvPr/>
          </p:nvSpPr>
          <p:spPr>
            <a:xfrm>
              <a:off x="4185325" y="4269100"/>
              <a:ext cx="69975" cy="142300"/>
            </a:xfrm>
            <a:custGeom>
              <a:rect b="b" l="l" r="r" t="t"/>
              <a:pathLst>
                <a:path extrusionOk="0" h="5692" w="2799">
                  <a:moveTo>
                    <a:pt x="1" y="1"/>
                  </a:moveTo>
                  <a:lnTo>
                    <a:pt x="2430" y="5692"/>
                  </a:lnTo>
                  <a:lnTo>
                    <a:pt x="2799" y="5692"/>
                  </a:lnTo>
                  <a:lnTo>
                    <a:pt x="572" y="465"/>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25"/>
            <p:cNvSpPr/>
            <p:nvPr/>
          </p:nvSpPr>
          <p:spPr>
            <a:xfrm>
              <a:off x="4174625" y="4240475"/>
              <a:ext cx="9550" cy="5725"/>
            </a:xfrm>
            <a:custGeom>
              <a:rect b="b" l="l" r="r" t="t"/>
              <a:pathLst>
                <a:path extrusionOk="0" h="229" w="382">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25"/>
            <p:cNvSpPr/>
            <p:nvPr/>
          </p:nvSpPr>
          <p:spPr>
            <a:xfrm>
              <a:off x="4599075" y="4353050"/>
              <a:ext cx="37825" cy="58350"/>
            </a:xfrm>
            <a:custGeom>
              <a:rect b="b" l="l" r="r" t="t"/>
              <a:pathLst>
                <a:path extrusionOk="0" h="2334" w="1513">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25"/>
            <p:cNvSpPr/>
            <p:nvPr/>
          </p:nvSpPr>
          <p:spPr>
            <a:xfrm>
              <a:off x="4185025" y="4263750"/>
              <a:ext cx="182500" cy="147650"/>
            </a:xfrm>
            <a:custGeom>
              <a:rect b="b" l="l" r="r" t="t"/>
              <a:pathLst>
                <a:path extrusionOk="0" h="5906" w="730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25"/>
            <p:cNvSpPr/>
            <p:nvPr/>
          </p:nvSpPr>
          <p:spPr>
            <a:xfrm>
              <a:off x="4189800" y="4255125"/>
              <a:ext cx="386375" cy="83950"/>
            </a:xfrm>
            <a:custGeom>
              <a:rect b="b" l="l" r="r" t="t"/>
              <a:pathLst>
                <a:path extrusionOk="0" h="3358" w="15455">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25"/>
            <p:cNvSpPr/>
            <p:nvPr/>
          </p:nvSpPr>
          <p:spPr>
            <a:xfrm>
              <a:off x="4185925" y="3740775"/>
              <a:ext cx="804900" cy="513475"/>
            </a:xfrm>
            <a:custGeom>
              <a:rect b="b" l="l" r="r" t="t"/>
              <a:pathLst>
                <a:path extrusionOk="0" h="20539" w="32196">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25"/>
            <p:cNvSpPr/>
            <p:nvPr/>
          </p:nvSpPr>
          <p:spPr>
            <a:xfrm>
              <a:off x="4604725" y="4122375"/>
              <a:ext cx="224450" cy="207175"/>
            </a:xfrm>
            <a:custGeom>
              <a:rect b="b" l="l" r="r" t="t"/>
              <a:pathLst>
                <a:path extrusionOk="0" h="8287" w="8978">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25"/>
            <p:cNvSpPr/>
            <p:nvPr/>
          </p:nvSpPr>
          <p:spPr>
            <a:xfrm>
              <a:off x="4727950" y="4136950"/>
              <a:ext cx="125650" cy="274450"/>
            </a:xfrm>
            <a:custGeom>
              <a:rect b="b" l="l" r="r" t="t"/>
              <a:pathLst>
                <a:path extrusionOk="0" h="10978" w="5026">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25"/>
            <p:cNvSpPr/>
            <p:nvPr/>
          </p:nvSpPr>
          <p:spPr>
            <a:xfrm>
              <a:off x="4605925" y="4346200"/>
              <a:ext cx="86650" cy="65200"/>
            </a:xfrm>
            <a:custGeom>
              <a:rect b="b" l="l" r="r" t="t"/>
              <a:pathLst>
                <a:path extrusionOk="0" h="2608" w="3466">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25"/>
            <p:cNvSpPr/>
            <p:nvPr/>
          </p:nvSpPr>
          <p:spPr>
            <a:xfrm>
              <a:off x="5016400" y="4244400"/>
              <a:ext cx="9250" cy="167000"/>
            </a:xfrm>
            <a:custGeom>
              <a:rect b="b" l="l" r="r" t="t"/>
              <a:pathLst>
                <a:path extrusionOk="0" h="6680" w="37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25"/>
            <p:cNvSpPr/>
            <p:nvPr/>
          </p:nvSpPr>
          <p:spPr>
            <a:xfrm>
              <a:off x="5021450" y="4188150"/>
              <a:ext cx="3300" cy="3900"/>
            </a:xfrm>
            <a:custGeom>
              <a:rect b="b" l="l" r="r" t="t"/>
              <a:pathLst>
                <a:path extrusionOk="0" h="156" w="132">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25"/>
            <p:cNvSpPr/>
            <p:nvPr/>
          </p:nvSpPr>
          <p:spPr>
            <a:xfrm>
              <a:off x="4864275" y="3750900"/>
              <a:ext cx="138450" cy="315225"/>
            </a:xfrm>
            <a:custGeom>
              <a:rect b="b" l="l" r="r" t="t"/>
              <a:pathLst>
                <a:path extrusionOk="0" h="12609" w="5538">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25"/>
            <p:cNvSpPr/>
            <p:nvPr/>
          </p:nvSpPr>
          <p:spPr>
            <a:xfrm>
              <a:off x="5003300" y="3753275"/>
              <a:ext cx="18175" cy="439050"/>
            </a:xfrm>
            <a:custGeom>
              <a:rect b="b" l="l" r="r" t="t"/>
              <a:pathLst>
                <a:path extrusionOk="0" h="17562" w="727">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25"/>
            <p:cNvSpPr/>
            <p:nvPr/>
          </p:nvSpPr>
          <p:spPr>
            <a:xfrm>
              <a:off x="4886325" y="4112250"/>
              <a:ext cx="111625" cy="96750"/>
            </a:xfrm>
            <a:custGeom>
              <a:rect b="b" l="l" r="r" t="t"/>
              <a:pathLst>
                <a:path extrusionOk="0" h="3870" w="4465">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25"/>
            <p:cNvSpPr/>
            <p:nvPr/>
          </p:nvSpPr>
          <p:spPr>
            <a:xfrm>
              <a:off x="5032450" y="4235775"/>
              <a:ext cx="207800" cy="173550"/>
            </a:xfrm>
            <a:custGeom>
              <a:rect b="b" l="l" r="r" t="t"/>
              <a:pathLst>
                <a:path extrusionOk="0" h="6942" w="8312">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25"/>
            <p:cNvSpPr/>
            <p:nvPr/>
          </p:nvSpPr>
          <p:spPr>
            <a:xfrm>
              <a:off x="5006875" y="3750000"/>
              <a:ext cx="242600" cy="651600"/>
            </a:xfrm>
            <a:custGeom>
              <a:rect b="b" l="l" r="r" t="t"/>
              <a:pathLst>
                <a:path extrusionOk="0" h="26064" w="9704">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25"/>
            <p:cNvSpPr/>
            <p:nvPr/>
          </p:nvSpPr>
          <p:spPr>
            <a:xfrm>
              <a:off x="4991100" y="4191000"/>
              <a:ext cx="56575" cy="53975"/>
            </a:xfrm>
            <a:custGeom>
              <a:rect b="b" l="l" r="r" t="t"/>
              <a:pathLst>
                <a:path extrusionOk="0" h="2159" w="2263">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25"/>
            <p:cNvSpPr/>
            <p:nvPr/>
          </p:nvSpPr>
          <p:spPr>
            <a:xfrm>
              <a:off x="4815775" y="4062050"/>
              <a:ext cx="78000" cy="76425"/>
            </a:xfrm>
            <a:custGeom>
              <a:rect b="b" l="l" r="r" t="t"/>
              <a:pathLst>
                <a:path extrusionOk="0" h="3057" w="312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25"/>
            <p:cNvSpPr/>
            <p:nvPr/>
          </p:nvSpPr>
          <p:spPr>
            <a:xfrm>
              <a:off x="2997100" y="4406875"/>
              <a:ext cx="25600" cy="5125"/>
            </a:xfrm>
            <a:custGeom>
              <a:rect b="b" l="l" r="r" t="t"/>
              <a:pathLst>
                <a:path extrusionOk="0" h="205" w="1024">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25"/>
            <p:cNvSpPr/>
            <p:nvPr/>
          </p:nvSpPr>
          <p:spPr>
            <a:xfrm>
              <a:off x="2698250" y="4188575"/>
              <a:ext cx="14300" cy="13925"/>
            </a:xfrm>
            <a:custGeom>
              <a:rect b="b" l="l" r="r" t="t"/>
              <a:pathLst>
                <a:path extrusionOk="0" h="557" w="572">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25"/>
            <p:cNvSpPr/>
            <p:nvPr/>
          </p:nvSpPr>
          <p:spPr>
            <a:xfrm>
              <a:off x="3732600" y="4168050"/>
              <a:ext cx="29200" cy="27800"/>
            </a:xfrm>
            <a:custGeom>
              <a:rect b="b" l="l" r="r" t="t"/>
              <a:pathLst>
                <a:path extrusionOk="0" h="1112" w="1168">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25"/>
            <p:cNvSpPr/>
            <p:nvPr/>
          </p:nvSpPr>
          <p:spPr>
            <a:xfrm>
              <a:off x="4574675" y="4319825"/>
              <a:ext cx="37825" cy="38250"/>
            </a:xfrm>
            <a:custGeom>
              <a:rect b="b" l="l" r="r" t="t"/>
              <a:pathLst>
                <a:path extrusionOk="0" h="1530" w="1513">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25"/>
            <p:cNvSpPr/>
            <p:nvPr/>
          </p:nvSpPr>
          <p:spPr>
            <a:xfrm>
              <a:off x="4163600" y="4245300"/>
              <a:ext cx="27400" cy="26400"/>
            </a:xfrm>
            <a:custGeom>
              <a:rect b="b" l="l" r="r" t="t"/>
              <a:pathLst>
                <a:path extrusionOk="0" h="1056" w="1096">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25"/>
            <p:cNvSpPr/>
            <p:nvPr/>
          </p:nvSpPr>
          <p:spPr>
            <a:xfrm>
              <a:off x="2754800" y="4228775"/>
              <a:ext cx="27100" cy="27250"/>
            </a:xfrm>
            <a:custGeom>
              <a:rect b="b" l="l" r="r" t="t"/>
              <a:pathLst>
                <a:path extrusionOk="0" h="1090" w="1084">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25"/>
            <p:cNvSpPr/>
            <p:nvPr/>
          </p:nvSpPr>
          <p:spPr>
            <a:xfrm>
              <a:off x="2582150" y="4308350"/>
              <a:ext cx="28000" cy="27250"/>
            </a:xfrm>
            <a:custGeom>
              <a:rect b="b" l="l" r="r" t="t"/>
              <a:pathLst>
                <a:path extrusionOk="0" h="1090" w="112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25"/>
            <p:cNvSpPr/>
            <p:nvPr/>
          </p:nvSpPr>
          <p:spPr>
            <a:xfrm>
              <a:off x="3259325" y="4015150"/>
              <a:ext cx="28300" cy="26950"/>
            </a:xfrm>
            <a:custGeom>
              <a:rect b="b" l="l" r="r" t="t"/>
              <a:pathLst>
                <a:path extrusionOk="0" h="1078" w="1132">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25"/>
            <p:cNvSpPr/>
            <p:nvPr/>
          </p:nvSpPr>
          <p:spPr>
            <a:xfrm>
              <a:off x="5234575" y="4397850"/>
              <a:ext cx="36625" cy="13550"/>
            </a:xfrm>
            <a:custGeom>
              <a:rect b="b" l="l" r="r" t="t"/>
              <a:pathLst>
                <a:path extrusionOk="0" h="542" w="1465">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25"/>
            <p:cNvSpPr/>
            <p:nvPr/>
          </p:nvSpPr>
          <p:spPr>
            <a:xfrm>
              <a:off x="4984250" y="3714800"/>
              <a:ext cx="39600" cy="38200"/>
            </a:xfrm>
            <a:custGeom>
              <a:rect b="b" l="l" r="r" t="t"/>
              <a:pathLst>
                <a:path extrusionOk="0" h="1528" w="1584">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25"/>
            <p:cNvSpPr/>
            <p:nvPr/>
          </p:nvSpPr>
          <p:spPr>
            <a:xfrm>
              <a:off x="3074475" y="4307150"/>
              <a:ext cx="15500" cy="15550"/>
            </a:xfrm>
            <a:custGeom>
              <a:rect b="b" l="l" r="r" t="t"/>
              <a:pathLst>
                <a:path extrusionOk="0" h="622" w="62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25"/>
            <p:cNvSpPr/>
            <p:nvPr/>
          </p:nvSpPr>
          <p:spPr>
            <a:xfrm>
              <a:off x="3911200" y="4344925"/>
              <a:ext cx="16375" cy="15575"/>
            </a:xfrm>
            <a:custGeom>
              <a:rect b="b" l="l" r="r" t="t"/>
              <a:pathLst>
                <a:path extrusionOk="0" h="623" w="655">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0" name="Google Shape;3570;p25"/>
          <p:cNvGrpSpPr/>
          <p:nvPr/>
        </p:nvGrpSpPr>
        <p:grpSpPr>
          <a:xfrm flipH="1" rot="5400000">
            <a:off x="-1663942" y="1664270"/>
            <a:ext cx="4493134" cy="1164951"/>
            <a:chOff x="2582150" y="3714800"/>
            <a:chExt cx="2689050" cy="697200"/>
          </a:xfrm>
        </p:grpSpPr>
        <p:sp>
          <p:nvSpPr>
            <p:cNvPr id="3571" name="Google Shape;3571;p25"/>
            <p:cNvSpPr/>
            <p:nvPr/>
          </p:nvSpPr>
          <p:spPr>
            <a:xfrm>
              <a:off x="3636750" y="4402150"/>
              <a:ext cx="25" cy="25"/>
            </a:xfrm>
            <a:custGeom>
              <a:rect b="b" l="l" r="r" t="t"/>
              <a:pathLst>
                <a:path extrusionOk="0" h="1" w="1">
                  <a:moveTo>
                    <a:pt x="1"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25"/>
            <p:cNvSpPr/>
            <p:nvPr/>
          </p:nvSpPr>
          <p:spPr>
            <a:xfrm>
              <a:off x="3640625" y="4406925"/>
              <a:ext cx="19375" cy="4475"/>
            </a:xfrm>
            <a:custGeom>
              <a:rect b="b" l="l" r="r" t="t"/>
              <a:pathLst>
                <a:path extrusionOk="0" h="179" w="775">
                  <a:moveTo>
                    <a:pt x="393" y="0"/>
                  </a:moveTo>
                  <a:lnTo>
                    <a:pt x="36" y="108"/>
                  </a:lnTo>
                  <a:lnTo>
                    <a:pt x="0" y="179"/>
                  </a:lnTo>
                  <a:lnTo>
                    <a:pt x="774" y="179"/>
                  </a:lnTo>
                  <a:lnTo>
                    <a:pt x="39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25"/>
            <p:cNvSpPr/>
            <p:nvPr/>
          </p:nvSpPr>
          <p:spPr>
            <a:xfrm>
              <a:off x="3634075" y="4403950"/>
              <a:ext cx="25" cy="625"/>
            </a:xfrm>
            <a:custGeom>
              <a:rect b="b" l="l" r="r" t="t"/>
              <a:pathLst>
                <a:path extrusionOk="0" h="25" w="1">
                  <a:moveTo>
                    <a:pt x="0" y="24"/>
                  </a:moveTo>
                  <a:lnTo>
                    <a:pt x="0" y="24"/>
                  </a:lnTo>
                  <a:lnTo>
                    <a:pt x="0" y="24"/>
                  </a:ln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25"/>
            <p:cNvSpPr/>
            <p:nvPr/>
          </p:nvSpPr>
          <p:spPr>
            <a:xfrm>
              <a:off x="3635275" y="4403050"/>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25"/>
            <p:cNvSpPr/>
            <p:nvPr/>
          </p:nvSpPr>
          <p:spPr>
            <a:xfrm>
              <a:off x="3746875" y="4334600"/>
              <a:ext cx="142325" cy="46150"/>
            </a:xfrm>
            <a:custGeom>
              <a:rect b="b" l="l" r="r" t="t"/>
              <a:pathLst>
                <a:path extrusionOk="0" h="1846" w="5693">
                  <a:moveTo>
                    <a:pt x="5418" y="0"/>
                  </a:moveTo>
                  <a:lnTo>
                    <a:pt x="1" y="1488"/>
                  </a:lnTo>
                  <a:lnTo>
                    <a:pt x="1" y="1846"/>
                  </a:lnTo>
                  <a:lnTo>
                    <a:pt x="5692" y="262"/>
                  </a:lnTo>
                  <a:lnTo>
                    <a:pt x="541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25"/>
            <p:cNvSpPr/>
            <p:nvPr/>
          </p:nvSpPr>
          <p:spPr>
            <a:xfrm>
              <a:off x="3891850" y="4256600"/>
              <a:ext cx="273575" cy="81875"/>
            </a:xfrm>
            <a:custGeom>
              <a:rect b="b" l="l" r="r" t="t"/>
              <a:pathLst>
                <a:path extrusionOk="0" h="3275" w="10943">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25"/>
            <p:cNvSpPr/>
            <p:nvPr/>
          </p:nvSpPr>
          <p:spPr>
            <a:xfrm>
              <a:off x="3634375" y="4403350"/>
              <a:ext cx="325" cy="325"/>
            </a:xfrm>
            <a:custGeom>
              <a:rect b="b" l="l" r="r" t="t"/>
              <a:pathLst>
                <a:path extrusionOk="0" h="13" w="13">
                  <a:moveTo>
                    <a:pt x="0" y="12"/>
                  </a:move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25"/>
            <p:cNvSpPr/>
            <p:nvPr/>
          </p:nvSpPr>
          <p:spPr>
            <a:xfrm>
              <a:off x="3635275" y="4402450"/>
              <a:ext cx="300" cy="625"/>
            </a:xfrm>
            <a:custGeom>
              <a:rect b="b" l="l" r="r" t="t"/>
              <a:pathLst>
                <a:path extrusionOk="0" h="25" w="12">
                  <a:moveTo>
                    <a:pt x="12" y="1"/>
                  </a:moveTo>
                  <a:cubicBezTo>
                    <a:pt x="12" y="1"/>
                    <a:pt x="0" y="25"/>
                    <a:pt x="12" y="1"/>
                  </a:cubicBezTo>
                  <a:lnTo>
                    <a:pt x="0" y="25"/>
                  </a:lnTo>
                  <a:lnTo>
                    <a:pt x="0" y="25"/>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25"/>
            <p:cNvSpPr/>
            <p:nvPr/>
          </p:nvSpPr>
          <p:spPr>
            <a:xfrm>
              <a:off x="3636750" y="4373575"/>
              <a:ext cx="101825" cy="35750"/>
            </a:xfrm>
            <a:custGeom>
              <a:rect b="b" l="l" r="r" t="t"/>
              <a:pathLst>
                <a:path extrusionOk="0" h="1430" w="4073">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25"/>
            <p:cNvSpPr/>
            <p:nvPr/>
          </p:nvSpPr>
          <p:spPr>
            <a:xfrm>
              <a:off x="3635850" y="4402150"/>
              <a:ext cx="925" cy="325"/>
            </a:xfrm>
            <a:custGeom>
              <a:rect b="b" l="l" r="r" t="t"/>
              <a:pathLst>
                <a:path extrusionOk="0" h="13" w="37">
                  <a:moveTo>
                    <a:pt x="37" y="1"/>
                  </a:moveTo>
                  <a:cubicBezTo>
                    <a:pt x="13" y="1"/>
                    <a:pt x="1" y="1"/>
                    <a:pt x="1" y="13"/>
                  </a:cubicBezTo>
                  <a:cubicBezTo>
                    <a:pt x="1" y="13"/>
                    <a:pt x="13" y="1"/>
                    <a:pt x="3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25"/>
            <p:cNvSpPr/>
            <p:nvPr/>
          </p:nvSpPr>
          <p:spPr>
            <a:xfrm>
              <a:off x="3634075" y="4403950"/>
              <a:ext cx="325" cy="925"/>
            </a:xfrm>
            <a:custGeom>
              <a:rect b="b" l="l" r="r" t="t"/>
              <a:pathLst>
                <a:path extrusionOk="0" h="37" w="13">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25"/>
            <p:cNvSpPr/>
            <p:nvPr/>
          </p:nvSpPr>
          <p:spPr>
            <a:xfrm>
              <a:off x="2599425" y="4199450"/>
              <a:ext cx="104800" cy="112250"/>
            </a:xfrm>
            <a:custGeom>
              <a:rect b="b" l="l" r="r" t="t"/>
              <a:pathLst>
                <a:path extrusionOk="0" h="4490" w="4192">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25"/>
            <p:cNvSpPr/>
            <p:nvPr/>
          </p:nvSpPr>
          <p:spPr>
            <a:xfrm>
              <a:off x="2778900" y="4187850"/>
              <a:ext cx="124150" cy="53600"/>
            </a:xfrm>
            <a:custGeom>
              <a:rect b="b" l="l" r="r" t="t"/>
              <a:pathLst>
                <a:path extrusionOk="0" h="2144" w="4966">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25"/>
            <p:cNvSpPr/>
            <p:nvPr/>
          </p:nvSpPr>
          <p:spPr>
            <a:xfrm>
              <a:off x="2905125" y="4188150"/>
              <a:ext cx="900" cy="625"/>
            </a:xfrm>
            <a:custGeom>
              <a:rect b="b" l="l" r="r" t="t"/>
              <a:pathLst>
                <a:path extrusionOk="0" h="25" w="36">
                  <a:moveTo>
                    <a:pt x="0" y="0"/>
                  </a:moveTo>
                  <a:cubicBezTo>
                    <a:pt x="12" y="0"/>
                    <a:pt x="12" y="24"/>
                    <a:pt x="36" y="24"/>
                  </a:cubicBezTo>
                  <a:cubicBezTo>
                    <a:pt x="12" y="24"/>
                    <a:pt x="12"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25"/>
            <p:cNvSpPr/>
            <p:nvPr/>
          </p:nvSpPr>
          <p:spPr>
            <a:xfrm>
              <a:off x="2903925" y="4187850"/>
              <a:ext cx="925" cy="25"/>
            </a:xfrm>
            <a:custGeom>
              <a:rect b="b" l="l" r="r" t="t"/>
              <a:pathLst>
                <a:path extrusionOk="0" h="1" w="37">
                  <a:moveTo>
                    <a:pt x="0" y="0"/>
                  </a:move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25"/>
            <p:cNvSpPr/>
            <p:nvPr/>
          </p:nvSpPr>
          <p:spPr>
            <a:xfrm>
              <a:off x="2903325" y="4187850"/>
              <a:ext cx="625" cy="25"/>
            </a:xfrm>
            <a:custGeom>
              <a:rect b="b" l="l" r="r" t="t"/>
              <a:pathLst>
                <a:path extrusionOk="0" h="1" w="25">
                  <a:moveTo>
                    <a:pt x="1" y="0"/>
                  </a:move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25"/>
            <p:cNvSpPr/>
            <p:nvPr/>
          </p:nvSpPr>
          <p:spPr>
            <a:xfrm>
              <a:off x="2906000" y="4188750"/>
              <a:ext cx="25" cy="25"/>
            </a:xfrm>
            <a:custGeom>
              <a:rect b="b" l="l" r="r" t="t"/>
              <a:pathLst>
                <a:path extrusionOk="0" h="1" w="1">
                  <a:moveTo>
                    <a:pt x="1" y="0"/>
                  </a:move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25"/>
            <p:cNvSpPr/>
            <p:nvPr/>
          </p:nvSpPr>
          <p:spPr>
            <a:xfrm>
              <a:off x="2898575" y="4188150"/>
              <a:ext cx="179200" cy="127725"/>
            </a:xfrm>
            <a:custGeom>
              <a:rect b="b" l="l" r="r" t="t"/>
              <a:pathLst>
                <a:path extrusionOk="0" h="5109" w="7168">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25"/>
            <p:cNvSpPr/>
            <p:nvPr/>
          </p:nvSpPr>
          <p:spPr>
            <a:xfrm>
              <a:off x="2605375" y="4242625"/>
              <a:ext cx="151825" cy="76225"/>
            </a:xfrm>
            <a:custGeom>
              <a:rect b="b" l="l" r="r" t="t"/>
              <a:pathLst>
                <a:path extrusionOk="0" h="3049" w="6073">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25"/>
            <p:cNvSpPr/>
            <p:nvPr/>
          </p:nvSpPr>
          <p:spPr>
            <a:xfrm>
              <a:off x="2768500" y="4252150"/>
              <a:ext cx="210450" cy="159250"/>
            </a:xfrm>
            <a:custGeom>
              <a:rect b="b" l="l" r="r" t="t"/>
              <a:pathLst>
                <a:path extrusionOk="0" h="6370" w="8418">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25"/>
            <p:cNvSpPr/>
            <p:nvPr/>
          </p:nvSpPr>
          <p:spPr>
            <a:xfrm>
              <a:off x="2694975" y="4191125"/>
              <a:ext cx="62225" cy="54200"/>
            </a:xfrm>
            <a:custGeom>
              <a:rect b="b" l="l" r="r" t="t"/>
              <a:pathLst>
                <a:path extrusionOk="0" h="2168" w="2489">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25"/>
            <p:cNvSpPr/>
            <p:nvPr/>
          </p:nvSpPr>
          <p:spPr>
            <a:xfrm>
              <a:off x="3016725" y="4319125"/>
              <a:ext cx="67000" cy="92275"/>
            </a:xfrm>
            <a:custGeom>
              <a:rect b="b" l="l" r="r" t="t"/>
              <a:pathLst>
                <a:path extrusionOk="0" h="3691" w="268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25"/>
            <p:cNvSpPr/>
            <p:nvPr/>
          </p:nvSpPr>
          <p:spPr>
            <a:xfrm>
              <a:off x="3084000" y="4036650"/>
              <a:ext cx="186075" cy="275050"/>
            </a:xfrm>
            <a:custGeom>
              <a:rect b="b" l="l" r="r" t="t"/>
              <a:pathLst>
                <a:path extrusionOk="0" h="11002" w="7443">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25"/>
            <p:cNvSpPr/>
            <p:nvPr/>
          </p:nvSpPr>
          <p:spPr>
            <a:xfrm>
              <a:off x="3088475" y="4311375"/>
              <a:ext cx="161950" cy="100025"/>
            </a:xfrm>
            <a:custGeom>
              <a:rect b="b" l="l" r="r" t="t"/>
              <a:pathLst>
                <a:path extrusionOk="0" h="4001" w="6478">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25"/>
            <p:cNvSpPr/>
            <p:nvPr/>
          </p:nvSpPr>
          <p:spPr>
            <a:xfrm>
              <a:off x="3271525" y="4040200"/>
              <a:ext cx="47350" cy="371200"/>
            </a:xfrm>
            <a:custGeom>
              <a:rect b="b" l="l" r="r" t="t"/>
              <a:pathLst>
                <a:path extrusionOk="0" h="14848" w="1894">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25"/>
            <p:cNvSpPr/>
            <p:nvPr/>
          </p:nvSpPr>
          <p:spPr>
            <a:xfrm>
              <a:off x="3632275" y="4401925"/>
              <a:ext cx="10750" cy="9475"/>
            </a:xfrm>
            <a:custGeom>
              <a:rect b="b" l="l" r="r" t="t"/>
              <a:pathLst>
                <a:path extrusionOk="0" h="379" w="43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25"/>
            <p:cNvSpPr/>
            <p:nvPr/>
          </p:nvSpPr>
          <p:spPr>
            <a:xfrm>
              <a:off x="3737350" y="4195300"/>
              <a:ext cx="14325" cy="216100"/>
            </a:xfrm>
            <a:custGeom>
              <a:rect b="b" l="l" r="r" t="t"/>
              <a:pathLst>
                <a:path extrusionOk="0" h="8644" w="573">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25"/>
            <p:cNvSpPr/>
            <p:nvPr/>
          </p:nvSpPr>
          <p:spPr>
            <a:xfrm>
              <a:off x="4021625" y="4264050"/>
              <a:ext cx="149750" cy="147350"/>
            </a:xfrm>
            <a:custGeom>
              <a:rect b="b" l="l" r="r" t="t"/>
              <a:pathLst>
                <a:path extrusionOk="0" h="5894" w="599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25"/>
            <p:cNvSpPr/>
            <p:nvPr/>
          </p:nvSpPr>
          <p:spPr>
            <a:xfrm>
              <a:off x="4484475" y="4346500"/>
              <a:ext cx="96475" cy="64900"/>
            </a:xfrm>
            <a:custGeom>
              <a:rect b="b" l="l" r="r" t="t"/>
              <a:pathLst>
                <a:path extrusionOk="0" h="2596" w="3859">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25"/>
            <p:cNvSpPr/>
            <p:nvPr/>
          </p:nvSpPr>
          <p:spPr>
            <a:xfrm>
              <a:off x="3743025" y="4194700"/>
              <a:ext cx="230700" cy="216425"/>
            </a:xfrm>
            <a:custGeom>
              <a:rect b="b" l="l" r="r" t="t"/>
              <a:pathLst>
                <a:path extrusionOk="0" h="8657" w="9228">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25"/>
            <p:cNvSpPr/>
            <p:nvPr/>
          </p:nvSpPr>
          <p:spPr>
            <a:xfrm>
              <a:off x="4185325" y="4269100"/>
              <a:ext cx="69975" cy="142300"/>
            </a:xfrm>
            <a:custGeom>
              <a:rect b="b" l="l" r="r" t="t"/>
              <a:pathLst>
                <a:path extrusionOk="0" h="5692" w="2799">
                  <a:moveTo>
                    <a:pt x="1" y="1"/>
                  </a:moveTo>
                  <a:lnTo>
                    <a:pt x="2430" y="5692"/>
                  </a:lnTo>
                  <a:lnTo>
                    <a:pt x="2799" y="5692"/>
                  </a:lnTo>
                  <a:lnTo>
                    <a:pt x="572" y="465"/>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25"/>
            <p:cNvSpPr/>
            <p:nvPr/>
          </p:nvSpPr>
          <p:spPr>
            <a:xfrm>
              <a:off x="4174625" y="4240475"/>
              <a:ext cx="9550" cy="5725"/>
            </a:xfrm>
            <a:custGeom>
              <a:rect b="b" l="l" r="r" t="t"/>
              <a:pathLst>
                <a:path extrusionOk="0" h="229" w="382">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25"/>
            <p:cNvSpPr/>
            <p:nvPr/>
          </p:nvSpPr>
          <p:spPr>
            <a:xfrm>
              <a:off x="4599075" y="4353050"/>
              <a:ext cx="37825" cy="58350"/>
            </a:xfrm>
            <a:custGeom>
              <a:rect b="b" l="l" r="r" t="t"/>
              <a:pathLst>
                <a:path extrusionOk="0" h="2334" w="1513">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25"/>
            <p:cNvSpPr/>
            <p:nvPr/>
          </p:nvSpPr>
          <p:spPr>
            <a:xfrm>
              <a:off x="4185025" y="4263750"/>
              <a:ext cx="182500" cy="147650"/>
            </a:xfrm>
            <a:custGeom>
              <a:rect b="b" l="l" r="r" t="t"/>
              <a:pathLst>
                <a:path extrusionOk="0" h="5906" w="730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25"/>
            <p:cNvSpPr/>
            <p:nvPr/>
          </p:nvSpPr>
          <p:spPr>
            <a:xfrm>
              <a:off x="4189800" y="4255125"/>
              <a:ext cx="386375" cy="83950"/>
            </a:xfrm>
            <a:custGeom>
              <a:rect b="b" l="l" r="r" t="t"/>
              <a:pathLst>
                <a:path extrusionOk="0" h="3358" w="15455">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25"/>
            <p:cNvSpPr/>
            <p:nvPr/>
          </p:nvSpPr>
          <p:spPr>
            <a:xfrm>
              <a:off x="4185925" y="3740775"/>
              <a:ext cx="804900" cy="513475"/>
            </a:xfrm>
            <a:custGeom>
              <a:rect b="b" l="l" r="r" t="t"/>
              <a:pathLst>
                <a:path extrusionOk="0" h="20539" w="32196">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25"/>
            <p:cNvSpPr/>
            <p:nvPr/>
          </p:nvSpPr>
          <p:spPr>
            <a:xfrm>
              <a:off x="4604725" y="4122375"/>
              <a:ext cx="224450" cy="207175"/>
            </a:xfrm>
            <a:custGeom>
              <a:rect b="b" l="l" r="r" t="t"/>
              <a:pathLst>
                <a:path extrusionOk="0" h="8287" w="8978">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25"/>
            <p:cNvSpPr/>
            <p:nvPr/>
          </p:nvSpPr>
          <p:spPr>
            <a:xfrm>
              <a:off x="4727950" y="4136950"/>
              <a:ext cx="125650" cy="274450"/>
            </a:xfrm>
            <a:custGeom>
              <a:rect b="b" l="l" r="r" t="t"/>
              <a:pathLst>
                <a:path extrusionOk="0" h="10978" w="5026">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25"/>
            <p:cNvSpPr/>
            <p:nvPr/>
          </p:nvSpPr>
          <p:spPr>
            <a:xfrm>
              <a:off x="4605925" y="4346200"/>
              <a:ext cx="86650" cy="65200"/>
            </a:xfrm>
            <a:custGeom>
              <a:rect b="b" l="l" r="r" t="t"/>
              <a:pathLst>
                <a:path extrusionOk="0" h="2608" w="3466">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25"/>
            <p:cNvSpPr/>
            <p:nvPr/>
          </p:nvSpPr>
          <p:spPr>
            <a:xfrm>
              <a:off x="5016400" y="4244400"/>
              <a:ext cx="9250" cy="167000"/>
            </a:xfrm>
            <a:custGeom>
              <a:rect b="b" l="l" r="r" t="t"/>
              <a:pathLst>
                <a:path extrusionOk="0" h="6680" w="37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25"/>
            <p:cNvSpPr/>
            <p:nvPr/>
          </p:nvSpPr>
          <p:spPr>
            <a:xfrm>
              <a:off x="5021450" y="4188150"/>
              <a:ext cx="3300" cy="3900"/>
            </a:xfrm>
            <a:custGeom>
              <a:rect b="b" l="l" r="r" t="t"/>
              <a:pathLst>
                <a:path extrusionOk="0" h="156" w="132">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25"/>
            <p:cNvSpPr/>
            <p:nvPr/>
          </p:nvSpPr>
          <p:spPr>
            <a:xfrm>
              <a:off x="4864275" y="3750900"/>
              <a:ext cx="138450" cy="315225"/>
            </a:xfrm>
            <a:custGeom>
              <a:rect b="b" l="l" r="r" t="t"/>
              <a:pathLst>
                <a:path extrusionOk="0" h="12609" w="5538">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25"/>
            <p:cNvSpPr/>
            <p:nvPr/>
          </p:nvSpPr>
          <p:spPr>
            <a:xfrm>
              <a:off x="5003300" y="3753275"/>
              <a:ext cx="18175" cy="439050"/>
            </a:xfrm>
            <a:custGeom>
              <a:rect b="b" l="l" r="r" t="t"/>
              <a:pathLst>
                <a:path extrusionOk="0" h="17562" w="727">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25"/>
            <p:cNvSpPr/>
            <p:nvPr/>
          </p:nvSpPr>
          <p:spPr>
            <a:xfrm>
              <a:off x="4886325" y="4112250"/>
              <a:ext cx="111625" cy="96750"/>
            </a:xfrm>
            <a:custGeom>
              <a:rect b="b" l="l" r="r" t="t"/>
              <a:pathLst>
                <a:path extrusionOk="0" h="3870" w="4465">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25"/>
            <p:cNvSpPr/>
            <p:nvPr/>
          </p:nvSpPr>
          <p:spPr>
            <a:xfrm>
              <a:off x="5032450" y="4235775"/>
              <a:ext cx="207800" cy="173550"/>
            </a:xfrm>
            <a:custGeom>
              <a:rect b="b" l="l" r="r" t="t"/>
              <a:pathLst>
                <a:path extrusionOk="0" h="6942" w="8312">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25"/>
            <p:cNvSpPr/>
            <p:nvPr/>
          </p:nvSpPr>
          <p:spPr>
            <a:xfrm>
              <a:off x="5006875" y="3750000"/>
              <a:ext cx="242600" cy="651600"/>
            </a:xfrm>
            <a:custGeom>
              <a:rect b="b" l="l" r="r" t="t"/>
              <a:pathLst>
                <a:path extrusionOk="0" h="26064" w="9704">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25"/>
            <p:cNvSpPr/>
            <p:nvPr/>
          </p:nvSpPr>
          <p:spPr>
            <a:xfrm>
              <a:off x="4991100" y="4191000"/>
              <a:ext cx="56575" cy="53975"/>
            </a:xfrm>
            <a:custGeom>
              <a:rect b="b" l="l" r="r" t="t"/>
              <a:pathLst>
                <a:path extrusionOk="0" h="2159" w="2263">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25"/>
            <p:cNvSpPr/>
            <p:nvPr/>
          </p:nvSpPr>
          <p:spPr>
            <a:xfrm>
              <a:off x="4815775" y="4062050"/>
              <a:ext cx="78000" cy="76425"/>
            </a:xfrm>
            <a:custGeom>
              <a:rect b="b" l="l" r="r" t="t"/>
              <a:pathLst>
                <a:path extrusionOk="0" h="3057" w="312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25"/>
            <p:cNvSpPr/>
            <p:nvPr/>
          </p:nvSpPr>
          <p:spPr>
            <a:xfrm>
              <a:off x="2997100" y="4406875"/>
              <a:ext cx="25600" cy="5125"/>
            </a:xfrm>
            <a:custGeom>
              <a:rect b="b" l="l" r="r" t="t"/>
              <a:pathLst>
                <a:path extrusionOk="0" h="205" w="1024">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25"/>
            <p:cNvSpPr/>
            <p:nvPr/>
          </p:nvSpPr>
          <p:spPr>
            <a:xfrm>
              <a:off x="2698250" y="4188575"/>
              <a:ext cx="14300" cy="13925"/>
            </a:xfrm>
            <a:custGeom>
              <a:rect b="b" l="l" r="r" t="t"/>
              <a:pathLst>
                <a:path extrusionOk="0" h="557" w="572">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25"/>
            <p:cNvSpPr/>
            <p:nvPr/>
          </p:nvSpPr>
          <p:spPr>
            <a:xfrm>
              <a:off x="3732600" y="4168050"/>
              <a:ext cx="29200" cy="27800"/>
            </a:xfrm>
            <a:custGeom>
              <a:rect b="b" l="l" r="r" t="t"/>
              <a:pathLst>
                <a:path extrusionOk="0" h="1112" w="1168">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25"/>
            <p:cNvSpPr/>
            <p:nvPr/>
          </p:nvSpPr>
          <p:spPr>
            <a:xfrm>
              <a:off x="4574675" y="4319825"/>
              <a:ext cx="37825" cy="38250"/>
            </a:xfrm>
            <a:custGeom>
              <a:rect b="b" l="l" r="r" t="t"/>
              <a:pathLst>
                <a:path extrusionOk="0" h="1530" w="1513">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25"/>
            <p:cNvSpPr/>
            <p:nvPr/>
          </p:nvSpPr>
          <p:spPr>
            <a:xfrm>
              <a:off x="4163600" y="4245300"/>
              <a:ext cx="27400" cy="26400"/>
            </a:xfrm>
            <a:custGeom>
              <a:rect b="b" l="l" r="r" t="t"/>
              <a:pathLst>
                <a:path extrusionOk="0" h="1056" w="1096">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25"/>
            <p:cNvSpPr/>
            <p:nvPr/>
          </p:nvSpPr>
          <p:spPr>
            <a:xfrm>
              <a:off x="2754800" y="4228775"/>
              <a:ext cx="27100" cy="27250"/>
            </a:xfrm>
            <a:custGeom>
              <a:rect b="b" l="l" r="r" t="t"/>
              <a:pathLst>
                <a:path extrusionOk="0" h="1090" w="1084">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25"/>
            <p:cNvSpPr/>
            <p:nvPr/>
          </p:nvSpPr>
          <p:spPr>
            <a:xfrm>
              <a:off x="2582150" y="4308350"/>
              <a:ext cx="28000" cy="27250"/>
            </a:xfrm>
            <a:custGeom>
              <a:rect b="b" l="l" r="r" t="t"/>
              <a:pathLst>
                <a:path extrusionOk="0" h="1090" w="112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25"/>
            <p:cNvSpPr/>
            <p:nvPr/>
          </p:nvSpPr>
          <p:spPr>
            <a:xfrm>
              <a:off x="3259325" y="4015150"/>
              <a:ext cx="28300" cy="26950"/>
            </a:xfrm>
            <a:custGeom>
              <a:rect b="b" l="l" r="r" t="t"/>
              <a:pathLst>
                <a:path extrusionOk="0" h="1078" w="1132">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25"/>
            <p:cNvSpPr/>
            <p:nvPr/>
          </p:nvSpPr>
          <p:spPr>
            <a:xfrm>
              <a:off x="5234575" y="4397850"/>
              <a:ext cx="36625" cy="13550"/>
            </a:xfrm>
            <a:custGeom>
              <a:rect b="b" l="l" r="r" t="t"/>
              <a:pathLst>
                <a:path extrusionOk="0" h="542" w="1465">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25"/>
            <p:cNvSpPr/>
            <p:nvPr/>
          </p:nvSpPr>
          <p:spPr>
            <a:xfrm>
              <a:off x="4984250" y="3714800"/>
              <a:ext cx="39600" cy="38200"/>
            </a:xfrm>
            <a:custGeom>
              <a:rect b="b" l="l" r="r" t="t"/>
              <a:pathLst>
                <a:path extrusionOk="0" h="1528" w="1584">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25"/>
            <p:cNvSpPr/>
            <p:nvPr/>
          </p:nvSpPr>
          <p:spPr>
            <a:xfrm>
              <a:off x="3074475" y="4307150"/>
              <a:ext cx="15500" cy="15550"/>
            </a:xfrm>
            <a:custGeom>
              <a:rect b="b" l="l" r="r" t="t"/>
              <a:pathLst>
                <a:path extrusionOk="0" h="622" w="62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25"/>
            <p:cNvSpPr/>
            <p:nvPr/>
          </p:nvSpPr>
          <p:spPr>
            <a:xfrm>
              <a:off x="3911200" y="4344925"/>
              <a:ext cx="16375" cy="15575"/>
            </a:xfrm>
            <a:custGeom>
              <a:rect b="b" l="l" r="r" t="t"/>
              <a:pathLst>
                <a:path extrusionOk="0" h="623" w="655">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1" name="Google Shape;3631;p25"/>
          <p:cNvSpPr/>
          <p:nvPr/>
        </p:nvSpPr>
        <p:spPr>
          <a:xfrm>
            <a:off x="0" y="4845825"/>
            <a:ext cx="9144000" cy="297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25"/>
          <p:cNvSpPr txBox="1"/>
          <p:nvPr>
            <p:ph hasCustomPrompt="1" type="title"/>
          </p:nvPr>
        </p:nvSpPr>
        <p:spPr>
          <a:xfrm>
            <a:off x="720000" y="1602375"/>
            <a:ext cx="3804600" cy="76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633" name="Google Shape;3633;p25"/>
          <p:cNvSpPr txBox="1"/>
          <p:nvPr>
            <p:ph idx="1" type="subTitle"/>
          </p:nvPr>
        </p:nvSpPr>
        <p:spPr>
          <a:xfrm>
            <a:off x="720000" y="2208375"/>
            <a:ext cx="3804600" cy="59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7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634" name="Google Shape;3634;p25"/>
          <p:cNvSpPr txBox="1"/>
          <p:nvPr>
            <p:ph hasCustomPrompt="1" idx="2" type="title"/>
          </p:nvPr>
        </p:nvSpPr>
        <p:spPr>
          <a:xfrm>
            <a:off x="4619400" y="1602375"/>
            <a:ext cx="3804600" cy="76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635" name="Google Shape;3635;p25"/>
          <p:cNvSpPr txBox="1"/>
          <p:nvPr>
            <p:ph idx="3" type="subTitle"/>
          </p:nvPr>
        </p:nvSpPr>
        <p:spPr>
          <a:xfrm>
            <a:off x="4619400" y="2225317"/>
            <a:ext cx="3804600" cy="59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7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636" name="Google Shape;3636;p25"/>
          <p:cNvSpPr txBox="1"/>
          <p:nvPr>
            <p:ph hasCustomPrompt="1" idx="4" type="title"/>
          </p:nvPr>
        </p:nvSpPr>
        <p:spPr>
          <a:xfrm>
            <a:off x="2223600" y="3120363"/>
            <a:ext cx="4696800" cy="76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637" name="Google Shape;3637;p25"/>
          <p:cNvSpPr txBox="1"/>
          <p:nvPr>
            <p:ph idx="5" type="subTitle"/>
          </p:nvPr>
        </p:nvSpPr>
        <p:spPr>
          <a:xfrm>
            <a:off x="2223600" y="3751788"/>
            <a:ext cx="4696800" cy="59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7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638" name="Google Shape;3638;p25"/>
          <p:cNvSpPr txBox="1"/>
          <p:nvPr>
            <p:ph idx="6"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3639" name="Shape 3639"/>
        <p:cNvGrpSpPr/>
        <p:nvPr/>
      </p:nvGrpSpPr>
      <p:grpSpPr>
        <a:xfrm>
          <a:off x="0" y="0"/>
          <a:ext cx="0" cy="0"/>
          <a:chOff x="0" y="0"/>
          <a:chExt cx="0" cy="0"/>
        </a:xfrm>
      </p:grpSpPr>
      <p:grpSp>
        <p:nvGrpSpPr>
          <p:cNvPr id="3640" name="Google Shape;3640;p26"/>
          <p:cNvGrpSpPr/>
          <p:nvPr/>
        </p:nvGrpSpPr>
        <p:grpSpPr>
          <a:xfrm>
            <a:off x="6782244" y="28"/>
            <a:ext cx="2361918" cy="1745366"/>
            <a:chOff x="2924750" y="1147900"/>
            <a:chExt cx="1220125" cy="901625"/>
          </a:xfrm>
        </p:grpSpPr>
        <p:sp>
          <p:nvSpPr>
            <p:cNvPr id="3641" name="Google Shape;3641;p26"/>
            <p:cNvSpPr/>
            <p:nvPr/>
          </p:nvSpPr>
          <p:spPr>
            <a:xfrm>
              <a:off x="2925350" y="1181225"/>
              <a:ext cx="175" cy="250"/>
            </a:xfrm>
            <a:custGeom>
              <a:rect b="b" l="l" r="r" t="t"/>
              <a:pathLst>
                <a:path extrusionOk="0" h="10" w="7">
                  <a:moveTo>
                    <a:pt x="1" y="1"/>
                  </a:moveTo>
                  <a:cubicBezTo>
                    <a:pt x="1" y="7"/>
                    <a:pt x="4" y="10"/>
                    <a:pt x="5" y="10"/>
                  </a:cubicBezTo>
                  <a:cubicBezTo>
                    <a:pt x="7" y="10"/>
                    <a:pt x="7" y="7"/>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26"/>
            <p:cNvSpPr/>
            <p:nvPr/>
          </p:nvSpPr>
          <p:spPr>
            <a:xfrm>
              <a:off x="2925650" y="1181825"/>
              <a:ext cx="325" cy="400"/>
            </a:xfrm>
            <a:custGeom>
              <a:rect b="b" l="l" r="r" t="t"/>
              <a:pathLst>
                <a:path extrusionOk="0" h="16" w="13">
                  <a:moveTo>
                    <a:pt x="1" y="0"/>
                  </a:moveTo>
                  <a:cubicBezTo>
                    <a:pt x="1" y="10"/>
                    <a:pt x="8" y="12"/>
                    <a:pt x="11" y="12"/>
                  </a:cubicBezTo>
                  <a:lnTo>
                    <a:pt x="11" y="12"/>
                  </a:lnTo>
                  <a:cubicBezTo>
                    <a:pt x="10" y="8"/>
                    <a:pt x="7" y="0"/>
                    <a:pt x="1" y="0"/>
                  </a:cubicBezTo>
                  <a:close/>
                  <a:moveTo>
                    <a:pt x="11" y="12"/>
                  </a:moveTo>
                  <a:lnTo>
                    <a:pt x="11" y="12"/>
                  </a:lnTo>
                  <a:cubicBezTo>
                    <a:pt x="12" y="14"/>
                    <a:pt x="12" y="16"/>
                    <a:pt x="12" y="16"/>
                  </a:cubicBezTo>
                  <a:cubicBezTo>
                    <a:pt x="12" y="16"/>
                    <a:pt x="12" y="15"/>
                    <a:pt x="12" y="12"/>
                  </a:cubicBezTo>
                  <a:cubicBezTo>
                    <a:pt x="12" y="12"/>
                    <a:pt x="12" y="12"/>
                    <a:pt x="11"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26"/>
            <p:cNvSpPr/>
            <p:nvPr/>
          </p:nvSpPr>
          <p:spPr>
            <a:xfrm>
              <a:off x="2926250" y="1182425"/>
              <a:ext cx="25" cy="25"/>
            </a:xfrm>
            <a:custGeom>
              <a:rect b="b" l="l" r="r" t="t"/>
              <a:pathLst>
                <a:path extrusionOk="0" h="1" w="1">
                  <a:moveTo>
                    <a:pt x="0" y="0"/>
                  </a:move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26"/>
            <p:cNvSpPr/>
            <p:nvPr/>
          </p:nvSpPr>
          <p:spPr>
            <a:xfrm>
              <a:off x="2924750" y="1179750"/>
              <a:ext cx="25" cy="300"/>
            </a:xfrm>
            <a:custGeom>
              <a:rect b="b" l="l" r="r" t="t"/>
              <a:pathLst>
                <a:path extrusionOk="0" h="12" w="1">
                  <a:moveTo>
                    <a:pt x="1" y="0"/>
                  </a:moveTo>
                  <a:lnTo>
                    <a:pt x="1" y="0"/>
                  </a:lnTo>
                  <a:lnTo>
                    <a:pt x="1" y="12"/>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26"/>
            <p:cNvSpPr/>
            <p:nvPr/>
          </p:nvSpPr>
          <p:spPr>
            <a:xfrm>
              <a:off x="2925350" y="1181225"/>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26"/>
            <p:cNvSpPr/>
            <p:nvPr/>
          </p:nvSpPr>
          <p:spPr>
            <a:xfrm>
              <a:off x="2931900" y="1162175"/>
              <a:ext cx="86650" cy="19375"/>
            </a:xfrm>
            <a:custGeom>
              <a:rect b="b" l="l" r="r" t="t"/>
              <a:pathLst>
                <a:path extrusionOk="0" h="775" w="3466">
                  <a:moveTo>
                    <a:pt x="3465" y="1"/>
                  </a:moveTo>
                  <a:lnTo>
                    <a:pt x="1" y="524"/>
                  </a:lnTo>
                  <a:lnTo>
                    <a:pt x="1" y="608"/>
                  </a:lnTo>
                  <a:lnTo>
                    <a:pt x="274" y="775"/>
                  </a:lnTo>
                  <a:lnTo>
                    <a:pt x="3382" y="298"/>
                  </a:lnTo>
                  <a:lnTo>
                    <a:pt x="346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26"/>
            <p:cNvSpPr/>
            <p:nvPr/>
          </p:nvSpPr>
          <p:spPr>
            <a:xfrm>
              <a:off x="3024175" y="1148200"/>
              <a:ext cx="134275" cy="20250"/>
            </a:xfrm>
            <a:custGeom>
              <a:rect b="b" l="l" r="r" t="t"/>
              <a:pathLst>
                <a:path extrusionOk="0" h="810" w="5371">
                  <a:moveTo>
                    <a:pt x="3489" y="0"/>
                  </a:moveTo>
                  <a:lnTo>
                    <a:pt x="72" y="512"/>
                  </a:lnTo>
                  <a:lnTo>
                    <a:pt x="1" y="810"/>
                  </a:lnTo>
                  <a:lnTo>
                    <a:pt x="537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26"/>
            <p:cNvSpPr/>
            <p:nvPr/>
          </p:nvSpPr>
          <p:spPr>
            <a:xfrm>
              <a:off x="3114950" y="1293450"/>
              <a:ext cx="203925" cy="127125"/>
            </a:xfrm>
            <a:custGeom>
              <a:rect b="b" l="l" r="r" t="t"/>
              <a:pathLst>
                <a:path extrusionOk="0" h="5085" w="8157">
                  <a:moveTo>
                    <a:pt x="287" y="0"/>
                  </a:moveTo>
                  <a:lnTo>
                    <a:pt x="1" y="155"/>
                  </a:lnTo>
                  <a:lnTo>
                    <a:pt x="8050" y="5084"/>
                  </a:lnTo>
                  <a:cubicBezTo>
                    <a:pt x="8073" y="4989"/>
                    <a:pt x="8109" y="4918"/>
                    <a:pt x="8157" y="4858"/>
                  </a:cubicBezTo>
                  <a:lnTo>
                    <a:pt x="8109" y="4798"/>
                  </a:lnTo>
                  <a:lnTo>
                    <a:pt x="28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26"/>
            <p:cNvSpPr/>
            <p:nvPr/>
          </p:nvSpPr>
          <p:spPr>
            <a:xfrm>
              <a:off x="2925950" y="1177350"/>
              <a:ext cx="77425" cy="50325"/>
            </a:xfrm>
            <a:custGeom>
              <a:rect b="b" l="l" r="r" t="t"/>
              <a:pathLst>
                <a:path extrusionOk="0" h="2013" w="3097">
                  <a:moveTo>
                    <a:pt x="0" y="179"/>
                  </a:moveTo>
                  <a:cubicBezTo>
                    <a:pt x="25" y="196"/>
                    <a:pt x="44" y="207"/>
                    <a:pt x="66" y="212"/>
                  </a:cubicBezTo>
                  <a:lnTo>
                    <a:pt x="66" y="212"/>
                  </a:lnTo>
                  <a:lnTo>
                    <a:pt x="12" y="179"/>
                  </a:lnTo>
                  <a:close/>
                  <a:moveTo>
                    <a:pt x="239" y="1"/>
                  </a:moveTo>
                  <a:lnTo>
                    <a:pt x="239" y="84"/>
                  </a:lnTo>
                  <a:cubicBezTo>
                    <a:pt x="239" y="150"/>
                    <a:pt x="188" y="216"/>
                    <a:pt x="114" y="216"/>
                  </a:cubicBezTo>
                  <a:cubicBezTo>
                    <a:pt x="108" y="216"/>
                    <a:pt x="102" y="216"/>
                    <a:pt x="96" y="215"/>
                  </a:cubicBezTo>
                  <a:cubicBezTo>
                    <a:pt x="85" y="215"/>
                    <a:pt x="75" y="214"/>
                    <a:pt x="66" y="212"/>
                  </a:cubicBezTo>
                  <a:lnTo>
                    <a:pt x="66" y="212"/>
                  </a:lnTo>
                  <a:lnTo>
                    <a:pt x="3025" y="2013"/>
                  </a:lnTo>
                  <a:lnTo>
                    <a:pt x="3096" y="1727"/>
                  </a:lnTo>
                  <a:lnTo>
                    <a:pt x="512" y="168"/>
                  </a:lnTo>
                  <a:lnTo>
                    <a:pt x="2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26"/>
            <p:cNvSpPr/>
            <p:nvPr/>
          </p:nvSpPr>
          <p:spPr>
            <a:xfrm>
              <a:off x="3007800" y="1224975"/>
              <a:ext cx="107175" cy="68200"/>
            </a:xfrm>
            <a:custGeom>
              <a:rect b="b" l="l" r="r" t="t"/>
              <a:pathLst>
                <a:path extrusionOk="0" h="2728" w="4287">
                  <a:moveTo>
                    <a:pt x="72" y="1"/>
                  </a:moveTo>
                  <a:lnTo>
                    <a:pt x="1" y="287"/>
                  </a:lnTo>
                  <a:lnTo>
                    <a:pt x="4001" y="2727"/>
                  </a:lnTo>
                  <a:lnTo>
                    <a:pt x="4287" y="2584"/>
                  </a:lnTo>
                  <a:lnTo>
                    <a:pt x="7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26"/>
            <p:cNvSpPr/>
            <p:nvPr/>
          </p:nvSpPr>
          <p:spPr>
            <a:xfrm>
              <a:off x="2924750" y="1180025"/>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26"/>
            <p:cNvSpPr/>
            <p:nvPr/>
          </p:nvSpPr>
          <p:spPr>
            <a:xfrm>
              <a:off x="2926250" y="1182425"/>
              <a:ext cx="25" cy="25"/>
            </a:xfrm>
            <a:custGeom>
              <a:rect b="b" l="l" r="r" t="t"/>
              <a:pathLst>
                <a:path extrusionOk="0" h="1" w="1">
                  <a:moveTo>
                    <a:pt x="0" y="0"/>
                  </a:move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26"/>
            <p:cNvSpPr/>
            <p:nvPr/>
          </p:nvSpPr>
          <p:spPr>
            <a:xfrm>
              <a:off x="2925350" y="1181225"/>
              <a:ext cx="25" cy="325"/>
            </a:xfrm>
            <a:custGeom>
              <a:rect b="b" l="l" r="r" t="t"/>
              <a:pathLst>
                <a:path extrusionOk="0" h="13" w="1">
                  <a:moveTo>
                    <a:pt x="1" y="1"/>
                  </a:moveTo>
                  <a:lnTo>
                    <a:pt x="1" y="1"/>
                  </a:lnTo>
                  <a:lnTo>
                    <a:pt x="1" y="1"/>
                  </a:lnTo>
                  <a:cubicBezTo>
                    <a:pt x="1" y="1"/>
                    <a:pt x="1" y="13"/>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26"/>
            <p:cNvSpPr/>
            <p:nvPr/>
          </p:nvSpPr>
          <p:spPr>
            <a:xfrm>
              <a:off x="2924750" y="1148200"/>
              <a:ext cx="7175" cy="34850"/>
            </a:xfrm>
            <a:custGeom>
              <a:rect b="b" l="l" r="r" t="t"/>
              <a:pathLst>
                <a:path extrusionOk="0" h="1394" w="287">
                  <a:moveTo>
                    <a:pt x="1" y="0"/>
                  </a:moveTo>
                  <a:lnTo>
                    <a:pt x="1" y="1250"/>
                  </a:lnTo>
                  <a:lnTo>
                    <a:pt x="1" y="1262"/>
                  </a:lnTo>
                  <a:lnTo>
                    <a:pt x="1" y="1274"/>
                  </a:lnTo>
                  <a:lnTo>
                    <a:pt x="1" y="1286"/>
                  </a:lnTo>
                  <a:lnTo>
                    <a:pt x="1" y="1310"/>
                  </a:lnTo>
                  <a:lnTo>
                    <a:pt x="1" y="1322"/>
                  </a:lnTo>
                  <a:lnTo>
                    <a:pt x="1" y="1334"/>
                  </a:lnTo>
                  <a:lnTo>
                    <a:pt x="1" y="1345"/>
                  </a:lnTo>
                  <a:lnTo>
                    <a:pt x="25" y="1357"/>
                  </a:lnTo>
                  <a:cubicBezTo>
                    <a:pt x="48" y="1381"/>
                    <a:pt x="84" y="1393"/>
                    <a:pt x="108" y="1393"/>
                  </a:cubicBezTo>
                  <a:cubicBezTo>
                    <a:pt x="227" y="1393"/>
                    <a:pt x="287" y="1334"/>
                    <a:pt x="287" y="1250"/>
                  </a:cubicBezTo>
                  <a:lnTo>
                    <a:pt x="287" y="1167"/>
                  </a:lnTo>
                  <a:lnTo>
                    <a:pt x="287" y="1083"/>
                  </a:lnTo>
                  <a:lnTo>
                    <a:pt x="28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26"/>
            <p:cNvSpPr/>
            <p:nvPr/>
          </p:nvSpPr>
          <p:spPr>
            <a:xfrm>
              <a:off x="2963750" y="1147900"/>
              <a:ext cx="65800" cy="224750"/>
            </a:xfrm>
            <a:custGeom>
              <a:rect b="b" l="l" r="r" t="t"/>
              <a:pathLst>
                <a:path extrusionOk="0" h="8990" w="2632">
                  <a:moveTo>
                    <a:pt x="2334" y="0"/>
                  </a:moveTo>
                  <a:lnTo>
                    <a:pt x="2179" y="572"/>
                  </a:lnTo>
                  <a:lnTo>
                    <a:pt x="2108" y="869"/>
                  </a:lnTo>
                  <a:lnTo>
                    <a:pt x="1572" y="2917"/>
                  </a:lnTo>
                  <a:lnTo>
                    <a:pt x="1489" y="3203"/>
                  </a:lnTo>
                  <a:lnTo>
                    <a:pt x="1" y="8989"/>
                  </a:lnTo>
                  <a:cubicBezTo>
                    <a:pt x="24" y="8954"/>
                    <a:pt x="48" y="8906"/>
                    <a:pt x="96" y="8882"/>
                  </a:cubicBezTo>
                  <a:lnTo>
                    <a:pt x="382" y="8727"/>
                  </a:lnTo>
                  <a:lnTo>
                    <a:pt x="1763" y="3370"/>
                  </a:lnTo>
                  <a:lnTo>
                    <a:pt x="1834" y="3084"/>
                  </a:lnTo>
                  <a:lnTo>
                    <a:pt x="2418" y="822"/>
                  </a:lnTo>
                  <a:lnTo>
                    <a:pt x="2489" y="524"/>
                  </a:lnTo>
                  <a:lnTo>
                    <a:pt x="263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26"/>
            <p:cNvSpPr/>
            <p:nvPr/>
          </p:nvSpPr>
          <p:spPr>
            <a:xfrm>
              <a:off x="3178350" y="1148775"/>
              <a:ext cx="49150" cy="83375"/>
            </a:xfrm>
            <a:custGeom>
              <a:rect b="b" l="l" r="r" t="t"/>
              <a:pathLst>
                <a:path extrusionOk="0" h="3335" w="1966">
                  <a:moveTo>
                    <a:pt x="239" y="1"/>
                  </a:moveTo>
                  <a:cubicBezTo>
                    <a:pt x="180" y="72"/>
                    <a:pt x="84" y="120"/>
                    <a:pt x="1" y="156"/>
                  </a:cubicBezTo>
                  <a:lnTo>
                    <a:pt x="1704" y="3335"/>
                  </a:lnTo>
                  <a:lnTo>
                    <a:pt x="1965" y="3204"/>
                  </a:lnTo>
                  <a:lnTo>
                    <a:pt x="2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26"/>
            <p:cNvSpPr/>
            <p:nvPr/>
          </p:nvSpPr>
          <p:spPr>
            <a:xfrm>
              <a:off x="3226875" y="1235100"/>
              <a:ext cx="97950" cy="179800"/>
            </a:xfrm>
            <a:custGeom>
              <a:rect b="b" l="l" r="r" t="t"/>
              <a:pathLst>
                <a:path extrusionOk="0" h="7192" w="3918">
                  <a:moveTo>
                    <a:pt x="144" y="1"/>
                  </a:moveTo>
                  <a:lnTo>
                    <a:pt x="1" y="72"/>
                  </a:lnTo>
                  <a:cubicBezTo>
                    <a:pt x="144" y="108"/>
                    <a:pt x="227" y="239"/>
                    <a:pt x="203" y="370"/>
                  </a:cubicBezTo>
                  <a:cubicBezTo>
                    <a:pt x="179" y="453"/>
                    <a:pt x="155" y="489"/>
                    <a:pt x="96" y="536"/>
                  </a:cubicBezTo>
                  <a:lnTo>
                    <a:pt x="3632" y="7132"/>
                  </a:lnTo>
                  <a:lnTo>
                    <a:pt x="3668" y="7192"/>
                  </a:lnTo>
                  <a:cubicBezTo>
                    <a:pt x="3727" y="7121"/>
                    <a:pt x="3811" y="7073"/>
                    <a:pt x="3918" y="7061"/>
                  </a:cubicBezTo>
                  <a:lnTo>
                    <a:pt x="14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26"/>
            <p:cNvSpPr/>
            <p:nvPr/>
          </p:nvSpPr>
          <p:spPr>
            <a:xfrm>
              <a:off x="3496850" y="1223200"/>
              <a:ext cx="70575" cy="90500"/>
            </a:xfrm>
            <a:custGeom>
              <a:rect b="b" l="l" r="r" t="t"/>
              <a:pathLst>
                <a:path extrusionOk="0" h="3620" w="2823">
                  <a:moveTo>
                    <a:pt x="179" y="0"/>
                  </a:moveTo>
                  <a:lnTo>
                    <a:pt x="1" y="227"/>
                  </a:lnTo>
                  <a:lnTo>
                    <a:pt x="2691" y="3620"/>
                  </a:lnTo>
                  <a:cubicBezTo>
                    <a:pt x="2680" y="3572"/>
                    <a:pt x="2680" y="3548"/>
                    <a:pt x="2691" y="3501"/>
                  </a:cubicBezTo>
                  <a:cubicBezTo>
                    <a:pt x="2703" y="3429"/>
                    <a:pt x="2751" y="3346"/>
                    <a:pt x="2822" y="3322"/>
                  </a:cubicBez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26"/>
            <p:cNvSpPr/>
            <p:nvPr/>
          </p:nvSpPr>
          <p:spPr>
            <a:xfrm>
              <a:off x="3568875" y="1316375"/>
              <a:ext cx="104225" cy="127100"/>
            </a:xfrm>
            <a:custGeom>
              <a:rect b="b" l="l" r="r" t="t"/>
              <a:pathLst>
                <a:path extrusionOk="0" h="5084" w="4169">
                  <a:moveTo>
                    <a:pt x="275" y="0"/>
                  </a:moveTo>
                  <a:lnTo>
                    <a:pt x="227" y="12"/>
                  </a:lnTo>
                  <a:cubicBezTo>
                    <a:pt x="191" y="24"/>
                    <a:pt x="168" y="36"/>
                    <a:pt x="120" y="60"/>
                  </a:cubicBezTo>
                  <a:lnTo>
                    <a:pt x="1" y="119"/>
                  </a:lnTo>
                  <a:lnTo>
                    <a:pt x="3942" y="5084"/>
                  </a:lnTo>
                  <a:cubicBezTo>
                    <a:pt x="4001" y="5013"/>
                    <a:pt x="4085" y="4953"/>
                    <a:pt x="4168" y="4905"/>
                  </a:cubicBez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26"/>
            <p:cNvSpPr/>
            <p:nvPr/>
          </p:nvSpPr>
          <p:spPr>
            <a:xfrm>
              <a:off x="3432250" y="1148200"/>
              <a:ext cx="64625" cy="75025"/>
            </a:xfrm>
            <a:custGeom>
              <a:rect b="b" l="l" r="r" t="t"/>
              <a:pathLst>
                <a:path extrusionOk="0" h="3001" w="2585">
                  <a:moveTo>
                    <a:pt x="1" y="0"/>
                  </a:moveTo>
                  <a:lnTo>
                    <a:pt x="2406" y="3000"/>
                  </a:lnTo>
                  <a:lnTo>
                    <a:pt x="2585" y="2774"/>
                  </a:lnTo>
                  <a:lnTo>
                    <a:pt x="35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26"/>
            <p:cNvSpPr/>
            <p:nvPr/>
          </p:nvSpPr>
          <p:spPr>
            <a:xfrm>
              <a:off x="2964350" y="1148200"/>
              <a:ext cx="427150" cy="226525"/>
            </a:xfrm>
            <a:custGeom>
              <a:rect b="b" l="l" r="r" t="t"/>
              <a:pathLst>
                <a:path extrusionOk="0" h="9061" w="17086">
                  <a:moveTo>
                    <a:pt x="16491" y="0"/>
                  </a:moveTo>
                  <a:lnTo>
                    <a:pt x="10502" y="3227"/>
                  </a:lnTo>
                  <a:lnTo>
                    <a:pt x="10252" y="3358"/>
                  </a:lnTo>
                  <a:lnTo>
                    <a:pt x="6025" y="5655"/>
                  </a:lnTo>
                  <a:lnTo>
                    <a:pt x="5739" y="5798"/>
                  </a:lnTo>
                  <a:lnTo>
                    <a:pt x="358" y="8703"/>
                  </a:lnTo>
                  <a:lnTo>
                    <a:pt x="72" y="8846"/>
                  </a:lnTo>
                  <a:cubicBezTo>
                    <a:pt x="24" y="8882"/>
                    <a:pt x="0" y="8930"/>
                    <a:pt x="0" y="8965"/>
                  </a:cubicBezTo>
                  <a:lnTo>
                    <a:pt x="72" y="8965"/>
                  </a:lnTo>
                  <a:cubicBezTo>
                    <a:pt x="143" y="8989"/>
                    <a:pt x="203" y="9013"/>
                    <a:pt x="262" y="9061"/>
                  </a:cubicBezTo>
                  <a:lnTo>
                    <a:pt x="6013" y="5953"/>
                  </a:lnTo>
                  <a:lnTo>
                    <a:pt x="6299" y="5798"/>
                  </a:lnTo>
                  <a:lnTo>
                    <a:pt x="6846" y="5536"/>
                  </a:lnTo>
                  <a:lnTo>
                    <a:pt x="6846" y="5501"/>
                  </a:lnTo>
                  <a:cubicBezTo>
                    <a:pt x="6867" y="5378"/>
                    <a:pt x="6975" y="5291"/>
                    <a:pt x="7095" y="5291"/>
                  </a:cubicBezTo>
                  <a:cubicBezTo>
                    <a:pt x="7115" y="5291"/>
                    <a:pt x="7136" y="5293"/>
                    <a:pt x="7156" y="5298"/>
                  </a:cubicBezTo>
                  <a:cubicBezTo>
                    <a:pt x="7192" y="5298"/>
                    <a:pt x="7216" y="5310"/>
                    <a:pt x="7227" y="5322"/>
                  </a:cubicBezTo>
                  <a:lnTo>
                    <a:pt x="10204" y="3715"/>
                  </a:lnTo>
                  <a:cubicBezTo>
                    <a:pt x="10246" y="3609"/>
                    <a:pt x="10344" y="3532"/>
                    <a:pt x="10457" y="3532"/>
                  </a:cubicBezTo>
                  <a:cubicBezTo>
                    <a:pt x="10472" y="3532"/>
                    <a:pt x="10487" y="3533"/>
                    <a:pt x="10502" y="3536"/>
                  </a:cubicBezTo>
                  <a:lnTo>
                    <a:pt x="10525" y="3536"/>
                  </a:lnTo>
                  <a:lnTo>
                    <a:pt x="10656" y="3465"/>
                  </a:lnTo>
                  <a:lnTo>
                    <a:pt x="170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26"/>
            <p:cNvSpPr/>
            <p:nvPr/>
          </p:nvSpPr>
          <p:spPr>
            <a:xfrm>
              <a:off x="3321825" y="1432750"/>
              <a:ext cx="8375" cy="4325"/>
            </a:xfrm>
            <a:custGeom>
              <a:rect b="b" l="l" r="r" t="t"/>
              <a:pathLst>
                <a:path extrusionOk="0" h="173" w="335">
                  <a:moveTo>
                    <a:pt x="13" y="0"/>
                  </a:moveTo>
                  <a:lnTo>
                    <a:pt x="13" y="0"/>
                  </a:lnTo>
                  <a:cubicBezTo>
                    <a:pt x="1" y="60"/>
                    <a:pt x="13" y="119"/>
                    <a:pt x="60" y="143"/>
                  </a:cubicBezTo>
                  <a:cubicBezTo>
                    <a:pt x="85" y="163"/>
                    <a:pt x="116" y="173"/>
                    <a:pt x="147" y="173"/>
                  </a:cubicBezTo>
                  <a:cubicBezTo>
                    <a:pt x="189" y="173"/>
                    <a:pt x="230" y="154"/>
                    <a:pt x="251" y="119"/>
                  </a:cubicBezTo>
                  <a:lnTo>
                    <a:pt x="334" y="24"/>
                  </a:lnTo>
                  <a:lnTo>
                    <a:pt x="334" y="24"/>
                  </a:lnTo>
                  <a:cubicBezTo>
                    <a:pt x="291" y="42"/>
                    <a:pt x="234" y="53"/>
                    <a:pt x="184" y="53"/>
                  </a:cubicBezTo>
                  <a:cubicBezTo>
                    <a:pt x="165" y="53"/>
                    <a:pt x="148" y="51"/>
                    <a:pt x="132" y="48"/>
                  </a:cubicBezTo>
                  <a:cubicBezTo>
                    <a:pt x="96" y="24"/>
                    <a:pt x="48" y="12"/>
                    <a:pt x="1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26"/>
            <p:cNvSpPr/>
            <p:nvPr/>
          </p:nvSpPr>
          <p:spPr>
            <a:xfrm>
              <a:off x="3335825" y="1148200"/>
              <a:ext cx="226825" cy="267000"/>
            </a:xfrm>
            <a:custGeom>
              <a:rect b="b" l="l" r="r" t="t"/>
              <a:pathLst>
                <a:path extrusionOk="0" h="10680" w="9073">
                  <a:moveTo>
                    <a:pt x="8704" y="0"/>
                  </a:moveTo>
                  <a:lnTo>
                    <a:pt x="6442" y="2774"/>
                  </a:lnTo>
                  <a:lnTo>
                    <a:pt x="6251" y="3000"/>
                  </a:lnTo>
                  <a:lnTo>
                    <a:pt x="0" y="10680"/>
                  </a:lnTo>
                  <a:lnTo>
                    <a:pt x="0" y="10680"/>
                  </a:lnTo>
                  <a:lnTo>
                    <a:pt x="560" y="10442"/>
                  </a:lnTo>
                  <a:lnTo>
                    <a:pt x="6442" y="3227"/>
                  </a:lnTo>
                  <a:lnTo>
                    <a:pt x="6620" y="3000"/>
                  </a:lnTo>
                  <a:lnTo>
                    <a:pt x="907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26"/>
            <p:cNvSpPr/>
            <p:nvPr/>
          </p:nvSpPr>
          <p:spPr>
            <a:xfrm>
              <a:off x="3867725" y="1148200"/>
              <a:ext cx="46775" cy="39000"/>
            </a:xfrm>
            <a:custGeom>
              <a:rect b="b" l="l" r="r" t="t"/>
              <a:pathLst>
                <a:path extrusionOk="0" h="1560" w="1871">
                  <a:moveTo>
                    <a:pt x="1" y="0"/>
                  </a:moveTo>
                  <a:lnTo>
                    <a:pt x="1668" y="1560"/>
                  </a:lnTo>
                  <a:cubicBezTo>
                    <a:pt x="1727" y="1488"/>
                    <a:pt x="1787" y="1429"/>
                    <a:pt x="1870" y="1381"/>
                  </a:cubicBezTo>
                  <a:lnTo>
                    <a:pt x="41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26"/>
            <p:cNvSpPr/>
            <p:nvPr/>
          </p:nvSpPr>
          <p:spPr>
            <a:xfrm>
              <a:off x="3688250" y="1330350"/>
              <a:ext cx="105100" cy="114625"/>
            </a:xfrm>
            <a:custGeom>
              <a:rect b="b" l="l" r="r" t="t"/>
              <a:pathLst>
                <a:path extrusionOk="0" h="4585" w="4204">
                  <a:moveTo>
                    <a:pt x="4156" y="1"/>
                  </a:moveTo>
                  <a:lnTo>
                    <a:pt x="0" y="4406"/>
                  </a:lnTo>
                  <a:cubicBezTo>
                    <a:pt x="84" y="4454"/>
                    <a:pt x="143" y="4513"/>
                    <a:pt x="179" y="4585"/>
                  </a:cubicBezTo>
                  <a:lnTo>
                    <a:pt x="238" y="4573"/>
                  </a:lnTo>
                  <a:lnTo>
                    <a:pt x="4203" y="370"/>
                  </a:lnTo>
                  <a:lnTo>
                    <a:pt x="415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26"/>
            <p:cNvSpPr/>
            <p:nvPr/>
          </p:nvSpPr>
          <p:spPr>
            <a:xfrm>
              <a:off x="3798375" y="1205350"/>
              <a:ext cx="116125" cy="127400"/>
            </a:xfrm>
            <a:custGeom>
              <a:rect b="b" l="l" r="r" t="t"/>
              <a:pathLst>
                <a:path extrusionOk="0" h="5096" w="4645">
                  <a:moveTo>
                    <a:pt x="4442" y="0"/>
                  </a:moveTo>
                  <a:lnTo>
                    <a:pt x="1" y="4715"/>
                  </a:lnTo>
                  <a:lnTo>
                    <a:pt x="48" y="5096"/>
                  </a:lnTo>
                  <a:lnTo>
                    <a:pt x="4644" y="191"/>
                  </a:lnTo>
                  <a:cubicBezTo>
                    <a:pt x="4561" y="155"/>
                    <a:pt x="4489" y="95"/>
                    <a:pt x="444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26"/>
            <p:cNvSpPr/>
            <p:nvPr/>
          </p:nvSpPr>
          <p:spPr>
            <a:xfrm>
              <a:off x="3335825" y="1313675"/>
              <a:ext cx="235775" cy="107500"/>
            </a:xfrm>
            <a:custGeom>
              <a:rect b="b" l="l" r="r" t="t"/>
              <a:pathLst>
                <a:path extrusionOk="0" h="4300" w="9431">
                  <a:moveTo>
                    <a:pt x="9132" y="1"/>
                  </a:moveTo>
                  <a:lnTo>
                    <a:pt x="560" y="3823"/>
                  </a:lnTo>
                  <a:lnTo>
                    <a:pt x="0" y="4073"/>
                  </a:lnTo>
                  <a:cubicBezTo>
                    <a:pt x="48" y="4132"/>
                    <a:pt x="84" y="4204"/>
                    <a:pt x="96" y="4287"/>
                  </a:cubicBezTo>
                  <a:lnTo>
                    <a:pt x="215" y="4299"/>
                  </a:lnTo>
                  <a:lnTo>
                    <a:pt x="9311" y="239"/>
                  </a:lnTo>
                  <a:lnTo>
                    <a:pt x="9430" y="179"/>
                  </a:lnTo>
                  <a:cubicBezTo>
                    <a:pt x="9406" y="179"/>
                    <a:pt x="9382" y="185"/>
                    <a:pt x="9359" y="185"/>
                  </a:cubicBezTo>
                  <a:cubicBezTo>
                    <a:pt x="9347" y="185"/>
                    <a:pt x="9335" y="183"/>
                    <a:pt x="9323" y="179"/>
                  </a:cubicBezTo>
                  <a:cubicBezTo>
                    <a:pt x="9216" y="168"/>
                    <a:pt x="9144" y="84"/>
                    <a:pt x="9132"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26"/>
            <p:cNvSpPr/>
            <p:nvPr/>
          </p:nvSpPr>
          <p:spPr>
            <a:xfrm>
              <a:off x="3573950" y="1221400"/>
              <a:ext cx="200050" cy="95575"/>
            </a:xfrm>
            <a:custGeom>
              <a:rect b="b" l="l" r="r" t="t"/>
              <a:pathLst>
                <a:path extrusionOk="0" h="3823" w="8002">
                  <a:moveTo>
                    <a:pt x="7894" y="1"/>
                  </a:moveTo>
                  <a:lnTo>
                    <a:pt x="4739" y="1418"/>
                  </a:lnTo>
                  <a:cubicBezTo>
                    <a:pt x="4751" y="1453"/>
                    <a:pt x="4751" y="1489"/>
                    <a:pt x="4739" y="1537"/>
                  </a:cubicBezTo>
                  <a:cubicBezTo>
                    <a:pt x="4708" y="1659"/>
                    <a:pt x="4608" y="1747"/>
                    <a:pt x="4490" y="1747"/>
                  </a:cubicBezTo>
                  <a:cubicBezTo>
                    <a:pt x="4470" y="1747"/>
                    <a:pt x="4450" y="1744"/>
                    <a:pt x="4429" y="1739"/>
                  </a:cubicBezTo>
                  <a:cubicBezTo>
                    <a:pt x="4346" y="1727"/>
                    <a:pt x="4287" y="1680"/>
                    <a:pt x="4251" y="1620"/>
                  </a:cubicBezTo>
                  <a:lnTo>
                    <a:pt x="48" y="3478"/>
                  </a:lnTo>
                  <a:cubicBezTo>
                    <a:pt x="108" y="3537"/>
                    <a:pt x="131" y="3597"/>
                    <a:pt x="108" y="3656"/>
                  </a:cubicBezTo>
                  <a:cubicBezTo>
                    <a:pt x="96" y="3739"/>
                    <a:pt x="72" y="3775"/>
                    <a:pt x="0" y="3823"/>
                  </a:cubicBezTo>
                  <a:lnTo>
                    <a:pt x="48" y="3811"/>
                  </a:lnTo>
                  <a:lnTo>
                    <a:pt x="8001" y="263"/>
                  </a:lnTo>
                  <a:cubicBezTo>
                    <a:pt x="7942" y="191"/>
                    <a:pt x="7894" y="108"/>
                    <a:pt x="789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26"/>
            <p:cNvSpPr/>
            <p:nvPr/>
          </p:nvSpPr>
          <p:spPr>
            <a:xfrm>
              <a:off x="3336725" y="1420550"/>
              <a:ext cx="327425" cy="35725"/>
            </a:xfrm>
            <a:custGeom>
              <a:rect b="b" l="l" r="r" t="t"/>
              <a:pathLst>
                <a:path extrusionOk="0" h="1429" w="13097">
                  <a:moveTo>
                    <a:pt x="48" y="0"/>
                  </a:moveTo>
                  <a:cubicBezTo>
                    <a:pt x="60" y="36"/>
                    <a:pt x="60" y="95"/>
                    <a:pt x="48" y="155"/>
                  </a:cubicBezTo>
                  <a:cubicBezTo>
                    <a:pt x="36" y="203"/>
                    <a:pt x="12" y="250"/>
                    <a:pt x="0" y="274"/>
                  </a:cubicBezTo>
                  <a:lnTo>
                    <a:pt x="13073" y="1429"/>
                  </a:lnTo>
                  <a:cubicBezTo>
                    <a:pt x="13073" y="1369"/>
                    <a:pt x="13073" y="1286"/>
                    <a:pt x="13085" y="1215"/>
                  </a:cubicBezTo>
                  <a:cubicBezTo>
                    <a:pt x="13085" y="1191"/>
                    <a:pt x="13097" y="1167"/>
                    <a:pt x="13097" y="1143"/>
                  </a:cubicBezTo>
                  <a:lnTo>
                    <a:pt x="167" y="12"/>
                  </a:lnTo>
                  <a:lnTo>
                    <a:pt x="4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26"/>
            <p:cNvSpPr/>
            <p:nvPr/>
          </p:nvSpPr>
          <p:spPr>
            <a:xfrm>
              <a:off x="3331050" y="1428575"/>
              <a:ext cx="531350" cy="595650"/>
            </a:xfrm>
            <a:custGeom>
              <a:rect b="b" l="l" r="r" t="t"/>
              <a:pathLst>
                <a:path extrusionOk="0" h="23826" w="21254">
                  <a:moveTo>
                    <a:pt x="227" y="1"/>
                  </a:moveTo>
                  <a:cubicBezTo>
                    <a:pt x="179" y="96"/>
                    <a:pt x="96" y="155"/>
                    <a:pt x="1" y="179"/>
                  </a:cubicBezTo>
                  <a:lnTo>
                    <a:pt x="21027" y="23825"/>
                  </a:lnTo>
                  <a:cubicBezTo>
                    <a:pt x="21099" y="23754"/>
                    <a:pt x="21170" y="23694"/>
                    <a:pt x="21254" y="23646"/>
                  </a:cubicBezTo>
                  <a:lnTo>
                    <a:pt x="22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26"/>
            <p:cNvSpPr/>
            <p:nvPr/>
          </p:nvSpPr>
          <p:spPr>
            <a:xfrm>
              <a:off x="3684975" y="1465200"/>
              <a:ext cx="135150" cy="215225"/>
            </a:xfrm>
            <a:custGeom>
              <a:rect b="b" l="l" r="r" t="t"/>
              <a:pathLst>
                <a:path extrusionOk="0" h="8609" w="5406">
                  <a:moveTo>
                    <a:pt x="239" y="0"/>
                  </a:moveTo>
                  <a:cubicBezTo>
                    <a:pt x="179" y="72"/>
                    <a:pt x="96" y="119"/>
                    <a:pt x="0" y="143"/>
                  </a:cubicBezTo>
                  <a:lnTo>
                    <a:pt x="5168" y="8608"/>
                  </a:lnTo>
                  <a:cubicBezTo>
                    <a:pt x="5239" y="8549"/>
                    <a:pt x="5311" y="8513"/>
                    <a:pt x="5406" y="8465"/>
                  </a:cubicBezTo>
                  <a:lnTo>
                    <a:pt x="23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26"/>
            <p:cNvSpPr/>
            <p:nvPr/>
          </p:nvSpPr>
          <p:spPr>
            <a:xfrm>
              <a:off x="3807000" y="1404475"/>
              <a:ext cx="1525" cy="1800"/>
            </a:xfrm>
            <a:custGeom>
              <a:rect b="b" l="l" r="r" t="t"/>
              <a:pathLst>
                <a:path extrusionOk="0" h="72" w="61">
                  <a:moveTo>
                    <a:pt x="49" y="0"/>
                  </a:moveTo>
                  <a:lnTo>
                    <a:pt x="1" y="12"/>
                  </a:lnTo>
                  <a:cubicBezTo>
                    <a:pt x="33" y="23"/>
                    <a:pt x="56" y="53"/>
                    <a:pt x="60" y="67"/>
                  </a:cubicBezTo>
                  <a:lnTo>
                    <a:pt x="60" y="67"/>
                  </a:lnTo>
                  <a:lnTo>
                    <a:pt x="49" y="0"/>
                  </a:lnTo>
                  <a:close/>
                  <a:moveTo>
                    <a:pt x="60" y="67"/>
                  </a:moveTo>
                  <a:lnTo>
                    <a:pt x="60" y="72"/>
                  </a:lnTo>
                  <a:cubicBezTo>
                    <a:pt x="60" y="71"/>
                    <a:pt x="60" y="69"/>
                    <a:pt x="60" y="67"/>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26"/>
            <p:cNvSpPr/>
            <p:nvPr/>
          </p:nvSpPr>
          <p:spPr>
            <a:xfrm>
              <a:off x="3802850" y="1412200"/>
              <a:ext cx="39600" cy="263150"/>
            </a:xfrm>
            <a:custGeom>
              <a:rect b="b" l="l" r="r" t="t"/>
              <a:pathLst>
                <a:path extrusionOk="0" h="10526" w="1584">
                  <a:moveTo>
                    <a:pt x="274" y="1"/>
                  </a:moveTo>
                  <a:cubicBezTo>
                    <a:pt x="226" y="108"/>
                    <a:pt x="119" y="179"/>
                    <a:pt x="0" y="179"/>
                  </a:cubicBezTo>
                  <a:lnTo>
                    <a:pt x="1298" y="10478"/>
                  </a:lnTo>
                  <a:cubicBezTo>
                    <a:pt x="1358" y="10478"/>
                    <a:pt x="1417" y="10478"/>
                    <a:pt x="1477" y="10490"/>
                  </a:cubicBezTo>
                  <a:cubicBezTo>
                    <a:pt x="1512" y="10490"/>
                    <a:pt x="1536" y="10502"/>
                    <a:pt x="1572" y="10526"/>
                  </a:cubicBezTo>
                  <a:cubicBezTo>
                    <a:pt x="1584" y="10502"/>
                    <a:pt x="1584" y="10478"/>
                    <a:pt x="1584" y="10443"/>
                  </a:cubicBezTo>
                  <a:lnTo>
                    <a:pt x="27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26"/>
            <p:cNvSpPr/>
            <p:nvPr/>
          </p:nvSpPr>
          <p:spPr>
            <a:xfrm>
              <a:off x="3779925" y="1231525"/>
              <a:ext cx="27400" cy="168800"/>
            </a:xfrm>
            <a:custGeom>
              <a:rect b="b" l="l" r="r" t="t"/>
              <a:pathLst>
                <a:path extrusionOk="0" h="6752" w="1096">
                  <a:moveTo>
                    <a:pt x="262" y="1"/>
                  </a:moveTo>
                  <a:cubicBezTo>
                    <a:pt x="219" y="18"/>
                    <a:pt x="162" y="29"/>
                    <a:pt x="107" y="29"/>
                  </a:cubicBezTo>
                  <a:cubicBezTo>
                    <a:pt x="87" y="29"/>
                    <a:pt x="67" y="28"/>
                    <a:pt x="48" y="25"/>
                  </a:cubicBezTo>
                  <a:cubicBezTo>
                    <a:pt x="24" y="25"/>
                    <a:pt x="12" y="13"/>
                    <a:pt x="0" y="13"/>
                  </a:cubicBezTo>
                  <a:lnTo>
                    <a:pt x="489" y="3954"/>
                  </a:lnTo>
                  <a:lnTo>
                    <a:pt x="536" y="4323"/>
                  </a:lnTo>
                  <a:lnTo>
                    <a:pt x="834" y="6752"/>
                  </a:lnTo>
                  <a:lnTo>
                    <a:pt x="1096" y="6633"/>
                  </a:lnTo>
                  <a:lnTo>
                    <a:pt x="774" y="4061"/>
                  </a:lnTo>
                  <a:lnTo>
                    <a:pt x="727" y="3680"/>
                  </a:lnTo>
                  <a:lnTo>
                    <a:pt x="26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26"/>
            <p:cNvSpPr/>
            <p:nvPr/>
          </p:nvSpPr>
          <p:spPr>
            <a:xfrm>
              <a:off x="3692700" y="1340475"/>
              <a:ext cx="254525" cy="111350"/>
            </a:xfrm>
            <a:custGeom>
              <a:rect b="b" l="l" r="r" t="t"/>
              <a:pathLst>
                <a:path extrusionOk="0" h="4454" w="10181">
                  <a:moveTo>
                    <a:pt x="10086" y="0"/>
                  </a:moveTo>
                  <a:lnTo>
                    <a:pt x="4585" y="2275"/>
                  </a:lnTo>
                  <a:lnTo>
                    <a:pt x="4323" y="2394"/>
                  </a:lnTo>
                  <a:lnTo>
                    <a:pt x="60" y="4180"/>
                  </a:lnTo>
                  <a:lnTo>
                    <a:pt x="1" y="4180"/>
                  </a:lnTo>
                  <a:cubicBezTo>
                    <a:pt x="49" y="4251"/>
                    <a:pt x="96" y="4346"/>
                    <a:pt x="108" y="4453"/>
                  </a:cubicBezTo>
                  <a:lnTo>
                    <a:pt x="4168" y="2751"/>
                  </a:lnTo>
                  <a:lnTo>
                    <a:pt x="4168" y="2727"/>
                  </a:lnTo>
                  <a:cubicBezTo>
                    <a:pt x="4202" y="2593"/>
                    <a:pt x="4319" y="2512"/>
                    <a:pt x="4461" y="2512"/>
                  </a:cubicBezTo>
                  <a:cubicBezTo>
                    <a:pt x="4470" y="2512"/>
                    <a:pt x="4480" y="2512"/>
                    <a:pt x="4490" y="2513"/>
                  </a:cubicBezTo>
                  <a:cubicBezTo>
                    <a:pt x="4525" y="2525"/>
                    <a:pt x="4573" y="2548"/>
                    <a:pt x="4609" y="2572"/>
                  </a:cubicBezTo>
                  <a:lnTo>
                    <a:pt x="4644" y="2560"/>
                  </a:lnTo>
                  <a:lnTo>
                    <a:pt x="10181" y="250"/>
                  </a:lnTo>
                  <a:lnTo>
                    <a:pt x="10121" y="203"/>
                  </a:lnTo>
                  <a:lnTo>
                    <a:pt x="10109" y="191"/>
                  </a:lnTo>
                  <a:lnTo>
                    <a:pt x="10109" y="179"/>
                  </a:lnTo>
                  <a:cubicBezTo>
                    <a:pt x="10109" y="179"/>
                    <a:pt x="10109" y="167"/>
                    <a:pt x="10097" y="167"/>
                  </a:cubicBezTo>
                  <a:lnTo>
                    <a:pt x="10097" y="143"/>
                  </a:lnTo>
                  <a:lnTo>
                    <a:pt x="10097" y="131"/>
                  </a:lnTo>
                  <a:lnTo>
                    <a:pt x="10097" y="119"/>
                  </a:lnTo>
                  <a:lnTo>
                    <a:pt x="10097" y="108"/>
                  </a:lnTo>
                  <a:lnTo>
                    <a:pt x="100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26"/>
            <p:cNvSpPr/>
            <p:nvPr/>
          </p:nvSpPr>
          <p:spPr>
            <a:xfrm>
              <a:off x="3949600" y="1148200"/>
              <a:ext cx="145275" cy="193775"/>
            </a:xfrm>
            <a:custGeom>
              <a:rect b="b" l="l" r="r" t="t"/>
              <a:pathLst>
                <a:path extrusionOk="0" h="7751" w="5811">
                  <a:moveTo>
                    <a:pt x="5477" y="0"/>
                  </a:moveTo>
                  <a:lnTo>
                    <a:pt x="0" y="7418"/>
                  </a:lnTo>
                  <a:lnTo>
                    <a:pt x="48" y="7703"/>
                  </a:lnTo>
                  <a:lnTo>
                    <a:pt x="119" y="7751"/>
                  </a:lnTo>
                  <a:lnTo>
                    <a:pt x="581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26"/>
            <p:cNvSpPr/>
            <p:nvPr/>
          </p:nvSpPr>
          <p:spPr>
            <a:xfrm>
              <a:off x="3922500" y="1210400"/>
              <a:ext cx="28300" cy="133075"/>
            </a:xfrm>
            <a:custGeom>
              <a:rect b="b" l="l" r="r" t="t"/>
              <a:pathLst>
                <a:path extrusionOk="0" h="5323" w="1132">
                  <a:moveTo>
                    <a:pt x="274" y="0"/>
                  </a:moveTo>
                  <a:cubicBezTo>
                    <a:pt x="191" y="48"/>
                    <a:pt x="96" y="60"/>
                    <a:pt x="1" y="60"/>
                  </a:cubicBezTo>
                  <a:lnTo>
                    <a:pt x="846" y="5203"/>
                  </a:lnTo>
                  <a:lnTo>
                    <a:pt x="855" y="5273"/>
                  </a:lnTo>
                  <a:lnTo>
                    <a:pt x="855" y="5273"/>
                  </a:lnTo>
                  <a:cubicBezTo>
                    <a:pt x="858" y="5248"/>
                    <a:pt x="871" y="5226"/>
                    <a:pt x="894" y="5203"/>
                  </a:cubicBezTo>
                  <a:cubicBezTo>
                    <a:pt x="916" y="5166"/>
                    <a:pt x="963" y="5142"/>
                    <a:pt x="1009" y="5142"/>
                  </a:cubicBezTo>
                  <a:cubicBezTo>
                    <a:pt x="1036" y="5142"/>
                    <a:pt x="1062" y="5150"/>
                    <a:pt x="1084" y="5168"/>
                  </a:cubicBezTo>
                  <a:lnTo>
                    <a:pt x="1132" y="5203"/>
                  </a:lnTo>
                  <a:lnTo>
                    <a:pt x="1084" y="4930"/>
                  </a:lnTo>
                  <a:lnTo>
                    <a:pt x="274" y="0"/>
                  </a:lnTo>
                  <a:close/>
                  <a:moveTo>
                    <a:pt x="855" y="5273"/>
                  </a:moveTo>
                  <a:cubicBezTo>
                    <a:pt x="852" y="5288"/>
                    <a:pt x="853" y="5304"/>
                    <a:pt x="858" y="5322"/>
                  </a:cubicBezTo>
                  <a:lnTo>
                    <a:pt x="858" y="5299"/>
                  </a:lnTo>
                  <a:lnTo>
                    <a:pt x="855" y="5273"/>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26"/>
            <p:cNvSpPr/>
            <p:nvPr/>
          </p:nvSpPr>
          <p:spPr>
            <a:xfrm>
              <a:off x="4062400" y="1422025"/>
              <a:ext cx="82475" cy="66100"/>
            </a:xfrm>
            <a:custGeom>
              <a:rect b="b" l="l" r="r" t="t"/>
              <a:pathLst>
                <a:path extrusionOk="0" h="2644" w="3299">
                  <a:moveTo>
                    <a:pt x="84" y="1"/>
                  </a:moveTo>
                  <a:lnTo>
                    <a:pt x="1" y="298"/>
                  </a:lnTo>
                  <a:lnTo>
                    <a:pt x="3299" y="2644"/>
                  </a:lnTo>
                  <a:lnTo>
                    <a:pt x="3299" y="2299"/>
                  </a:lnTo>
                  <a:lnTo>
                    <a:pt x="8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26"/>
            <p:cNvSpPr/>
            <p:nvPr/>
          </p:nvSpPr>
          <p:spPr>
            <a:xfrm>
              <a:off x="3943925" y="1338950"/>
              <a:ext cx="113725" cy="85775"/>
            </a:xfrm>
            <a:custGeom>
              <a:rect b="b" l="l" r="r" t="t"/>
              <a:pathLst>
                <a:path extrusionOk="0" h="3431" w="4549">
                  <a:moveTo>
                    <a:pt x="152" y="0"/>
                  </a:moveTo>
                  <a:cubicBezTo>
                    <a:pt x="106" y="0"/>
                    <a:pt x="59" y="24"/>
                    <a:pt x="37" y="61"/>
                  </a:cubicBezTo>
                  <a:cubicBezTo>
                    <a:pt x="1" y="85"/>
                    <a:pt x="1" y="133"/>
                    <a:pt x="1" y="180"/>
                  </a:cubicBezTo>
                  <a:lnTo>
                    <a:pt x="1" y="192"/>
                  </a:lnTo>
                  <a:lnTo>
                    <a:pt x="1" y="204"/>
                  </a:lnTo>
                  <a:lnTo>
                    <a:pt x="1" y="216"/>
                  </a:lnTo>
                  <a:cubicBezTo>
                    <a:pt x="1" y="216"/>
                    <a:pt x="1" y="240"/>
                    <a:pt x="13" y="240"/>
                  </a:cubicBezTo>
                  <a:lnTo>
                    <a:pt x="13" y="252"/>
                  </a:lnTo>
                  <a:lnTo>
                    <a:pt x="37" y="264"/>
                  </a:lnTo>
                  <a:lnTo>
                    <a:pt x="96" y="311"/>
                  </a:lnTo>
                  <a:lnTo>
                    <a:pt x="4466" y="3431"/>
                  </a:lnTo>
                  <a:lnTo>
                    <a:pt x="4549" y="3157"/>
                  </a:lnTo>
                  <a:lnTo>
                    <a:pt x="310" y="121"/>
                  </a:lnTo>
                  <a:lnTo>
                    <a:pt x="239" y="73"/>
                  </a:lnTo>
                  <a:lnTo>
                    <a:pt x="227" y="26"/>
                  </a:lnTo>
                  <a:cubicBezTo>
                    <a:pt x="205" y="8"/>
                    <a:pt x="179" y="0"/>
                    <a:pt x="15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26"/>
            <p:cNvSpPr/>
            <p:nvPr/>
          </p:nvSpPr>
          <p:spPr>
            <a:xfrm>
              <a:off x="3988275" y="1670575"/>
              <a:ext cx="3300" cy="2400"/>
            </a:xfrm>
            <a:custGeom>
              <a:rect b="b" l="l" r="r" t="t"/>
              <a:pathLst>
                <a:path extrusionOk="0" h="96" w="132">
                  <a:moveTo>
                    <a:pt x="25" y="0"/>
                  </a:moveTo>
                  <a:lnTo>
                    <a:pt x="1" y="96"/>
                  </a:lnTo>
                  <a:cubicBezTo>
                    <a:pt x="60" y="96"/>
                    <a:pt x="120" y="72"/>
                    <a:pt x="132" y="12"/>
                  </a:cubicBezTo>
                  <a:cubicBezTo>
                    <a:pt x="108" y="12"/>
                    <a:pt x="72" y="12"/>
                    <a:pt x="2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26"/>
            <p:cNvSpPr/>
            <p:nvPr/>
          </p:nvSpPr>
          <p:spPr>
            <a:xfrm>
              <a:off x="3997500" y="1148200"/>
              <a:ext cx="147075" cy="480725"/>
            </a:xfrm>
            <a:custGeom>
              <a:rect b="b" l="l" r="r" t="t"/>
              <a:pathLst>
                <a:path extrusionOk="0" h="19229" w="5883">
                  <a:moveTo>
                    <a:pt x="5585" y="0"/>
                  </a:moveTo>
                  <a:lnTo>
                    <a:pt x="2442" y="10775"/>
                  </a:lnTo>
                  <a:lnTo>
                    <a:pt x="2358" y="11049"/>
                  </a:lnTo>
                  <a:lnTo>
                    <a:pt x="1" y="19133"/>
                  </a:lnTo>
                  <a:cubicBezTo>
                    <a:pt x="96" y="19145"/>
                    <a:pt x="191" y="19181"/>
                    <a:pt x="275" y="19229"/>
                  </a:cubicBezTo>
                  <a:lnTo>
                    <a:pt x="2597" y="11228"/>
                  </a:lnTo>
                  <a:lnTo>
                    <a:pt x="2680" y="10954"/>
                  </a:lnTo>
                  <a:lnTo>
                    <a:pt x="588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26"/>
            <p:cNvSpPr/>
            <p:nvPr/>
          </p:nvSpPr>
          <p:spPr>
            <a:xfrm>
              <a:off x="3833500" y="1736350"/>
              <a:ext cx="39925" cy="281600"/>
            </a:xfrm>
            <a:custGeom>
              <a:rect b="b" l="l" r="r" t="t"/>
              <a:pathLst>
                <a:path extrusionOk="0" h="11264" w="1597">
                  <a:moveTo>
                    <a:pt x="286" y="1"/>
                  </a:moveTo>
                  <a:cubicBezTo>
                    <a:pt x="214" y="37"/>
                    <a:pt x="148" y="53"/>
                    <a:pt x="73" y="53"/>
                  </a:cubicBezTo>
                  <a:cubicBezTo>
                    <a:pt x="50" y="53"/>
                    <a:pt x="26" y="51"/>
                    <a:pt x="1" y="48"/>
                  </a:cubicBezTo>
                  <a:lnTo>
                    <a:pt x="1" y="48"/>
                  </a:lnTo>
                  <a:lnTo>
                    <a:pt x="1310" y="11264"/>
                  </a:lnTo>
                  <a:cubicBezTo>
                    <a:pt x="1369" y="11256"/>
                    <a:pt x="1428" y="11247"/>
                    <a:pt x="1487" y="11247"/>
                  </a:cubicBezTo>
                  <a:cubicBezTo>
                    <a:pt x="1511" y="11247"/>
                    <a:pt x="1536" y="11249"/>
                    <a:pt x="1560" y="11252"/>
                  </a:cubicBezTo>
                  <a:lnTo>
                    <a:pt x="1596" y="11252"/>
                  </a:lnTo>
                  <a:lnTo>
                    <a:pt x="28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26"/>
            <p:cNvSpPr/>
            <p:nvPr/>
          </p:nvSpPr>
          <p:spPr>
            <a:xfrm>
              <a:off x="3873400" y="1667900"/>
              <a:ext cx="115500" cy="351550"/>
            </a:xfrm>
            <a:custGeom>
              <a:rect b="b" l="l" r="r" t="t"/>
              <a:pathLst>
                <a:path extrusionOk="0" h="14062" w="4620">
                  <a:moveTo>
                    <a:pt x="4358" y="0"/>
                  </a:moveTo>
                  <a:lnTo>
                    <a:pt x="0" y="14014"/>
                  </a:lnTo>
                  <a:cubicBezTo>
                    <a:pt x="36" y="14038"/>
                    <a:pt x="71" y="14038"/>
                    <a:pt x="119" y="14062"/>
                  </a:cubicBezTo>
                  <a:lnTo>
                    <a:pt x="417" y="13657"/>
                  </a:lnTo>
                  <a:lnTo>
                    <a:pt x="4596" y="226"/>
                  </a:lnTo>
                  <a:lnTo>
                    <a:pt x="4620" y="107"/>
                  </a:lnTo>
                  <a:cubicBezTo>
                    <a:pt x="4536" y="84"/>
                    <a:pt x="4441" y="60"/>
                    <a:pt x="435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26"/>
            <p:cNvSpPr/>
            <p:nvPr/>
          </p:nvSpPr>
          <p:spPr>
            <a:xfrm>
              <a:off x="4009425" y="1573825"/>
              <a:ext cx="135450" cy="64925"/>
            </a:xfrm>
            <a:custGeom>
              <a:rect b="b" l="l" r="r" t="t"/>
              <a:pathLst>
                <a:path extrusionOk="0" h="2597" w="5418">
                  <a:moveTo>
                    <a:pt x="5418" y="1"/>
                  </a:moveTo>
                  <a:lnTo>
                    <a:pt x="0" y="2358"/>
                  </a:lnTo>
                  <a:cubicBezTo>
                    <a:pt x="72" y="2442"/>
                    <a:pt x="131" y="2525"/>
                    <a:pt x="167" y="2596"/>
                  </a:cubicBezTo>
                  <a:lnTo>
                    <a:pt x="5418" y="310"/>
                  </a:lnTo>
                  <a:lnTo>
                    <a:pt x="541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26"/>
            <p:cNvSpPr/>
            <p:nvPr/>
          </p:nvSpPr>
          <p:spPr>
            <a:xfrm>
              <a:off x="3864450" y="1649725"/>
              <a:ext cx="108075" cy="53925"/>
            </a:xfrm>
            <a:custGeom>
              <a:rect b="b" l="l" r="r" t="t"/>
              <a:pathLst>
                <a:path extrusionOk="0" h="2157" w="4323">
                  <a:moveTo>
                    <a:pt x="4263" y="1"/>
                  </a:moveTo>
                  <a:lnTo>
                    <a:pt x="1" y="1870"/>
                  </a:lnTo>
                  <a:cubicBezTo>
                    <a:pt x="25" y="1966"/>
                    <a:pt x="37" y="2061"/>
                    <a:pt x="37" y="2156"/>
                  </a:cubicBezTo>
                  <a:lnTo>
                    <a:pt x="4323" y="275"/>
                  </a:lnTo>
                  <a:cubicBezTo>
                    <a:pt x="4299" y="191"/>
                    <a:pt x="4263" y="96"/>
                    <a:pt x="426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26"/>
            <p:cNvSpPr/>
            <p:nvPr/>
          </p:nvSpPr>
          <p:spPr>
            <a:xfrm>
              <a:off x="3876375" y="1648550"/>
              <a:ext cx="268500" cy="374775"/>
            </a:xfrm>
            <a:custGeom>
              <a:rect b="b" l="l" r="r" t="t"/>
              <a:pathLst>
                <a:path extrusionOk="0" h="14991" w="10740">
                  <a:moveTo>
                    <a:pt x="10740" y="0"/>
                  </a:moveTo>
                  <a:lnTo>
                    <a:pt x="298" y="14419"/>
                  </a:lnTo>
                  <a:lnTo>
                    <a:pt x="0" y="14824"/>
                  </a:lnTo>
                  <a:cubicBezTo>
                    <a:pt x="83" y="14859"/>
                    <a:pt x="155" y="14919"/>
                    <a:pt x="214" y="14990"/>
                  </a:cubicBezTo>
                  <a:lnTo>
                    <a:pt x="10740" y="477"/>
                  </a:lnTo>
                  <a:lnTo>
                    <a:pt x="1074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26"/>
            <p:cNvSpPr/>
            <p:nvPr/>
          </p:nvSpPr>
          <p:spPr>
            <a:xfrm>
              <a:off x="3970725" y="1626200"/>
              <a:ext cx="44675" cy="45050"/>
            </a:xfrm>
            <a:custGeom>
              <a:rect b="b" l="l" r="r" t="t"/>
              <a:pathLst>
                <a:path extrusionOk="0" h="1802" w="1787">
                  <a:moveTo>
                    <a:pt x="842" y="1"/>
                  </a:moveTo>
                  <a:cubicBezTo>
                    <a:pt x="463" y="1"/>
                    <a:pt x="105" y="307"/>
                    <a:pt x="12" y="728"/>
                  </a:cubicBezTo>
                  <a:cubicBezTo>
                    <a:pt x="0" y="799"/>
                    <a:pt x="0" y="882"/>
                    <a:pt x="0" y="954"/>
                  </a:cubicBezTo>
                  <a:cubicBezTo>
                    <a:pt x="0" y="1061"/>
                    <a:pt x="36" y="1144"/>
                    <a:pt x="60" y="1240"/>
                  </a:cubicBezTo>
                  <a:cubicBezTo>
                    <a:pt x="131" y="1430"/>
                    <a:pt x="262" y="1573"/>
                    <a:pt x="453" y="1680"/>
                  </a:cubicBezTo>
                  <a:cubicBezTo>
                    <a:pt x="524" y="1728"/>
                    <a:pt x="608" y="1752"/>
                    <a:pt x="715" y="1787"/>
                  </a:cubicBezTo>
                  <a:cubicBezTo>
                    <a:pt x="750" y="1787"/>
                    <a:pt x="786" y="1799"/>
                    <a:pt x="822" y="1799"/>
                  </a:cubicBezTo>
                  <a:cubicBezTo>
                    <a:pt x="844" y="1801"/>
                    <a:pt x="867" y="1802"/>
                    <a:pt x="889" y="1802"/>
                  </a:cubicBezTo>
                  <a:cubicBezTo>
                    <a:pt x="1304" y="1802"/>
                    <a:pt x="1683" y="1491"/>
                    <a:pt x="1751" y="1073"/>
                  </a:cubicBezTo>
                  <a:cubicBezTo>
                    <a:pt x="1786" y="871"/>
                    <a:pt x="1751" y="680"/>
                    <a:pt x="1679" y="525"/>
                  </a:cubicBezTo>
                  <a:cubicBezTo>
                    <a:pt x="1643" y="430"/>
                    <a:pt x="1596" y="359"/>
                    <a:pt x="1512" y="287"/>
                  </a:cubicBezTo>
                  <a:cubicBezTo>
                    <a:pt x="1453" y="228"/>
                    <a:pt x="1382" y="168"/>
                    <a:pt x="1298" y="120"/>
                  </a:cubicBezTo>
                  <a:cubicBezTo>
                    <a:pt x="1215" y="73"/>
                    <a:pt x="1120" y="49"/>
                    <a:pt x="1024" y="25"/>
                  </a:cubicBezTo>
                  <a:cubicBezTo>
                    <a:pt x="964" y="9"/>
                    <a:pt x="902" y="1"/>
                    <a:pt x="84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26"/>
            <p:cNvSpPr/>
            <p:nvPr/>
          </p:nvSpPr>
          <p:spPr>
            <a:xfrm>
              <a:off x="3799275" y="1673800"/>
              <a:ext cx="66400" cy="63775"/>
            </a:xfrm>
            <a:custGeom>
              <a:rect b="b" l="l" r="r" t="t"/>
              <a:pathLst>
                <a:path extrusionOk="0" h="2551" w="2656">
                  <a:moveTo>
                    <a:pt x="1366" y="0"/>
                  </a:moveTo>
                  <a:cubicBezTo>
                    <a:pt x="1186" y="0"/>
                    <a:pt x="1002" y="38"/>
                    <a:pt x="846" y="121"/>
                  </a:cubicBezTo>
                  <a:cubicBezTo>
                    <a:pt x="762" y="169"/>
                    <a:pt x="679" y="205"/>
                    <a:pt x="608" y="264"/>
                  </a:cubicBezTo>
                  <a:cubicBezTo>
                    <a:pt x="369" y="443"/>
                    <a:pt x="191" y="717"/>
                    <a:pt x="131" y="1038"/>
                  </a:cubicBezTo>
                  <a:cubicBezTo>
                    <a:pt x="0" y="1729"/>
                    <a:pt x="465" y="2396"/>
                    <a:pt x="1143" y="2527"/>
                  </a:cubicBezTo>
                  <a:cubicBezTo>
                    <a:pt x="1215" y="2550"/>
                    <a:pt x="1286" y="2550"/>
                    <a:pt x="1370" y="2550"/>
                  </a:cubicBezTo>
                  <a:cubicBezTo>
                    <a:pt x="1453" y="2550"/>
                    <a:pt x="1560" y="2527"/>
                    <a:pt x="1643" y="2515"/>
                  </a:cubicBezTo>
                  <a:cubicBezTo>
                    <a:pt x="2120" y="2407"/>
                    <a:pt x="2525" y="2026"/>
                    <a:pt x="2632" y="1503"/>
                  </a:cubicBezTo>
                  <a:cubicBezTo>
                    <a:pt x="2644" y="1395"/>
                    <a:pt x="2655" y="1300"/>
                    <a:pt x="2644" y="1193"/>
                  </a:cubicBezTo>
                  <a:cubicBezTo>
                    <a:pt x="2644" y="1086"/>
                    <a:pt x="2620" y="1003"/>
                    <a:pt x="2596" y="907"/>
                  </a:cubicBezTo>
                  <a:cubicBezTo>
                    <a:pt x="2489" y="502"/>
                    <a:pt x="2144" y="169"/>
                    <a:pt x="1715" y="50"/>
                  </a:cubicBezTo>
                  <a:cubicBezTo>
                    <a:pt x="1679" y="26"/>
                    <a:pt x="1655" y="26"/>
                    <a:pt x="1620" y="14"/>
                  </a:cubicBezTo>
                  <a:cubicBezTo>
                    <a:pt x="1560" y="2"/>
                    <a:pt x="1501" y="2"/>
                    <a:pt x="1441" y="2"/>
                  </a:cubicBezTo>
                  <a:cubicBezTo>
                    <a:pt x="1416" y="1"/>
                    <a:pt x="1391" y="0"/>
                    <a:pt x="136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26"/>
            <p:cNvSpPr/>
            <p:nvPr/>
          </p:nvSpPr>
          <p:spPr>
            <a:xfrm>
              <a:off x="2952150" y="1372925"/>
              <a:ext cx="24425" cy="22850"/>
            </a:xfrm>
            <a:custGeom>
              <a:rect b="b" l="l" r="r" t="t"/>
              <a:pathLst>
                <a:path extrusionOk="0" h="914" w="977">
                  <a:moveTo>
                    <a:pt x="488" y="0"/>
                  </a:moveTo>
                  <a:cubicBezTo>
                    <a:pt x="262" y="0"/>
                    <a:pt x="72" y="143"/>
                    <a:pt x="36" y="369"/>
                  </a:cubicBezTo>
                  <a:cubicBezTo>
                    <a:pt x="0" y="619"/>
                    <a:pt x="155" y="857"/>
                    <a:pt x="417" y="905"/>
                  </a:cubicBezTo>
                  <a:cubicBezTo>
                    <a:pt x="446" y="911"/>
                    <a:pt x="474" y="913"/>
                    <a:pt x="503" y="913"/>
                  </a:cubicBezTo>
                  <a:cubicBezTo>
                    <a:pt x="719" y="913"/>
                    <a:pt x="911" y="757"/>
                    <a:pt x="953" y="536"/>
                  </a:cubicBezTo>
                  <a:cubicBezTo>
                    <a:pt x="977" y="357"/>
                    <a:pt x="905" y="191"/>
                    <a:pt x="774" y="84"/>
                  </a:cubicBezTo>
                  <a:cubicBezTo>
                    <a:pt x="715" y="36"/>
                    <a:pt x="655" y="12"/>
                    <a:pt x="57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26"/>
            <p:cNvSpPr/>
            <p:nvPr/>
          </p:nvSpPr>
          <p:spPr>
            <a:xfrm>
              <a:off x="3905825" y="1180125"/>
              <a:ext cx="33975" cy="32075"/>
            </a:xfrm>
            <a:custGeom>
              <a:rect b="b" l="l" r="r" t="t"/>
              <a:pathLst>
                <a:path extrusionOk="0" h="1283" w="1359">
                  <a:moveTo>
                    <a:pt x="669" y="0"/>
                  </a:moveTo>
                  <a:cubicBezTo>
                    <a:pt x="558" y="0"/>
                    <a:pt x="445" y="29"/>
                    <a:pt x="346" y="92"/>
                  </a:cubicBezTo>
                  <a:cubicBezTo>
                    <a:pt x="263" y="128"/>
                    <a:pt x="203" y="211"/>
                    <a:pt x="144" y="283"/>
                  </a:cubicBezTo>
                  <a:cubicBezTo>
                    <a:pt x="96" y="354"/>
                    <a:pt x="48" y="426"/>
                    <a:pt x="37" y="521"/>
                  </a:cubicBezTo>
                  <a:cubicBezTo>
                    <a:pt x="1" y="699"/>
                    <a:pt x="48" y="878"/>
                    <a:pt x="144" y="1009"/>
                  </a:cubicBezTo>
                  <a:cubicBezTo>
                    <a:pt x="203" y="1104"/>
                    <a:pt x="275" y="1164"/>
                    <a:pt x="346" y="1200"/>
                  </a:cubicBezTo>
                  <a:cubicBezTo>
                    <a:pt x="406" y="1235"/>
                    <a:pt x="465" y="1259"/>
                    <a:pt x="549" y="1259"/>
                  </a:cubicBezTo>
                  <a:cubicBezTo>
                    <a:pt x="584" y="1283"/>
                    <a:pt x="632" y="1283"/>
                    <a:pt x="668" y="1283"/>
                  </a:cubicBezTo>
                  <a:cubicBezTo>
                    <a:pt x="763" y="1283"/>
                    <a:pt x="858" y="1247"/>
                    <a:pt x="941" y="1223"/>
                  </a:cubicBezTo>
                  <a:cubicBezTo>
                    <a:pt x="1120" y="1128"/>
                    <a:pt x="1263" y="961"/>
                    <a:pt x="1287" y="759"/>
                  </a:cubicBezTo>
                  <a:cubicBezTo>
                    <a:pt x="1358" y="414"/>
                    <a:pt x="1120" y="68"/>
                    <a:pt x="775" y="9"/>
                  </a:cubicBezTo>
                  <a:cubicBezTo>
                    <a:pt x="740" y="3"/>
                    <a:pt x="705" y="0"/>
                    <a:pt x="66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26"/>
            <p:cNvSpPr/>
            <p:nvPr/>
          </p:nvSpPr>
          <p:spPr>
            <a:xfrm>
              <a:off x="3663250" y="1438025"/>
              <a:ext cx="32175" cy="31950"/>
            </a:xfrm>
            <a:custGeom>
              <a:rect b="b" l="l" r="r" t="t"/>
              <a:pathLst>
                <a:path extrusionOk="0" h="1278" w="1287">
                  <a:moveTo>
                    <a:pt x="636" y="1"/>
                  </a:moveTo>
                  <a:cubicBezTo>
                    <a:pt x="545" y="1"/>
                    <a:pt x="457" y="26"/>
                    <a:pt x="381" y="51"/>
                  </a:cubicBezTo>
                  <a:cubicBezTo>
                    <a:pt x="286" y="99"/>
                    <a:pt x="215" y="158"/>
                    <a:pt x="155" y="230"/>
                  </a:cubicBezTo>
                  <a:cubicBezTo>
                    <a:pt x="95" y="289"/>
                    <a:pt x="60" y="373"/>
                    <a:pt x="36" y="456"/>
                  </a:cubicBezTo>
                  <a:cubicBezTo>
                    <a:pt x="36" y="468"/>
                    <a:pt x="24" y="504"/>
                    <a:pt x="24" y="528"/>
                  </a:cubicBezTo>
                  <a:cubicBezTo>
                    <a:pt x="0" y="611"/>
                    <a:pt x="0" y="682"/>
                    <a:pt x="24" y="742"/>
                  </a:cubicBezTo>
                  <a:cubicBezTo>
                    <a:pt x="60" y="1004"/>
                    <a:pt x="262" y="1218"/>
                    <a:pt x="548" y="1266"/>
                  </a:cubicBezTo>
                  <a:cubicBezTo>
                    <a:pt x="584" y="1274"/>
                    <a:pt x="622" y="1278"/>
                    <a:pt x="660" y="1278"/>
                  </a:cubicBezTo>
                  <a:cubicBezTo>
                    <a:pt x="737" y="1278"/>
                    <a:pt x="814" y="1262"/>
                    <a:pt x="869" y="1230"/>
                  </a:cubicBezTo>
                  <a:cubicBezTo>
                    <a:pt x="965" y="1206"/>
                    <a:pt x="1048" y="1147"/>
                    <a:pt x="1108" y="1087"/>
                  </a:cubicBezTo>
                  <a:cubicBezTo>
                    <a:pt x="1203" y="992"/>
                    <a:pt x="1262" y="873"/>
                    <a:pt x="1274" y="742"/>
                  </a:cubicBezTo>
                  <a:cubicBezTo>
                    <a:pt x="1286" y="682"/>
                    <a:pt x="1286" y="611"/>
                    <a:pt x="1274" y="551"/>
                  </a:cubicBezTo>
                  <a:cubicBezTo>
                    <a:pt x="1262" y="456"/>
                    <a:pt x="1227" y="349"/>
                    <a:pt x="1167" y="278"/>
                  </a:cubicBezTo>
                  <a:cubicBezTo>
                    <a:pt x="1119" y="206"/>
                    <a:pt x="1060" y="147"/>
                    <a:pt x="988" y="99"/>
                  </a:cubicBezTo>
                  <a:cubicBezTo>
                    <a:pt x="917" y="51"/>
                    <a:pt x="846" y="27"/>
                    <a:pt x="750" y="16"/>
                  </a:cubicBezTo>
                  <a:cubicBezTo>
                    <a:pt x="712" y="5"/>
                    <a:pt x="674" y="1"/>
                    <a:pt x="6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26"/>
            <p:cNvSpPr/>
            <p:nvPr/>
          </p:nvSpPr>
          <p:spPr>
            <a:xfrm>
              <a:off x="3771300" y="1209975"/>
              <a:ext cx="23525" cy="22375"/>
            </a:xfrm>
            <a:custGeom>
              <a:rect b="b" l="l" r="r" t="t"/>
              <a:pathLst>
                <a:path extrusionOk="0" h="895" w="941">
                  <a:moveTo>
                    <a:pt x="474" y="1"/>
                  </a:moveTo>
                  <a:cubicBezTo>
                    <a:pt x="258" y="1"/>
                    <a:pt x="56" y="167"/>
                    <a:pt x="12" y="363"/>
                  </a:cubicBezTo>
                  <a:cubicBezTo>
                    <a:pt x="12" y="398"/>
                    <a:pt x="0" y="446"/>
                    <a:pt x="0" y="470"/>
                  </a:cubicBezTo>
                  <a:cubicBezTo>
                    <a:pt x="0" y="577"/>
                    <a:pt x="48" y="660"/>
                    <a:pt x="107" y="744"/>
                  </a:cubicBezTo>
                  <a:cubicBezTo>
                    <a:pt x="167" y="779"/>
                    <a:pt x="238" y="839"/>
                    <a:pt x="334" y="875"/>
                  </a:cubicBezTo>
                  <a:cubicBezTo>
                    <a:pt x="345" y="875"/>
                    <a:pt x="357" y="887"/>
                    <a:pt x="369" y="887"/>
                  </a:cubicBezTo>
                  <a:cubicBezTo>
                    <a:pt x="409" y="891"/>
                    <a:pt x="444" y="894"/>
                    <a:pt x="477" y="894"/>
                  </a:cubicBezTo>
                  <a:cubicBezTo>
                    <a:pt x="524" y="894"/>
                    <a:pt x="566" y="889"/>
                    <a:pt x="607" y="875"/>
                  </a:cubicBezTo>
                  <a:cubicBezTo>
                    <a:pt x="762" y="815"/>
                    <a:pt x="881" y="696"/>
                    <a:pt x="893" y="529"/>
                  </a:cubicBezTo>
                  <a:cubicBezTo>
                    <a:pt x="941" y="291"/>
                    <a:pt x="774" y="53"/>
                    <a:pt x="536" y="6"/>
                  </a:cubicBezTo>
                  <a:cubicBezTo>
                    <a:pt x="515" y="2"/>
                    <a:pt x="495" y="1"/>
                    <a:pt x="47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26"/>
            <p:cNvSpPr/>
            <p:nvPr/>
          </p:nvSpPr>
          <p:spPr>
            <a:xfrm>
              <a:off x="3896300" y="1404575"/>
              <a:ext cx="24750" cy="22450"/>
            </a:xfrm>
            <a:custGeom>
              <a:rect b="b" l="l" r="r" t="t"/>
              <a:pathLst>
                <a:path extrusionOk="0" h="898" w="990">
                  <a:moveTo>
                    <a:pt x="502" y="0"/>
                  </a:moveTo>
                  <a:cubicBezTo>
                    <a:pt x="294" y="0"/>
                    <a:pt x="102" y="155"/>
                    <a:pt x="60" y="365"/>
                  </a:cubicBezTo>
                  <a:cubicBezTo>
                    <a:pt x="1" y="603"/>
                    <a:pt x="168" y="842"/>
                    <a:pt x="418" y="889"/>
                  </a:cubicBezTo>
                  <a:cubicBezTo>
                    <a:pt x="445" y="895"/>
                    <a:pt x="473" y="897"/>
                    <a:pt x="500" y="897"/>
                  </a:cubicBezTo>
                  <a:cubicBezTo>
                    <a:pt x="708" y="897"/>
                    <a:pt x="899" y="743"/>
                    <a:pt x="941" y="532"/>
                  </a:cubicBezTo>
                  <a:cubicBezTo>
                    <a:pt x="989" y="294"/>
                    <a:pt x="822" y="56"/>
                    <a:pt x="584" y="8"/>
                  </a:cubicBezTo>
                  <a:cubicBezTo>
                    <a:pt x="557" y="3"/>
                    <a:pt x="529" y="0"/>
                    <a:pt x="50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26"/>
            <p:cNvSpPr/>
            <p:nvPr/>
          </p:nvSpPr>
          <p:spPr>
            <a:xfrm>
              <a:off x="3314975" y="1411675"/>
              <a:ext cx="23550" cy="22800"/>
            </a:xfrm>
            <a:custGeom>
              <a:rect b="b" l="l" r="r" t="t"/>
              <a:pathLst>
                <a:path extrusionOk="0" h="912" w="942">
                  <a:moveTo>
                    <a:pt x="485" y="1"/>
                  </a:moveTo>
                  <a:cubicBezTo>
                    <a:pt x="456" y="1"/>
                    <a:pt x="430" y="4"/>
                    <a:pt x="406" y="10"/>
                  </a:cubicBezTo>
                  <a:cubicBezTo>
                    <a:pt x="322" y="22"/>
                    <a:pt x="227" y="81"/>
                    <a:pt x="156" y="141"/>
                  </a:cubicBezTo>
                  <a:cubicBezTo>
                    <a:pt x="96" y="200"/>
                    <a:pt x="60" y="272"/>
                    <a:pt x="49" y="367"/>
                  </a:cubicBezTo>
                  <a:cubicBezTo>
                    <a:pt x="1" y="570"/>
                    <a:pt x="108" y="772"/>
                    <a:pt x="287" y="855"/>
                  </a:cubicBezTo>
                  <a:cubicBezTo>
                    <a:pt x="334" y="867"/>
                    <a:pt x="358" y="891"/>
                    <a:pt x="406" y="903"/>
                  </a:cubicBezTo>
                  <a:cubicBezTo>
                    <a:pt x="441" y="909"/>
                    <a:pt x="474" y="912"/>
                    <a:pt x="505" y="912"/>
                  </a:cubicBezTo>
                  <a:cubicBezTo>
                    <a:pt x="537" y="912"/>
                    <a:pt x="566" y="909"/>
                    <a:pt x="596" y="903"/>
                  </a:cubicBezTo>
                  <a:cubicBezTo>
                    <a:pt x="620" y="903"/>
                    <a:pt x="632" y="891"/>
                    <a:pt x="644" y="891"/>
                  </a:cubicBezTo>
                  <a:cubicBezTo>
                    <a:pt x="739" y="831"/>
                    <a:pt x="822" y="772"/>
                    <a:pt x="870" y="677"/>
                  </a:cubicBezTo>
                  <a:cubicBezTo>
                    <a:pt x="870" y="665"/>
                    <a:pt x="882" y="653"/>
                    <a:pt x="882" y="653"/>
                  </a:cubicBezTo>
                  <a:cubicBezTo>
                    <a:pt x="906" y="605"/>
                    <a:pt x="918" y="570"/>
                    <a:pt x="930" y="534"/>
                  </a:cubicBezTo>
                  <a:cubicBezTo>
                    <a:pt x="942" y="474"/>
                    <a:pt x="942" y="427"/>
                    <a:pt x="930" y="367"/>
                  </a:cubicBezTo>
                  <a:cubicBezTo>
                    <a:pt x="918" y="296"/>
                    <a:pt x="882" y="212"/>
                    <a:pt x="834" y="153"/>
                  </a:cubicBezTo>
                  <a:cubicBezTo>
                    <a:pt x="787" y="81"/>
                    <a:pt x="680" y="22"/>
                    <a:pt x="572" y="10"/>
                  </a:cubicBezTo>
                  <a:cubicBezTo>
                    <a:pt x="543" y="4"/>
                    <a:pt x="513" y="1"/>
                    <a:pt x="48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26"/>
            <p:cNvSpPr/>
            <p:nvPr/>
          </p:nvSpPr>
          <p:spPr>
            <a:xfrm>
              <a:off x="3166450" y="1148200"/>
              <a:ext cx="18475" cy="4700"/>
            </a:xfrm>
            <a:custGeom>
              <a:rect b="b" l="l" r="r" t="t"/>
              <a:pathLst>
                <a:path extrusionOk="0" h="188" w="739">
                  <a:moveTo>
                    <a:pt x="1" y="0"/>
                  </a:moveTo>
                  <a:cubicBezTo>
                    <a:pt x="60" y="83"/>
                    <a:pt x="155" y="155"/>
                    <a:pt x="275" y="179"/>
                  </a:cubicBezTo>
                  <a:cubicBezTo>
                    <a:pt x="304" y="185"/>
                    <a:pt x="334" y="188"/>
                    <a:pt x="364" y="188"/>
                  </a:cubicBezTo>
                  <a:cubicBezTo>
                    <a:pt x="394" y="188"/>
                    <a:pt x="423" y="185"/>
                    <a:pt x="453" y="179"/>
                  </a:cubicBezTo>
                  <a:cubicBezTo>
                    <a:pt x="548" y="155"/>
                    <a:pt x="632" y="95"/>
                    <a:pt x="691" y="24"/>
                  </a:cubicBezTo>
                  <a:cubicBezTo>
                    <a:pt x="715" y="24"/>
                    <a:pt x="727" y="12"/>
                    <a:pt x="73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26"/>
            <p:cNvSpPr/>
            <p:nvPr/>
          </p:nvSpPr>
          <p:spPr>
            <a:xfrm>
              <a:off x="3852550" y="2017750"/>
              <a:ext cx="33950" cy="31775"/>
            </a:xfrm>
            <a:custGeom>
              <a:rect b="b" l="l" r="r" t="t"/>
              <a:pathLst>
                <a:path extrusionOk="0" h="1271" w="1358">
                  <a:moveTo>
                    <a:pt x="691" y="0"/>
                  </a:moveTo>
                  <a:cubicBezTo>
                    <a:pt x="640" y="0"/>
                    <a:pt x="590" y="6"/>
                    <a:pt x="548" y="20"/>
                  </a:cubicBezTo>
                  <a:cubicBezTo>
                    <a:pt x="489" y="44"/>
                    <a:pt x="441" y="56"/>
                    <a:pt x="394" y="79"/>
                  </a:cubicBezTo>
                  <a:cubicBezTo>
                    <a:pt x="310" y="127"/>
                    <a:pt x="227" y="187"/>
                    <a:pt x="191" y="258"/>
                  </a:cubicBezTo>
                  <a:cubicBezTo>
                    <a:pt x="132" y="341"/>
                    <a:pt x="84" y="425"/>
                    <a:pt x="72" y="520"/>
                  </a:cubicBezTo>
                  <a:cubicBezTo>
                    <a:pt x="1" y="853"/>
                    <a:pt x="239" y="1199"/>
                    <a:pt x="572" y="1258"/>
                  </a:cubicBezTo>
                  <a:cubicBezTo>
                    <a:pt x="614" y="1267"/>
                    <a:pt x="655" y="1271"/>
                    <a:pt x="696" y="1271"/>
                  </a:cubicBezTo>
                  <a:cubicBezTo>
                    <a:pt x="996" y="1271"/>
                    <a:pt x="1270" y="1051"/>
                    <a:pt x="1322" y="758"/>
                  </a:cubicBezTo>
                  <a:cubicBezTo>
                    <a:pt x="1358" y="556"/>
                    <a:pt x="1310" y="365"/>
                    <a:pt x="1191" y="234"/>
                  </a:cubicBezTo>
                  <a:cubicBezTo>
                    <a:pt x="1108" y="163"/>
                    <a:pt x="1036" y="91"/>
                    <a:pt x="953" y="56"/>
                  </a:cubicBezTo>
                  <a:cubicBezTo>
                    <a:pt x="917" y="44"/>
                    <a:pt x="870" y="20"/>
                    <a:pt x="834" y="8"/>
                  </a:cubicBezTo>
                  <a:lnTo>
                    <a:pt x="798" y="8"/>
                  </a:lnTo>
                  <a:cubicBezTo>
                    <a:pt x="764" y="3"/>
                    <a:pt x="727" y="0"/>
                    <a:pt x="69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26"/>
            <p:cNvSpPr/>
            <p:nvPr/>
          </p:nvSpPr>
          <p:spPr>
            <a:xfrm>
              <a:off x="3796600" y="1402900"/>
              <a:ext cx="13700" cy="13525"/>
            </a:xfrm>
            <a:custGeom>
              <a:rect b="b" l="l" r="r" t="t"/>
              <a:pathLst>
                <a:path extrusionOk="0" h="541" w="548">
                  <a:moveTo>
                    <a:pt x="290" y="0"/>
                  </a:moveTo>
                  <a:cubicBezTo>
                    <a:pt x="164" y="0"/>
                    <a:pt x="55" y="89"/>
                    <a:pt x="12" y="206"/>
                  </a:cubicBezTo>
                  <a:lnTo>
                    <a:pt x="12" y="242"/>
                  </a:lnTo>
                  <a:cubicBezTo>
                    <a:pt x="0" y="397"/>
                    <a:pt x="72" y="528"/>
                    <a:pt x="226" y="540"/>
                  </a:cubicBezTo>
                  <a:lnTo>
                    <a:pt x="250" y="540"/>
                  </a:lnTo>
                  <a:cubicBezTo>
                    <a:pt x="259" y="540"/>
                    <a:pt x="267" y="541"/>
                    <a:pt x="276" y="541"/>
                  </a:cubicBezTo>
                  <a:cubicBezTo>
                    <a:pt x="385" y="541"/>
                    <a:pt x="480" y="471"/>
                    <a:pt x="524" y="361"/>
                  </a:cubicBezTo>
                  <a:cubicBezTo>
                    <a:pt x="524" y="349"/>
                    <a:pt x="536" y="325"/>
                    <a:pt x="536" y="313"/>
                  </a:cubicBezTo>
                  <a:cubicBezTo>
                    <a:pt x="548" y="242"/>
                    <a:pt x="536" y="170"/>
                    <a:pt x="488" y="123"/>
                  </a:cubicBezTo>
                  <a:cubicBezTo>
                    <a:pt x="476" y="99"/>
                    <a:pt x="465" y="87"/>
                    <a:pt x="453" y="63"/>
                  </a:cubicBezTo>
                  <a:cubicBezTo>
                    <a:pt x="417" y="28"/>
                    <a:pt x="369" y="16"/>
                    <a:pt x="334" y="4"/>
                  </a:cubicBezTo>
                  <a:cubicBezTo>
                    <a:pt x="319" y="1"/>
                    <a:pt x="304" y="0"/>
                    <a:pt x="29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26"/>
            <p:cNvSpPr/>
            <p:nvPr/>
          </p:nvSpPr>
          <p:spPr>
            <a:xfrm>
              <a:off x="3563825" y="1305250"/>
              <a:ext cx="12825" cy="13225"/>
            </a:xfrm>
            <a:custGeom>
              <a:rect b="b" l="l" r="r" t="t"/>
              <a:pathLst>
                <a:path extrusionOk="0" h="529" w="513">
                  <a:moveTo>
                    <a:pt x="253" y="0"/>
                  </a:moveTo>
                  <a:cubicBezTo>
                    <a:pt x="208" y="0"/>
                    <a:pt x="161" y="13"/>
                    <a:pt x="108" y="40"/>
                  </a:cubicBezTo>
                  <a:cubicBezTo>
                    <a:pt x="60" y="64"/>
                    <a:pt x="12" y="124"/>
                    <a:pt x="1" y="219"/>
                  </a:cubicBezTo>
                  <a:lnTo>
                    <a:pt x="1" y="338"/>
                  </a:lnTo>
                  <a:lnTo>
                    <a:pt x="1" y="350"/>
                  </a:lnTo>
                  <a:cubicBezTo>
                    <a:pt x="24" y="433"/>
                    <a:pt x="96" y="516"/>
                    <a:pt x="191" y="528"/>
                  </a:cubicBezTo>
                  <a:lnTo>
                    <a:pt x="298" y="528"/>
                  </a:lnTo>
                  <a:cubicBezTo>
                    <a:pt x="322" y="516"/>
                    <a:pt x="370" y="505"/>
                    <a:pt x="393" y="481"/>
                  </a:cubicBezTo>
                  <a:cubicBezTo>
                    <a:pt x="441" y="445"/>
                    <a:pt x="489" y="397"/>
                    <a:pt x="501" y="326"/>
                  </a:cubicBezTo>
                  <a:cubicBezTo>
                    <a:pt x="513" y="266"/>
                    <a:pt x="501" y="183"/>
                    <a:pt x="477" y="147"/>
                  </a:cubicBezTo>
                  <a:cubicBezTo>
                    <a:pt x="441" y="88"/>
                    <a:pt x="370" y="28"/>
                    <a:pt x="298" y="4"/>
                  </a:cubicBezTo>
                  <a:cubicBezTo>
                    <a:pt x="283" y="2"/>
                    <a:pt x="268" y="0"/>
                    <a:pt x="25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26"/>
            <p:cNvSpPr/>
            <p:nvPr/>
          </p:nvSpPr>
          <p:spPr>
            <a:xfrm>
              <a:off x="3679325" y="1251700"/>
              <a:ext cx="13400" cy="13375"/>
            </a:xfrm>
            <a:custGeom>
              <a:rect b="b" l="l" r="r" t="t"/>
              <a:pathLst>
                <a:path extrusionOk="0" h="535" w="536">
                  <a:moveTo>
                    <a:pt x="290" y="0"/>
                  </a:moveTo>
                  <a:cubicBezTo>
                    <a:pt x="155" y="0"/>
                    <a:pt x="46" y="99"/>
                    <a:pt x="24" y="218"/>
                  </a:cubicBezTo>
                  <a:cubicBezTo>
                    <a:pt x="0" y="289"/>
                    <a:pt x="24" y="349"/>
                    <a:pt x="48" y="408"/>
                  </a:cubicBezTo>
                  <a:cubicBezTo>
                    <a:pt x="95" y="468"/>
                    <a:pt x="155" y="515"/>
                    <a:pt x="226" y="527"/>
                  </a:cubicBezTo>
                  <a:cubicBezTo>
                    <a:pt x="248" y="532"/>
                    <a:pt x="270" y="535"/>
                    <a:pt x="291" y="535"/>
                  </a:cubicBezTo>
                  <a:cubicBezTo>
                    <a:pt x="416" y="535"/>
                    <a:pt x="516" y="447"/>
                    <a:pt x="536" y="325"/>
                  </a:cubicBezTo>
                  <a:lnTo>
                    <a:pt x="536" y="206"/>
                  </a:lnTo>
                  <a:cubicBezTo>
                    <a:pt x="512" y="111"/>
                    <a:pt x="441" y="39"/>
                    <a:pt x="334" y="3"/>
                  </a:cubicBezTo>
                  <a:cubicBezTo>
                    <a:pt x="319" y="1"/>
                    <a:pt x="304" y="0"/>
                    <a:pt x="29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26"/>
            <p:cNvSpPr/>
            <p:nvPr/>
          </p:nvSpPr>
          <p:spPr>
            <a:xfrm>
              <a:off x="3144725" y="1163875"/>
              <a:ext cx="14600" cy="13400"/>
            </a:xfrm>
            <a:custGeom>
              <a:rect b="b" l="l" r="r" t="t"/>
              <a:pathLst>
                <a:path extrusionOk="0" h="536" w="584">
                  <a:moveTo>
                    <a:pt x="294" y="0"/>
                  </a:moveTo>
                  <a:cubicBezTo>
                    <a:pt x="163" y="0"/>
                    <a:pt x="57" y="81"/>
                    <a:pt x="36" y="218"/>
                  </a:cubicBezTo>
                  <a:cubicBezTo>
                    <a:pt x="1" y="361"/>
                    <a:pt x="96" y="504"/>
                    <a:pt x="239" y="528"/>
                  </a:cubicBezTo>
                  <a:cubicBezTo>
                    <a:pt x="261" y="533"/>
                    <a:pt x="282" y="535"/>
                    <a:pt x="303" y="535"/>
                  </a:cubicBezTo>
                  <a:cubicBezTo>
                    <a:pt x="429" y="535"/>
                    <a:pt x="528" y="448"/>
                    <a:pt x="548" y="326"/>
                  </a:cubicBezTo>
                  <a:cubicBezTo>
                    <a:pt x="584" y="171"/>
                    <a:pt x="489" y="40"/>
                    <a:pt x="346" y="4"/>
                  </a:cubicBezTo>
                  <a:cubicBezTo>
                    <a:pt x="328" y="1"/>
                    <a:pt x="311" y="0"/>
                    <a:pt x="29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26"/>
            <p:cNvSpPr/>
            <p:nvPr/>
          </p:nvSpPr>
          <p:spPr>
            <a:xfrm>
              <a:off x="3218550" y="1236775"/>
              <a:ext cx="14300" cy="13050"/>
            </a:xfrm>
            <a:custGeom>
              <a:rect b="b" l="l" r="r" t="t"/>
              <a:pathLst>
                <a:path extrusionOk="0" h="522" w="572">
                  <a:moveTo>
                    <a:pt x="284" y="1"/>
                  </a:moveTo>
                  <a:cubicBezTo>
                    <a:pt x="173" y="1"/>
                    <a:pt x="78" y="69"/>
                    <a:pt x="36" y="184"/>
                  </a:cubicBezTo>
                  <a:cubicBezTo>
                    <a:pt x="36" y="207"/>
                    <a:pt x="24" y="219"/>
                    <a:pt x="24" y="219"/>
                  </a:cubicBezTo>
                  <a:cubicBezTo>
                    <a:pt x="0" y="350"/>
                    <a:pt x="84" y="481"/>
                    <a:pt x="238" y="517"/>
                  </a:cubicBezTo>
                  <a:cubicBezTo>
                    <a:pt x="255" y="520"/>
                    <a:pt x="272" y="521"/>
                    <a:pt x="289" y="521"/>
                  </a:cubicBezTo>
                  <a:cubicBezTo>
                    <a:pt x="343" y="521"/>
                    <a:pt x="395" y="506"/>
                    <a:pt x="441" y="469"/>
                  </a:cubicBezTo>
                  <a:cubicBezTo>
                    <a:pt x="488" y="422"/>
                    <a:pt x="536" y="386"/>
                    <a:pt x="548" y="303"/>
                  </a:cubicBezTo>
                  <a:cubicBezTo>
                    <a:pt x="572" y="172"/>
                    <a:pt x="488" y="41"/>
                    <a:pt x="357" y="5"/>
                  </a:cubicBezTo>
                  <a:lnTo>
                    <a:pt x="334" y="5"/>
                  </a:lnTo>
                  <a:cubicBezTo>
                    <a:pt x="317" y="2"/>
                    <a:pt x="300" y="1"/>
                    <a:pt x="28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26"/>
            <p:cNvSpPr/>
            <p:nvPr/>
          </p:nvSpPr>
          <p:spPr>
            <a:xfrm>
              <a:off x="3135200" y="1280250"/>
              <a:ext cx="13725" cy="13400"/>
            </a:xfrm>
            <a:custGeom>
              <a:rect b="b" l="l" r="r" t="t"/>
              <a:pathLst>
                <a:path extrusionOk="0" h="536" w="549">
                  <a:moveTo>
                    <a:pt x="277" y="0"/>
                  </a:moveTo>
                  <a:cubicBezTo>
                    <a:pt x="158" y="0"/>
                    <a:pt x="34" y="81"/>
                    <a:pt x="12" y="219"/>
                  </a:cubicBezTo>
                  <a:lnTo>
                    <a:pt x="12" y="242"/>
                  </a:lnTo>
                  <a:cubicBezTo>
                    <a:pt x="1" y="385"/>
                    <a:pt x="84" y="504"/>
                    <a:pt x="215" y="528"/>
                  </a:cubicBezTo>
                  <a:cubicBezTo>
                    <a:pt x="237" y="533"/>
                    <a:pt x="259" y="536"/>
                    <a:pt x="280" y="536"/>
                  </a:cubicBezTo>
                  <a:cubicBezTo>
                    <a:pt x="405" y="536"/>
                    <a:pt x="506" y="448"/>
                    <a:pt x="536" y="326"/>
                  </a:cubicBezTo>
                  <a:cubicBezTo>
                    <a:pt x="548" y="207"/>
                    <a:pt x="501" y="100"/>
                    <a:pt x="393" y="40"/>
                  </a:cubicBezTo>
                  <a:cubicBezTo>
                    <a:pt x="370" y="28"/>
                    <a:pt x="358" y="4"/>
                    <a:pt x="322" y="4"/>
                  </a:cubicBezTo>
                  <a:cubicBezTo>
                    <a:pt x="307" y="2"/>
                    <a:pt x="292" y="0"/>
                    <a:pt x="27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3" name="Google Shape;3703;p26"/>
          <p:cNvGrpSpPr/>
          <p:nvPr/>
        </p:nvGrpSpPr>
        <p:grpSpPr>
          <a:xfrm flipH="1">
            <a:off x="-56" y="28"/>
            <a:ext cx="2361918" cy="1745366"/>
            <a:chOff x="2924750" y="1147900"/>
            <a:chExt cx="1220125" cy="901625"/>
          </a:xfrm>
        </p:grpSpPr>
        <p:sp>
          <p:nvSpPr>
            <p:cNvPr id="3704" name="Google Shape;3704;p26"/>
            <p:cNvSpPr/>
            <p:nvPr/>
          </p:nvSpPr>
          <p:spPr>
            <a:xfrm>
              <a:off x="2925350" y="1181225"/>
              <a:ext cx="175" cy="250"/>
            </a:xfrm>
            <a:custGeom>
              <a:rect b="b" l="l" r="r" t="t"/>
              <a:pathLst>
                <a:path extrusionOk="0" h="10" w="7">
                  <a:moveTo>
                    <a:pt x="1" y="1"/>
                  </a:moveTo>
                  <a:cubicBezTo>
                    <a:pt x="1" y="7"/>
                    <a:pt x="4" y="10"/>
                    <a:pt x="5" y="10"/>
                  </a:cubicBezTo>
                  <a:cubicBezTo>
                    <a:pt x="7" y="10"/>
                    <a:pt x="7" y="7"/>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26"/>
            <p:cNvSpPr/>
            <p:nvPr/>
          </p:nvSpPr>
          <p:spPr>
            <a:xfrm>
              <a:off x="2925650" y="1181825"/>
              <a:ext cx="325" cy="400"/>
            </a:xfrm>
            <a:custGeom>
              <a:rect b="b" l="l" r="r" t="t"/>
              <a:pathLst>
                <a:path extrusionOk="0" h="16" w="13">
                  <a:moveTo>
                    <a:pt x="1" y="0"/>
                  </a:moveTo>
                  <a:cubicBezTo>
                    <a:pt x="1" y="10"/>
                    <a:pt x="8" y="12"/>
                    <a:pt x="11" y="12"/>
                  </a:cubicBezTo>
                  <a:lnTo>
                    <a:pt x="11" y="12"/>
                  </a:lnTo>
                  <a:cubicBezTo>
                    <a:pt x="10" y="8"/>
                    <a:pt x="7" y="0"/>
                    <a:pt x="1" y="0"/>
                  </a:cubicBezTo>
                  <a:close/>
                  <a:moveTo>
                    <a:pt x="11" y="12"/>
                  </a:moveTo>
                  <a:lnTo>
                    <a:pt x="11" y="12"/>
                  </a:lnTo>
                  <a:cubicBezTo>
                    <a:pt x="12" y="14"/>
                    <a:pt x="12" y="16"/>
                    <a:pt x="12" y="16"/>
                  </a:cubicBezTo>
                  <a:cubicBezTo>
                    <a:pt x="12" y="16"/>
                    <a:pt x="12" y="15"/>
                    <a:pt x="12" y="12"/>
                  </a:cubicBezTo>
                  <a:cubicBezTo>
                    <a:pt x="12" y="12"/>
                    <a:pt x="12" y="12"/>
                    <a:pt x="11"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26"/>
            <p:cNvSpPr/>
            <p:nvPr/>
          </p:nvSpPr>
          <p:spPr>
            <a:xfrm>
              <a:off x="2926250" y="1182425"/>
              <a:ext cx="25" cy="25"/>
            </a:xfrm>
            <a:custGeom>
              <a:rect b="b" l="l" r="r" t="t"/>
              <a:pathLst>
                <a:path extrusionOk="0" h="1" w="1">
                  <a:moveTo>
                    <a:pt x="0" y="0"/>
                  </a:move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26"/>
            <p:cNvSpPr/>
            <p:nvPr/>
          </p:nvSpPr>
          <p:spPr>
            <a:xfrm>
              <a:off x="2924750" y="1179750"/>
              <a:ext cx="25" cy="300"/>
            </a:xfrm>
            <a:custGeom>
              <a:rect b="b" l="l" r="r" t="t"/>
              <a:pathLst>
                <a:path extrusionOk="0" h="12" w="1">
                  <a:moveTo>
                    <a:pt x="1" y="0"/>
                  </a:moveTo>
                  <a:lnTo>
                    <a:pt x="1" y="0"/>
                  </a:lnTo>
                  <a:lnTo>
                    <a:pt x="1" y="12"/>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26"/>
            <p:cNvSpPr/>
            <p:nvPr/>
          </p:nvSpPr>
          <p:spPr>
            <a:xfrm>
              <a:off x="2925350" y="1181225"/>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26"/>
            <p:cNvSpPr/>
            <p:nvPr/>
          </p:nvSpPr>
          <p:spPr>
            <a:xfrm>
              <a:off x="2931900" y="1162175"/>
              <a:ext cx="86650" cy="19375"/>
            </a:xfrm>
            <a:custGeom>
              <a:rect b="b" l="l" r="r" t="t"/>
              <a:pathLst>
                <a:path extrusionOk="0" h="775" w="3466">
                  <a:moveTo>
                    <a:pt x="3465" y="1"/>
                  </a:moveTo>
                  <a:lnTo>
                    <a:pt x="1" y="524"/>
                  </a:lnTo>
                  <a:lnTo>
                    <a:pt x="1" y="608"/>
                  </a:lnTo>
                  <a:lnTo>
                    <a:pt x="274" y="775"/>
                  </a:lnTo>
                  <a:lnTo>
                    <a:pt x="3382" y="298"/>
                  </a:lnTo>
                  <a:lnTo>
                    <a:pt x="346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26"/>
            <p:cNvSpPr/>
            <p:nvPr/>
          </p:nvSpPr>
          <p:spPr>
            <a:xfrm>
              <a:off x="3024175" y="1148200"/>
              <a:ext cx="134275" cy="20250"/>
            </a:xfrm>
            <a:custGeom>
              <a:rect b="b" l="l" r="r" t="t"/>
              <a:pathLst>
                <a:path extrusionOk="0" h="810" w="5371">
                  <a:moveTo>
                    <a:pt x="3489" y="0"/>
                  </a:moveTo>
                  <a:lnTo>
                    <a:pt x="72" y="512"/>
                  </a:lnTo>
                  <a:lnTo>
                    <a:pt x="1" y="810"/>
                  </a:lnTo>
                  <a:lnTo>
                    <a:pt x="537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26"/>
            <p:cNvSpPr/>
            <p:nvPr/>
          </p:nvSpPr>
          <p:spPr>
            <a:xfrm>
              <a:off x="3114950" y="1293450"/>
              <a:ext cx="203925" cy="127125"/>
            </a:xfrm>
            <a:custGeom>
              <a:rect b="b" l="l" r="r" t="t"/>
              <a:pathLst>
                <a:path extrusionOk="0" h="5085" w="8157">
                  <a:moveTo>
                    <a:pt x="287" y="0"/>
                  </a:moveTo>
                  <a:lnTo>
                    <a:pt x="1" y="155"/>
                  </a:lnTo>
                  <a:lnTo>
                    <a:pt x="8050" y="5084"/>
                  </a:lnTo>
                  <a:cubicBezTo>
                    <a:pt x="8073" y="4989"/>
                    <a:pt x="8109" y="4918"/>
                    <a:pt x="8157" y="4858"/>
                  </a:cubicBezTo>
                  <a:lnTo>
                    <a:pt x="8109" y="4798"/>
                  </a:lnTo>
                  <a:lnTo>
                    <a:pt x="28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26"/>
            <p:cNvSpPr/>
            <p:nvPr/>
          </p:nvSpPr>
          <p:spPr>
            <a:xfrm>
              <a:off x="2925950" y="1177350"/>
              <a:ext cx="77425" cy="50325"/>
            </a:xfrm>
            <a:custGeom>
              <a:rect b="b" l="l" r="r" t="t"/>
              <a:pathLst>
                <a:path extrusionOk="0" h="2013" w="3097">
                  <a:moveTo>
                    <a:pt x="0" y="179"/>
                  </a:moveTo>
                  <a:cubicBezTo>
                    <a:pt x="25" y="196"/>
                    <a:pt x="44" y="207"/>
                    <a:pt x="66" y="212"/>
                  </a:cubicBezTo>
                  <a:lnTo>
                    <a:pt x="66" y="212"/>
                  </a:lnTo>
                  <a:lnTo>
                    <a:pt x="12" y="179"/>
                  </a:lnTo>
                  <a:close/>
                  <a:moveTo>
                    <a:pt x="239" y="1"/>
                  </a:moveTo>
                  <a:lnTo>
                    <a:pt x="239" y="84"/>
                  </a:lnTo>
                  <a:cubicBezTo>
                    <a:pt x="239" y="150"/>
                    <a:pt x="188" y="216"/>
                    <a:pt x="114" y="216"/>
                  </a:cubicBezTo>
                  <a:cubicBezTo>
                    <a:pt x="108" y="216"/>
                    <a:pt x="102" y="216"/>
                    <a:pt x="96" y="215"/>
                  </a:cubicBezTo>
                  <a:cubicBezTo>
                    <a:pt x="85" y="215"/>
                    <a:pt x="75" y="214"/>
                    <a:pt x="66" y="212"/>
                  </a:cubicBezTo>
                  <a:lnTo>
                    <a:pt x="66" y="212"/>
                  </a:lnTo>
                  <a:lnTo>
                    <a:pt x="3025" y="2013"/>
                  </a:lnTo>
                  <a:lnTo>
                    <a:pt x="3096" y="1727"/>
                  </a:lnTo>
                  <a:lnTo>
                    <a:pt x="512" y="168"/>
                  </a:lnTo>
                  <a:lnTo>
                    <a:pt x="2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26"/>
            <p:cNvSpPr/>
            <p:nvPr/>
          </p:nvSpPr>
          <p:spPr>
            <a:xfrm>
              <a:off x="3007800" y="1224975"/>
              <a:ext cx="107175" cy="68200"/>
            </a:xfrm>
            <a:custGeom>
              <a:rect b="b" l="l" r="r" t="t"/>
              <a:pathLst>
                <a:path extrusionOk="0" h="2728" w="4287">
                  <a:moveTo>
                    <a:pt x="72" y="1"/>
                  </a:moveTo>
                  <a:lnTo>
                    <a:pt x="1" y="287"/>
                  </a:lnTo>
                  <a:lnTo>
                    <a:pt x="4001" y="2727"/>
                  </a:lnTo>
                  <a:lnTo>
                    <a:pt x="4287" y="2584"/>
                  </a:lnTo>
                  <a:lnTo>
                    <a:pt x="7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26"/>
            <p:cNvSpPr/>
            <p:nvPr/>
          </p:nvSpPr>
          <p:spPr>
            <a:xfrm>
              <a:off x="2924750" y="1180025"/>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26"/>
            <p:cNvSpPr/>
            <p:nvPr/>
          </p:nvSpPr>
          <p:spPr>
            <a:xfrm>
              <a:off x="2926250" y="1182425"/>
              <a:ext cx="25" cy="25"/>
            </a:xfrm>
            <a:custGeom>
              <a:rect b="b" l="l" r="r" t="t"/>
              <a:pathLst>
                <a:path extrusionOk="0" h="1" w="1">
                  <a:moveTo>
                    <a:pt x="0" y="0"/>
                  </a:move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26"/>
            <p:cNvSpPr/>
            <p:nvPr/>
          </p:nvSpPr>
          <p:spPr>
            <a:xfrm>
              <a:off x="2925350" y="1181225"/>
              <a:ext cx="25" cy="325"/>
            </a:xfrm>
            <a:custGeom>
              <a:rect b="b" l="l" r="r" t="t"/>
              <a:pathLst>
                <a:path extrusionOk="0" h="13" w="1">
                  <a:moveTo>
                    <a:pt x="1" y="1"/>
                  </a:moveTo>
                  <a:lnTo>
                    <a:pt x="1" y="1"/>
                  </a:lnTo>
                  <a:lnTo>
                    <a:pt x="1" y="1"/>
                  </a:lnTo>
                  <a:cubicBezTo>
                    <a:pt x="1" y="1"/>
                    <a:pt x="1" y="13"/>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26"/>
            <p:cNvSpPr/>
            <p:nvPr/>
          </p:nvSpPr>
          <p:spPr>
            <a:xfrm>
              <a:off x="2924750" y="1148200"/>
              <a:ext cx="7175" cy="34850"/>
            </a:xfrm>
            <a:custGeom>
              <a:rect b="b" l="l" r="r" t="t"/>
              <a:pathLst>
                <a:path extrusionOk="0" h="1394" w="287">
                  <a:moveTo>
                    <a:pt x="1" y="0"/>
                  </a:moveTo>
                  <a:lnTo>
                    <a:pt x="1" y="1250"/>
                  </a:lnTo>
                  <a:lnTo>
                    <a:pt x="1" y="1262"/>
                  </a:lnTo>
                  <a:lnTo>
                    <a:pt x="1" y="1274"/>
                  </a:lnTo>
                  <a:lnTo>
                    <a:pt x="1" y="1286"/>
                  </a:lnTo>
                  <a:lnTo>
                    <a:pt x="1" y="1310"/>
                  </a:lnTo>
                  <a:lnTo>
                    <a:pt x="1" y="1322"/>
                  </a:lnTo>
                  <a:lnTo>
                    <a:pt x="1" y="1334"/>
                  </a:lnTo>
                  <a:lnTo>
                    <a:pt x="1" y="1345"/>
                  </a:lnTo>
                  <a:lnTo>
                    <a:pt x="25" y="1357"/>
                  </a:lnTo>
                  <a:cubicBezTo>
                    <a:pt x="48" y="1381"/>
                    <a:pt x="84" y="1393"/>
                    <a:pt x="108" y="1393"/>
                  </a:cubicBezTo>
                  <a:cubicBezTo>
                    <a:pt x="227" y="1393"/>
                    <a:pt x="287" y="1334"/>
                    <a:pt x="287" y="1250"/>
                  </a:cubicBezTo>
                  <a:lnTo>
                    <a:pt x="287" y="1167"/>
                  </a:lnTo>
                  <a:lnTo>
                    <a:pt x="287" y="1083"/>
                  </a:lnTo>
                  <a:lnTo>
                    <a:pt x="28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26"/>
            <p:cNvSpPr/>
            <p:nvPr/>
          </p:nvSpPr>
          <p:spPr>
            <a:xfrm>
              <a:off x="2963750" y="1147900"/>
              <a:ext cx="65800" cy="224750"/>
            </a:xfrm>
            <a:custGeom>
              <a:rect b="b" l="l" r="r" t="t"/>
              <a:pathLst>
                <a:path extrusionOk="0" h="8990" w="2632">
                  <a:moveTo>
                    <a:pt x="2334" y="0"/>
                  </a:moveTo>
                  <a:lnTo>
                    <a:pt x="2179" y="572"/>
                  </a:lnTo>
                  <a:lnTo>
                    <a:pt x="2108" y="869"/>
                  </a:lnTo>
                  <a:lnTo>
                    <a:pt x="1572" y="2917"/>
                  </a:lnTo>
                  <a:lnTo>
                    <a:pt x="1489" y="3203"/>
                  </a:lnTo>
                  <a:lnTo>
                    <a:pt x="1" y="8989"/>
                  </a:lnTo>
                  <a:cubicBezTo>
                    <a:pt x="24" y="8954"/>
                    <a:pt x="48" y="8906"/>
                    <a:pt x="96" y="8882"/>
                  </a:cubicBezTo>
                  <a:lnTo>
                    <a:pt x="382" y="8727"/>
                  </a:lnTo>
                  <a:lnTo>
                    <a:pt x="1763" y="3370"/>
                  </a:lnTo>
                  <a:lnTo>
                    <a:pt x="1834" y="3084"/>
                  </a:lnTo>
                  <a:lnTo>
                    <a:pt x="2418" y="822"/>
                  </a:lnTo>
                  <a:lnTo>
                    <a:pt x="2489" y="524"/>
                  </a:lnTo>
                  <a:lnTo>
                    <a:pt x="263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26"/>
            <p:cNvSpPr/>
            <p:nvPr/>
          </p:nvSpPr>
          <p:spPr>
            <a:xfrm>
              <a:off x="3178350" y="1148775"/>
              <a:ext cx="49150" cy="83375"/>
            </a:xfrm>
            <a:custGeom>
              <a:rect b="b" l="l" r="r" t="t"/>
              <a:pathLst>
                <a:path extrusionOk="0" h="3335" w="1966">
                  <a:moveTo>
                    <a:pt x="239" y="1"/>
                  </a:moveTo>
                  <a:cubicBezTo>
                    <a:pt x="180" y="72"/>
                    <a:pt x="84" y="120"/>
                    <a:pt x="1" y="156"/>
                  </a:cubicBezTo>
                  <a:lnTo>
                    <a:pt x="1704" y="3335"/>
                  </a:lnTo>
                  <a:lnTo>
                    <a:pt x="1965" y="3204"/>
                  </a:lnTo>
                  <a:lnTo>
                    <a:pt x="2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26"/>
            <p:cNvSpPr/>
            <p:nvPr/>
          </p:nvSpPr>
          <p:spPr>
            <a:xfrm>
              <a:off x="3226875" y="1235100"/>
              <a:ext cx="97950" cy="179800"/>
            </a:xfrm>
            <a:custGeom>
              <a:rect b="b" l="l" r="r" t="t"/>
              <a:pathLst>
                <a:path extrusionOk="0" h="7192" w="3918">
                  <a:moveTo>
                    <a:pt x="144" y="1"/>
                  </a:moveTo>
                  <a:lnTo>
                    <a:pt x="1" y="72"/>
                  </a:lnTo>
                  <a:cubicBezTo>
                    <a:pt x="144" y="108"/>
                    <a:pt x="227" y="239"/>
                    <a:pt x="203" y="370"/>
                  </a:cubicBezTo>
                  <a:cubicBezTo>
                    <a:pt x="179" y="453"/>
                    <a:pt x="155" y="489"/>
                    <a:pt x="96" y="536"/>
                  </a:cubicBezTo>
                  <a:lnTo>
                    <a:pt x="3632" y="7132"/>
                  </a:lnTo>
                  <a:lnTo>
                    <a:pt x="3668" y="7192"/>
                  </a:lnTo>
                  <a:cubicBezTo>
                    <a:pt x="3727" y="7121"/>
                    <a:pt x="3811" y="7073"/>
                    <a:pt x="3918" y="7061"/>
                  </a:cubicBezTo>
                  <a:lnTo>
                    <a:pt x="14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26"/>
            <p:cNvSpPr/>
            <p:nvPr/>
          </p:nvSpPr>
          <p:spPr>
            <a:xfrm>
              <a:off x="3496850" y="1223200"/>
              <a:ext cx="70575" cy="90500"/>
            </a:xfrm>
            <a:custGeom>
              <a:rect b="b" l="l" r="r" t="t"/>
              <a:pathLst>
                <a:path extrusionOk="0" h="3620" w="2823">
                  <a:moveTo>
                    <a:pt x="179" y="0"/>
                  </a:moveTo>
                  <a:lnTo>
                    <a:pt x="1" y="227"/>
                  </a:lnTo>
                  <a:lnTo>
                    <a:pt x="2691" y="3620"/>
                  </a:lnTo>
                  <a:cubicBezTo>
                    <a:pt x="2680" y="3572"/>
                    <a:pt x="2680" y="3548"/>
                    <a:pt x="2691" y="3501"/>
                  </a:cubicBezTo>
                  <a:cubicBezTo>
                    <a:pt x="2703" y="3429"/>
                    <a:pt x="2751" y="3346"/>
                    <a:pt x="2822" y="3322"/>
                  </a:cubicBez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26"/>
            <p:cNvSpPr/>
            <p:nvPr/>
          </p:nvSpPr>
          <p:spPr>
            <a:xfrm>
              <a:off x="3568875" y="1316375"/>
              <a:ext cx="104225" cy="127100"/>
            </a:xfrm>
            <a:custGeom>
              <a:rect b="b" l="l" r="r" t="t"/>
              <a:pathLst>
                <a:path extrusionOk="0" h="5084" w="4169">
                  <a:moveTo>
                    <a:pt x="275" y="0"/>
                  </a:moveTo>
                  <a:lnTo>
                    <a:pt x="227" y="12"/>
                  </a:lnTo>
                  <a:cubicBezTo>
                    <a:pt x="191" y="24"/>
                    <a:pt x="168" y="36"/>
                    <a:pt x="120" y="60"/>
                  </a:cubicBezTo>
                  <a:lnTo>
                    <a:pt x="1" y="119"/>
                  </a:lnTo>
                  <a:lnTo>
                    <a:pt x="3942" y="5084"/>
                  </a:lnTo>
                  <a:cubicBezTo>
                    <a:pt x="4001" y="5013"/>
                    <a:pt x="4085" y="4953"/>
                    <a:pt x="4168" y="4905"/>
                  </a:cubicBez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26"/>
            <p:cNvSpPr/>
            <p:nvPr/>
          </p:nvSpPr>
          <p:spPr>
            <a:xfrm>
              <a:off x="3432250" y="1148200"/>
              <a:ext cx="64625" cy="75025"/>
            </a:xfrm>
            <a:custGeom>
              <a:rect b="b" l="l" r="r" t="t"/>
              <a:pathLst>
                <a:path extrusionOk="0" h="3001" w="2585">
                  <a:moveTo>
                    <a:pt x="1" y="0"/>
                  </a:moveTo>
                  <a:lnTo>
                    <a:pt x="2406" y="3000"/>
                  </a:lnTo>
                  <a:lnTo>
                    <a:pt x="2585" y="2774"/>
                  </a:lnTo>
                  <a:lnTo>
                    <a:pt x="35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26"/>
            <p:cNvSpPr/>
            <p:nvPr/>
          </p:nvSpPr>
          <p:spPr>
            <a:xfrm>
              <a:off x="2964350" y="1148200"/>
              <a:ext cx="427150" cy="226525"/>
            </a:xfrm>
            <a:custGeom>
              <a:rect b="b" l="l" r="r" t="t"/>
              <a:pathLst>
                <a:path extrusionOk="0" h="9061" w="17086">
                  <a:moveTo>
                    <a:pt x="16491" y="0"/>
                  </a:moveTo>
                  <a:lnTo>
                    <a:pt x="10502" y="3227"/>
                  </a:lnTo>
                  <a:lnTo>
                    <a:pt x="10252" y="3358"/>
                  </a:lnTo>
                  <a:lnTo>
                    <a:pt x="6025" y="5655"/>
                  </a:lnTo>
                  <a:lnTo>
                    <a:pt x="5739" y="5798"/>
                  </a:lnTo>
                  <a:lnTo>
                    <a:pt x="358" y="8703"/>
                  </a:lnTo>
                  <a:lnTo>
                    <a:pt x="72" y="8846"/>
                  </a:lnTo>
                  <a:cubicBezTo>
                    <a:pt x="24" y="8882"/>
                    <a:pt x="0" y="8930"/>
                    <a:pt x="0" y="8965"/>
                  </a:cubicBezTo>
                  <a:lnTo>
                    <a:pt x="72" y="8965"/>
                  </a:lnTo>
                  <a:cubicBezTo>
                    <a:pt x="143" y="8989"/>
                    <a:pt x="203" y="9013"/>
                    <a:pt x="262" y="9061"/>
                  </a:cubicBezTo>
                  <a:lnTo>
                    <a:pt x="6013" y="5953"/>
                  </a:lnTo>
                  <a:lnTo>
                    <a:pt x="6299" y="5798"/>
                  </a:lnTo>
                  <a:lnTo>
                    <a:pt x="6846" y="5536"/>
                  </a:lnTo>
                  <a:lnTo>
                    <a:pt x="6846" y="5501"/>
                  </a:lnTo>
                  <a:cubicBezTo>
                    <a:pt x="6867" y="5378"/>
                    <a:pt x="6975" y="5291"/>
                    <a:pt x="7095" y="5291"/>
                  </a:cubicBezTo>
                  <a:cubicBezTo>
                    <a:pt x="7115" y="5291"/>
                    <a:pt x="7136" y="5293"/>
                    <a:pt x="7156" y="5298"/>
                  </a:cubicBezTo>
                  <a:cubicBezTo>
                    <a:pt x="7192" y="5298"/>
                    <a:pt x="7216" y="5310"/>
                    <a:pt x="7227" y="5322"/>
                  </a:cubicBezTo>
                  <a:lnTo>
                    <a:pt x="10204" y="3715"/>
                  </a:lnTo>
                  <a:cubicBezTo>
                    <a:pt x="10246" y="3609"/>
                    <a:pt x="10344" y="3532"/>
                    <a:pt x="10457" y="3532"/>
                  </a:cubicBezTo>
                  <a:cubicBezTo>
                    <a:pt x="10472" y="3532"/>
                    <a:pt x="10487" y="3533"/>
                    <a:pt x="10502" y="3536"/>
                  </a:cubicBezTo>
                  <a:lnTo>
                    <a:pt x="10525" y="3536"/>
                  </a:lnTo>
                  <a:lnTo>
                    <a:pt x="10656" y="3465"/>
                  </a:lnTo>
                  <a:lnTo>
                    <a:pt x="170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26"/>
            <p:cNvSpPr/>
            <p:nvPr/>
          </p:nvSpPr>
          <p:spPr>
            <a:xfrm>
              <a:off x="3321825" y="1432750"/>
              <a:ext cx="8375" cy="4325"/>
            </a:xfrm>
            <a:custGeom>
              <a:rect b="b" l="l" r="r" t="t"/>
              <a:pathLst>
                <a:path extrusionOk="0" h="173" w="335">
                  <a:moveTo>
                    <a:pt x="13" y="0"/>
                  </a:moveTo>
                  <a:lnTo>
                    <a:pt x="13" y="0"/>
                  </a:lnTo>
                  <a:cubicBezTo>
                    <a:pt x="1" y="60"/>
                    <a:pt x="13" y="119"/>
                    <a:pt x="60" y="143"/>
                  </a:cubicBezTo>
                  <a:cubicBezTo>
                    <a:pt x="85" y="163"/>
                    <a:pt x="116" y="173"/>
                    <a:pt x="147" y="173"/>
                  </a:cubicBezTo>
                  <a:cubicBezTo>
                    <a:pt x="189" y="173"/>
                    <a:pt x="230" y="154"/>
                    <a:pt x="251" y="119"/>
                  </a:cubicBezTo>
                  <a:lnTo>
                    <a:pt x="334" y="24"/>
                  </a:lnTo>
                  <a:lnTo>
                    <a:pt x="334" y="24"/>
                  </a:lnTo>
                  <a:cubicBezTo>
                    <a:pt x="291" y="42"/>
                    <a:pt x="234" y="53"/>
                    <a:pt x="184" y="53"/>
                  </a:cubicBezTo>
                  <a:cubicBezTo>
                    <a:pt x="165" y="53"/>
                    <a:pt x="148" y="51"/>
                    <a:pt x="132" y="48"/>
                  </a:cubicBezTo>
                  <a:cubicBezTo>
                    <a:pt x="96" y="24"/>
                    <a:pt x="48" y="12"/>
                    <a:pt x="1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26"/>
            <p:cNvSpPr/>
            <p:nvPr/>
          </p:nvSpPr>
          <p:spPr>
            <a:xfrm>
              <a:off x="3335825" y="1148200"/>
              <a:ext cx="226825" cy="267000"/>
            </a:xfrm>
            <a:custGeom>
              <a:rect b="b" l="l" r="r" t="t"/>
              <a:pathLst>
                <a:path extrusionOk="0" h="10680" w="9073">
                  <a:moveTo>
                    <a:pt x="8704" y="0"/>
                  </a:moveTo>
                  <a:lnTo>
                    <a:pt x="6442" y="2774"/>
                  </a:lnTo>
                  <a:lnTo>
                    <a:pt x="6251" y="3000"/>
                  </a:lnTo>
                  <a:lnTo>
                    <a:pt x="0" y="10680"/>
                  </a:lnTo>
                  <a:lnTo>
                    <a:pt x="0" y="10680"/>
                  </a:lnTo>
                  <a:lnTo>
                    <a:pt x="560" y="10442"/>
                  </a:lnTo>
                  <a:lnTo>
                    <a:pt x="6442" y="3227"/>
                  </a:lnTo>
                  <a:lnTo>
                    <a:pt x="6620" y="3000"/>
                  </a:lnTo>
                  <a:lnTo>
                    <a:pt x="907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26"/>
            <p:cNvSpPr/>
            <p:nvPr/>
          </p:nvSpPr>
          <p:spPr>
            <a:xfrm>
              <a:off x="3867725" y="1148200"/>
              <a:ext cx="46775" cy="39000"/>
            </a:xfrm>
            <a:custGeom>
              <a:rect b="b" l="l" r="r" t="t"/>
              <a:pathLst>
                <a:path extrusionOk="0" h="1560" w="1871">
                  <a:moveTo>
                    <a:pt x="1" y="0"/>
                  </a:moveTo>
                  <a:lnTo>
                    <a:pt x="1668" y="1560"/>
                  </a:lnTo>
                  <a:cubicBezTo>
                    <a:pt x="1727" y="1488"/>
                    <a:pt x="1787" y="1429"/>
                    <a:pt x="1870" y="1381"/>
                  </a:cubicBezTo>
                  <a:lnTo>
                    <a:pt x="41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26"/>
            <p:cNvSpPr/>
            <p:nvPr/>
          </p:nvSpPr>
          <p:spPr>
            <a:xfrm>
              <a:off x="3688250" y="1330350"/>
              <a:ext cx="105100" cy="114625"/>
            </a:xfrm>
            <a:custGeom>
              <a:rect b="b" l="l" r="r" t="t"/>
              <a:pathLst>
                <a:path extrusionOk="0" h="4585" w="4204">
                  <a:moveTo>
                    <a:pt x="4156" y="1"/>
                  </a:moveTo>
                  <a:lnTo>
                    <a:pt x="0" y="4406"/>
                  </a:lnTo>
                  <a:cubicBezTo>
                    <a:pt x="84" y="4454"/>
                    <a:pt x="143" y="4513"/>
                    <a:pt x="179" y="4585"/>
                  </a:cubicBezTo>
                  <a:lnTo>
                    <a:pt x="238" y="4573"/>
                  </a:lnTo>
                  <a:lnTo>
                    <a:pt x="4203" y="370"/>
                  </a:lnTo>
                  <a:lnTo>
                    <a:pt x="415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26"/>
            <p:cNvSpPr/>
            <p:nvPr/>
          </p:nvSpPr>
          <p:spPr>
            <a:xfrm>
              <a:off x="3798375" y="1205350"/>
              <a:ext cx="116125" cy="127400"/>
            </a:xfrm>
            <a:custGeom>
              <a:rect b="b" l="l" r="r" t="t"/>
              <a:pathLst>
                <a:path extrusionOk="0" h="5096" w="4645">
                  <a:moveTo>
                    <a:pt x="4442" y="0"/>
                  </a:moveTo>
                  <a:lnTo>
                    <a:pt x="1" y="4715"/>
                  </a:lnTo>
                  <a:lnTo>
                    <a:pt x="48" y="5096"/>
                  </a:lnTo>
                  <a:lnTo>
                    <a:pt x="4644" y="191"/>
                  </a:lnTo>
                  <a:cubicBezTo>
                    <a:pt x="4561" y="155"/>
                    <a:pt x="4489" y="95"/>
                    <a:pt x="444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26"/>
            <p:cNvSpPr/>
            <p:nvPr/>
          </p:nvSpPr>
          <p:spPr>
            <a:xfrm>
              <a:off x="3335825" y="1313675"/>
              <a:ext cx="235775" cy="107500"/>
            </a:xfrm>
            <a:custGeom>
              <a:rect b="b" l="l" r="r" t="t"/>
              <a:pathLst>
                <a:path extrusionOk="0" h="4300" w="9431">
                  <a:moveTo>
                    <a:pt x="9132" y="1"/>
                  </a:moveTo>
                  <a:lnTo>
                    <a:pt x="560" y="3823"/>
                  </a:lnTo>
                  <a:lnTo>
                    <a:pt x="0" y="4073"/>
                  </a:lnTo>
                  <a:cubicBezTo>
                    <a:pt x="48" y="4132"/>
                    <a:pt x="84" y="4204"/>
                    <a:pt x="96" y="4287"/>
                  </a:cubicBezTo>
                  <a:lnTo>
                    <a:pt x="215" y="4299"/>
                  </a:lnTo>
                  <a:lnTo>
                    <a:pt x="9311" y="239"/>
                  </a:lnTo>
                  <a:lnTo>
                    <a:pt x="9430" y="179"/>
                  </a:lnTo>
                  <a:cubicBezTo>
                    <a:pt x="9406" y="179"/>
                    <a:pt x="9382" y="185"/>
                    <a:pt x="9359" y="185"/>
                  </a:cubicBezTo>
                  <a:cubicBezTo>
                    <a:pt x="9347" y="185"/>
                    <a:pt x="9335" y="183"/>
                    <a:pt x="9323" y="179"/>
                  </a:cubicBezTo>
                  <a:cubicBezTo>
                    <a:pt x="9216" y="168"/>
                    <a:pt x="9144" y="84"/>
                    <a:pt x="9132"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26"/>
            <p:cNvSpPr/>
            <p:nvPr/>
          </p:nvSpPr>
          <p:spPr>
            <a:xfrm>
              <a:off x="3573950" y="1221400"/>
              <a:ext cx="200050" cy="95575"/>
            </a:xfrm>
            <a:custGeom>
              <a:rect b="b" l="l" r="r" t="t"/>
              <a:pathLst>
                <a:path extrusionOk="0" h="3823" w="8002">
                  <a:moveTo>
                    <a:pt x="7894" y="1"/>
                  </a:moveTo>
                  <a:lnTo>
                    <a:pt x="4739" y="1418"/>
                  </a:lnTo>
                  <a:cubicBezTo>
                    <a:pt x="4751" y="1453"/>
                    <a:pt x="4751" y="1489"/>
                    <a:pt x="4739" y="1537"/>
                  </a:cubicBezTo>
                  <a:cubicBezTo>
                    <a:pt x="4708" y="1659"/>
                    <a:pt x="4608" y="1747"/>
                    <a:pt x="4490" y="1747"/>
                  </a:cubicBezTo>
                  <a:cubicBezTo>
                    <a:pt x="4470" y="1747"/>
                    <a:pt x="4450" y="1744"/>
                    <a:pt x="4429" y="1739"/>
                  </a:cubicBezTo>
                  <a:cubicBezTo>
                    <a:pt x="4346" y="1727"/>
                    <a:pt x="4287" y="1680"/>
                    <a:pt x="4251" y="1620"/>
                  </a:cubicBezTo>
                  <a:lnTo>
                    <a:pt x="48" y="3478"/>
                  </a:lnTo>
                  <a:cubicBezTo>
                    <a:pt x="108" y="3537"/>
                    <a:pt x="131" y="3597"/>
                    <a:pt x="108" y="3656"/>
                  </a:cubicBezTo>
                  <a:cubicBezTo>
                    <a:pt x="96" y="3739"/>
                    <a:pt x="72" y="3775"/>
                    <a:pt x="0" y="3823"/>
                  </a:cubicBezTo>
                  <a:lnTo>
                    <a:pt x="48" y="3811"/>
                  </a:lnTo>
                  <a:lnTo>
                    <a:pt x="8001" y="263"/>
                  </a:lnTo>
                  <a:cubicBezTo>
                    <a:pt x="7942" y="191"/>
                    <a:pt x="7894" y="108"/>
                    <a:pt x="789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26"/>
            <p:cNvSpPr/>
            <p:nvPr/>
          </p:nvSpPr>
          <p:spPr>
            <a:xfrm>
              <a:off x="3336725" y="1420550"/>
              <a:ext cx="327425" cy="35725"/>
            </a:xfrm>
            <a:custGeom>
              <a:rect b="b" l="l" r="r" t="t"/>
              <a:pathLst>
                <a:path extrusionOk="0" h="1429" w="13097">
                  <a:moveTo>
                    <a:pt x="48" y="0"/>
                  </a:moveTo>
                  <a:cubicBezTo>
                    <a:pt x="60" y="36"/>
                    <a:pt x="60" y="95"/>
                    <a:pt x="48" y="155"/>
                  </a:cubicBezTo>
                  <a:cubicBezTo>
                    <a:pt x="36" y="203"/>
                    <a:pt x="12" y="250"/>
                    <a:pt x="0" y="274"/>
                  </a:cubicBezTo>
                  <a:lnTo>
                    <a:pt x="13073" y="1429"/>
                  </a:lnTo>
                  <a:cubicBezTo>
                    <a:pt x="13073" y="1369"/>
                    <a:pt x="13073" y="1286"/>
                    <a:pt x="13085" y="1215"/>
                  </a:cubicBezTo>
                  <a:cubicBezTo>
                    <a:pt x="13085" y="1191"/>
                    <a:pt x="13097" y="1167"/>
                    <a:pt x="13097" y="1143"/>
                  </a:cubicBezTo>
                  <a:lnTo>
                    <a:pt x="167" y="12"/>
                  </a:lnTo>
                  <a:lnTo>
                    <a:pt x="4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26"/>
            <p:cNvSpPr/>
            <p:nvPr/>
          </p:nvSpPr>
          <p:spPr>
            <a:xfrm>
              <a:off x="3331050" y="1428575"/>
              <a:ext cx="531350" cy="595650"/>
            </a:xfrm>
            <a:custGeom>
              <a:rect b="b" l="l" r="r" t="t"/>
              <a:pathLst>
                <a:path extrusionOk="0" h="23826" w="21254">
                  <a:moveTo>
                    <a:pt x="227" y="1"/>
                  </a:moveTo>
                  <a:cubicBezTo>
                    <a:pt x="179" y="96"/>
                    <a:pt x="96" y="155"/>
                    <a:pt x="1" y="179"/>
                  </a:cubicBezTo>
                  <a:lnTo>
                    <a:pt x="21027" y="23825"/>
                  </a:lnTo>
                  <a:cubicBezTo>
                    <a:pt x="21099" y="23754"/>
                    <a:pt x="21170" y="23694"/>
                    <a:pt x="21254" y="23646"/>
                  </a:cubicBezTo>
                  <a:lnTo>
                    <a:pt x="22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26"/>
            <p:cNvSpPr/>
            <p:nvPr/>
          </p:nvSpPr>
          <p:spPr>
            <a:xfrm>
              <a:off x="3684975" y="1465200"/>
              <a:ext cx="135150" cy="215225"/>
            </a:xfrm>
            <a:custGeom>
              <a:rect b="b" l="l" r="r" t="t"/>
              <a:pathLst>
                <a:path extrusionOk="0" h="8609" w="5406">
                  <a:moveTo>
                    <a:pt x="239" y="0"/>
                  </a:moveTo>
                  <a:cubicBezTo>
                    <a:pt x="179" y="72"/>
                    <a:pt x="96" y="119"/>
                    <a:pt x="0" y="143"/>
                  </a:cubicBezTo>
                  <a:lnTo>
                    <a:pt x="5168" y="8608"/>
                  </a:lnTo>
                  <a:cubicBezTo>
                    <a:pt x="5239" y="8549"/>
                    <a:pt x="5311" y="8513"/>
                    <a:pt x="5406" y="8465"/>
                  </a:cubicBezTo>
                  <a:lnTo>
                    <a:pt x="23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26"/>
            <p:cNvSpPr/>
            <p:nvPr/>
          </p:nvSpPr>
          <p:spPr>
            <a:xfrm>
              <a:off x="3807000" y="1404475"/>
              <a:ext cx="1525" cy="1800"/>
            </a:xfrm>
            <a:custGeom>
              <a:rect b="b" l="l" r="r" t="t"/>
              <a:pathLst>
                <a:path extrusionOk="0" h="72" w="61">
                  <a:moveTo>
                    <a:pt x="49" y="0"/>
                  </a:moveTo>
                  <a:lnTo>
                    <a:pt x="1" y="12"/>
                  </a:lnTo>
                  <a:cubicBezTo>
                    <a:pt x="33" y="23"/>
                    <a:pt x="56" y="53"/>
                    <a:pt x="60" y="67"/>
                  </a:cubicBezTo>
                  <a:lnTo>
                    <a:pt x="60" y="67"/>
                  </a:lnTo>
                  <a:lnTo>
                    <a:pt x="49" y="0"/>
                  </a:lnTo>
                  <a:close/>
                  <a:moveTo>
                    <a:pt x="60" y="67"/>
                  </a:moveTo>
                  <a:lnTo>
                    <a:pt x="60" y="72"/>
                  </a:lnTo>
                  <a:cubicBezTo>
                    <a:pt x="60" y="71"/>
                    <a:pt x="60" y="69"/>
                    <a:pt x="60" y="67"/>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26"/>
            <p:cNvSpPr/>
            <p:nvPr/>
          </p:nvSpPr>
          <p:spPr>
            <a:xfrm>
              <a:off x="3802850" y="1412200"/>
              <a:ext cx="39600" cy="263150"/>
            </a:xfrm>
            <a:custGeom>
              <a:rect b="b" l="l" r="r" t="t"/>
              <a:pathLst>
                <a:path extrusionOk="0" h="10526" w="1584">
                  <a:moveTo>
                    <a:pt x="274" y="1"/>
                  </a:moveTo>
                  <a:cubicBezTo>
                    <a:pt x="226" y="108"/>
                    <a:pt x="119" y="179"/>
                    <a:pt x="0" y="179"/>
                  </a:cubicBezTo>
                  <a:lnTo>
                    <a:pt x="1298" y="10478"/>
                  </a:lnTo>
                  <a:cubicBezTo>
                    <a:pt x="1358" y="10478"/>
                    <a:pt x="1417" y="10478"/>
                    <a:pt x="1477" y="10490"/>
                  </a:cubicBezTo>
                  <a:cubicBezTo>
                    <a:pt x="1512" y="10490"/>
                    <a:pt x="1536" y="10502"/>
                    <a:pt x="1572" y="10526"/>
                  </a:cubicBezTo>
                  <a:cubicBezTo>
                    <a:pt x="1584" y="10502"/>
                    <a:pt x="1584" y="10478"/>
                    <a:pt x="1584" y="10443"/>
                  </a:cubicBezTo>
                  <a:lnTo>
                    <a:pt x="27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26"/>
            <p:cNvSpPr/>
            <p:nvPr/>
          </p:nvSpPr>
          <p:spPr>
            <a:xfrm>
              <a:off x="3779925" y="1231525"/>
              <a:ext cx="27400" cy="168800"/>
            </a:xfrm>
            <a:custGeom>
              <a:rect b="b" l="l" r="r" t="t"/>
              <a:pathLst>
                <a:path extrusionOk="0" h="6752" w="1096">
                  <a:moveTo>
                    <a:pt x="262" y="1"/>
                  </a:moveTo>
                  <a:cubicBezTo>
                    <a:pt x="219" y="18"/>
                    <a:pt x="162" y="29"/>
                    <a:pt x="107" y="29"/>
                  </a:cubicBezTo>
                  <a:cubicBezTo>
                    <a:pt x="87" y="29"/>
                    <a:pt x="67" y="28"/>
                    <a:pt x="48" y="25"/>
                  </a:cubicBezTo>
                  <a:cubicBezTo>
                    <a:pt x="24" y="25"/>
                    <a:pt x="12" y="13"/>
                    <a:pt x="0" y="13"/>
                  </a:cubicBezTo>
                  <a:lnTo>
                    <a:pt x="489" y="3954"/>
                  </a:lnTo>
                  <a:lnTo>
                    <a:pt x="536" y="4323"/>
                  </a:lnTo>
                  <a:lnTo>
                    <a:pt x="834" y="6752"/>
                  </a:lnTo>
                  <a:lnTo>
                    <a:pt x="1096" y="6633"/>
                  </a:lnTo>
                  <a:lnTo>
                    <a:pt x="774" y="4061"/>
                  </a:lnTo>
                  <a:lnTo>
                    <a:pt x="727" y="3680"/>
                  </a:lnTo>
                  <a:lnTo>
                    <a:pt x="26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26"/>
            <p:cNvSpPr/>
            <p:nvPr/>
          </p:nvSpPr>
          <p:spPr>
            <a:xfrm>
              <a:off x="3692700" y="1340475"/>
              <a:ext cx="254525" cy="111350"/>
            </a:xfrm>
            <a:custGeom>
              <a:rect b="b" l="l" r="r" t="t"/>
              <a:pathLst>
                <a:path extrusionOk="0" h="4454" w="10181">
                  <a:moveTo>
                    <a:pt x="10086" y="0"/>
                  </a:moveTo>
                  <a:lnTo>
                    <a:pt x="4585" y="2275"/>
                  </a:lnTo>
                  <a:lnTo>
                    <a:pt x="4323" y="2394"/>
                  </a:lnTo>
                  <a:lnTo>
                    <a:pt x="60" y="4180"/>
                  </a:lnTo>
                  <a:lnTo>
                    <a:pt x="1" y="4180"/>
                  </a:lnTo>
                  <a:cubicBezTo>
                    <a:pt x="49" y="4251"/>
                    <a:pt x="96" y="4346"/>
                    <a:pt x="108" y="4453"/>
                  </a:cubicBezTo>
                  <a:lnTo>
                    <a:pt x="4168" y="2751"/>
                  </a:lnTo>
                  <a:lnTo>
                    <a:pt x="4168" y="2727"/>
                  </a:lnTo>
                  <a:cubicBezTo>
                    <a:pt x="4202" y="2593"/>
                    <a:pt x="4319" y="2512"/>
                    <a:pt x="4461" y="2512"/>
                  </a:cubicBezTo>
                  <a:cubicBezTo>
                    <a:pt x="4470" y="2512"/>
                    <a:pt x="4480" y="2512"/>
                    <a:pt x="4490" y="2513"/>
                  </a:cubicBezTo>
                  <a:cubicBezTo>
                    <a:pt x="4525" y="2525"/>
                    <a:pt x="4573" y="2548"/>
                    <a:pt x="4609" y="2572"/>
                  </a:cubicBezTo>
                  <a:lnTo>
                    <a:pt x="4644" y="2560"/>
                  </a:lnTo>
                  <a:lnTo>
                    <a:pt x="10181" y="250"/>
                  </a:lnTo>
                  <a:lnTo>
                    <a:pt x="10121" y="203"/>
                  </a:lnTo>
                  <a:lnTo>
                    <a:pt x="10109" y="191"/>
                  </a:lnTo>
                  <a:lnTo>
                    <a:pt x="10109" y="179"/>
                  </a:lnTo>
                  <a:cubicBezTo>
                    <a:pt x="10109" y="179"/>
                    <a:pt x="10109" y="167"/>
                    <a:pt x="10097" y="167"/>
                  </a:cubicBezTo>
                  <a:lnTo>
                    <a:pt x="10097" y="143"/>
                  </a:lnTo>
                  <a:lnTo>
                    <a:pt x="10097" y="131"/>
                  </a:lnTo>
                  <a:lnTo>
                    <a:pt x="10097" y="119"/>
                  </a:lnTo>
                  <a:lnTo>
                    <a:pt x="10097" y="108"/>
                  </a:lnTo>
                  <a:lnTo>
                    <a:pt x="100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26"/>
            <p:cNvSpPr/>
            <p:nvPr/>
          </p:nvSpPr>
          <p:spPr>
            <a:xfrm>
              <a:off x="3949600" y="1148200"/>
              <a:ext cx="145275" cy="193775"/>
            </a:xfrm>
            <a:custGeom>
              <a:rect b="b" l="l" r="r" t="t"/>
              <a:pathLst>
                <a:path extrusionOk="0" h="7751" w="5811">
                  <a:moveTo>
                    <a:pt x="5477" y="0"/>
                  </a:moveTo>
                  <a:lnTo>
                    <a:pt x="0" y="7418"/>
                  </a:lnTo>
                  <a:lnTo>
                    <a:pt x="48" y="7703"/>
                  </a:lnTo>
                  <a:lnTo>
                    <a:pt x="119" y="7751"/>
                  </a:lnTo>
                  <a:lnTo>
                    <a:pt x="581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26"/>
            <p:cNvSpPr/>
            <p:nvPr/>
          </p:nvSpPr>
          <p:spPr>
            <a:xfrm>
              <a:off x="3922500" y="1210400"/>
              <a:ext cx="28300" cy="133075"/>
            </a:xfrm>
            <a:custGeom>
              <a:rect b="b" l="l" r="r" t="t"/>
              <a:pathLst>
                <a:path extrusionOk="0" h="5323" w="1132">
                  <a:moveTo>
                    <a:pt x="274" y="0"/>
                  </a:moveTo>
                  <a:cubicBezTo>
                    <a:pt x="191" y="48"/>
                    <a:pt x="96" y="60"/>
                    <a:pt x="1" y="60"/>
                  </a:cubicBezTo>
                  <a:lnTo>
                    <a:pt x="846" y="5203"/>
                  </a:lnTo>
                  <a:lnTo>
                    <a:pt x="855" y="5273"/>
                  </a:lnTo>
                  <a:lnTo>
                    <a:pt x="855" y="5273"/>
                  </a:lnTo>
                  <a:cubicBezTo>
                    <a:pt x="858" y="5248"/>
                    <a:pt x="871" y="5226"/>
                    <a:pt x="894" y="5203"/>
                  </a:cubicBezTo>
                  <a:cubicBezTo>
                    <a:pt x="916" y="5166"/>
                    <a:pt x="963" y="5142"/>
                    <a:pt x="1009" y="5142"/>
                  </a:cubicBezTo>
                  <a:cubicBezTo>
                    <a:pt x="1036" y="5142"/>
                    <a:pt x="1062" y="5150"/>
                    <a:pt x="1084" y="5168"/>
                  </a:cubicBezTo>
                  <a:lnTo>
                    <a:pt x="1132" y="5203"/>
                  </a:lnTo>
                  <a:lnTo>
                    <a:pt x="1084" y="4930"/>
                  </a:lnTo>
                  <a:lnTo>
                    <a:pt x="274" y="0"/>
                  </a:lnTo>
                  <a:close/>
                  <a:moveTo>
                    <a:pt x="855" y="5273"/>
                  </a:moveTo>
                  <a:cubicBezTo>
                    <a:pt x="852" y="5288"/>
                    <a:pt x="853" y="5304"/>
                    <a:pt x="858" y="5322"/>
                  </a:cubicBezTo>
                  <a:lnTo>
                    <a:pt x="858" y="5299"/>
                  </a:lnTo>
                  <a:lnTo>
                    <a:pt x="855" y="5273"/>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26"/>
            <p:cNvSpPr/>
            <p:nvPr/>
          </p:nvSpPr>
          <p:spPr>
            <a:xfrm>
              <a:off x="4062400" y="1422025"/>
              <a:ext cx="82475" cy="66100"/>
            </a:xfrm>
            <a:custGeom>
              <a:rect b="b" l="l" r="r" t="t"/>
              <a:pathLst>
                <a:path extrusionOk="0" h="2644" w="3299">
                  <a:moveTo>
                    <a:pt x="84" y="1"/>
                  </a:moveTo>
                  <a:lnTo>
                    <a:pt x="1" y="298"/>
                  </a:lnTo>
                  <a:lnTo>
                    <a:pt x="3299" y="2644"/>
                  </a:lnTo>
                  <a:lnTo>
                    <a:pt x="3299" y="2299"/>
                  </a:lnTo>
                  <a:lnTo>
                    <a:pt x="8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26"/>
            <p:cNvSpPr/>
            <p:nvPr/>
          </p:nvSpPr>
          <p:spPr>
            <a:xfrm>
              <a:off x="3943925" y="1338950"/>
              <a:ext cx="113725" cy="85775"/>
            </a:xfrm>
            <a:custGeom>
              <a:rect b="b" l="l" r="r" t="t"/>
              <a:pathLst>
                <a:path extrusionOk="0" h="3431" w="4549">
                  <a:moveTo>
                    <a:pt x="152" y="0"/>
                  </a:moveTo>
                  <a:cubicBezTo>
                    <a:pt x="106" y="0"/>
                    <a:pt x="59" y="24"/>
                    <a:pt x="37" y="61"/>
                  </a:cubicBezTo>
                  <a:cubicBezTo>
                    <a:pt x="1" y="85"/>
                    <a:pt x="1" y="133"/>
                    <a:pt x="1" y="180"/>
                  </a:cubicBezTo>
                  <a:lnTo>
                    <a:pt x="1" y="192"/>
                  </a:lnTo>
                  <a:lnTo>
                    <a:pt x="1" y="204"/>
                  </a:lnTo>
                  <a:lnTo>
                    <a:pt x="1" y="216"/>
                  </a:lnTo>
                  <a:cubicBezTo>
                    <a:pt x="1" y="216"/>
                    <a:pt x="1" y="240"/>
                    <a:pt x="13" y="240"/>
                  </a:cubicBezTo>
                  <a:lnTo>
                    <a:pt x="13" y="252"/>
                  </a:lnTo>
                  <a:lnTo>
                    <a:pt x="37" y="264"/>
                  </a:lnTo>
                  <a:lnTo>
                    <a:pt x="96" y="311"/>
                  </a:lnTo>
                  <a:lnTo>
                    <a:pt x="4466" y="3431"/>
                  </a:lnTo>
                  <a:lnTo>
                    <a:pt x="4549" y="3157"/>
                  </a:lnTo>
                  <a:lnTo>
                    <a:pt x="310" y="121"/>
                  </a:lnTo>
                  <a:lnTo>
                    <a:pt x="239" y="73"/>
                  </a:lnTo>
                  <a:lnTo>
                    <a:pt x="227" y="26"/>
                  </a:lnTo>
                  <a:cubicBezTo>
                    <a:pt x="205" y="8"/>
                    <a:pt x="179" y="0"/>
                    <a:pt x="15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26"/>
            <p:cNvSpPr/>
            <p:nvPr/>
          </p:nvSpPr>
          <p:spPr>
            <a:xfrm>
              <a:off x="3988275" y="1670575"/>
              <a:ext cx="3300" cy="2400"/>
            </a:xfrm>
            <a:custGeom>
              <a:rect b="b" l="l" r="r" t="t"/>
              <a:pathLst>
                <a:path extrusionOk="0" h="96" w="132">
                  <a:moveTo>
                    <a:pt x="25" y="0"/>
                  </a:moveTo>
                  <a:lnTo>
                    <a:pt x="1" y="96"/>
                  </a:lnTo>
                  <a:cubicBezTo>
                    <a:pt x="60" y="96"/>
                    <a:pt x="120" y="72"/>
                    <a:pt x="132" y="12"/>
                  </a:cubicBezTo>
                  <a:cubicBezTo>
                    <a:pt x="108" y="12"/>
                    <a:pt x="72" y="12"/>
                    <a:pt x="2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26"/>
            <p:cNvSpPr/>
            <p:nvPr/>
          </p:nvSpPr>
          <p:spPr>
            <a:xfrm>
              <a:off x="3997500" y="1148200"/>
              <a:ext cx="147075" cy="480725"/>
            </a:xfrm>
            <a:custGeom>
              <a:rect b="b" l="l" r="r" t="t"/>
              <a:pathLst>
                <a:path extrusionOk="0" h="19229" w="5883">
                  <a:moveTo>
                    <a:pt x="5585" y="0"/>
                  </a:moveTo>
                  <a:lnTo>
                    <a:pt x="2442" y="10775"/>
                  </a:lnTo>
                  <a:lnTo>
                    <a:pt x="2358" y="11049"/>
                  </a:lnTo>
                  <a:lnTo>
                    <a:pt x="1" y="19133"/>
                  </a:lnTo>
                  <a:cubicBezTo>
                    <a:pt x="96" y="19145"/>
                    <a:pt x="191" y="19181"/>
                    <a:pt x="275" y="19229"/>
                  </a:cubicBezTo>
                  <a:lnTo>
                    <a:pt x="2597" y="11228"/>
                  </a:lnTo>
                  <a:lnTo>
                    <a:pt x="2680" y="10954"/>
                  </a:lnTo>
                  <a:lnTo>
                    <a:pt x="588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26"/>
            <p:cNvSpPr/>
            <p:nvPr/>
          </p:nvSpPr>
          <p:spPr>
            <a:xfrm>
              <a:off x="3833500" y="1736350"/>
              <a:ext cx="39925" cy="281600"/>
            </a:xfrm>
            <a:custGeom>
              <a:rect b="b" l="l" r="r" t="t"/>
              <a:pathLst>
                <a:path extrusionOk="0" h="11264" w="1597">
                  <a:moveTo>
                    <a:pt x="286" y="1"/>
                  </a:moveTo>
                  <a:cubicBezTo>
                    <a:pt x="214" y="37"/>
                    <a:pt x="148" y="53"/>
                    <a:pt x="73" y="53"/>
                  </a:cubicBezTo>
                  <a:cubicBezTo>
                    <a:pt x="50" y="53"/>
                    <a:pt x="26" y="51"/>
                    <a:pt x="1" y="48"/>
                  </a:cubicBezTo>
                  <a:lnTo>
                    <a:pt x="1" y="48"/>
                  </a:lnTo>
                  <a:lnTo>
                    <a:pt x="1310" y="11264"/>
                  </a:lnTo>
                  <a:cubicBezTo>
                    <a:pt x="1369" y="11256"/>
                    <a:pt x="1428" y="11247"/>
                    <a:pt x="1487" y="11247"/>
                  </a:cubicBezTo>
                  <a:cubicBezTo>
                    <a:pt x="1511" y="11247"/>
                    <a:pt x="1536" y="11249"/>
                    <a:pt x="1560" y="11252"/>
                  </a:cubicBezTo>
                  <a:lnTo>
                    <a:pt x="1596" y="11252"/>
                  </a:lnTo>
                  <a:lnTo>
                    <a:pt x="28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26"/>
            <p:cNvSpPr/>
            <p:nvPr/>
          </p:nvSpPr>
          <p:spPr>
            <a:xfrm>
              <a:off x="3873400" y="1667900"/>
              <a:ext cx="115500" cy="351550"/>
            </a:xfrm>
            <a:custGeom>
              <a:rect b="b" l="l" r="r" t="t"/>
              <a:pathLst>
                <a:path extrusionOk="0" h="14062" w="4620">
                  <a:moveTo>
                    <a:pt x="4358" y="0"/>
                  </a:moveTo>
                  <a:lnTo>
                    <a:pt x="0" y="14014"/>
                  </a:lnTo>
                  <a:cubicBezTo>
                    <a:pt x="36" y="14038"/>
                    <a:pt x="71" y="14038"/>
                    <a:pt x="119" y="14062"/>
                  </a:cubicBezTo>
                  <a:lnTo>
                    <a:pt x="417" y="13657"/>
                  </a:lnTo>
                  <a:lnTo>
                    <a:pt x="4596" y="226"/>
                  </a:lnTo>
                  <a:lnTo>
                    <a:pt x="4620" y="107"/>
                  </a:lnTo>
                  <a:cubicBezTo>
                    <a:pt x="4536" y="84"/>
                    <a:pt x="4441" y="60"/>
                    <a:pt x="435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26"/>
            <p:cNvSpPr/>
            <p:nvPr/>
          </p:nvSpPr>
          <p:spPr>
            <a:xfrm>
              <a:off x="4009425" y="1573825"/>
              <a:ext cx="135450" cy="64925"/>
            </a:xfrm>
            <a:custGeom>
              <a:rect b="b" l="l" r="r" t="t"/>
              <a:pathLst>
                <a:path extrusionOk="0" h="2597" w="5418">
                  <a:moveTo>
                    <a:pt x="5418" y="1"/>
                  </a:moveTo>
                  <a:lnTo>
                    <a:pt x="0" y="2358"/>
                  </a:lnTo>
                  <a:cubicBezTo>
                    <a:pt x="72" y="2442"/>
                    <a:pt x="131" y="2525"/>
                    <a:pt x="167" y="2596"/>
                  </a:cubicBezTo>
                  <a:lnTo>
                    <a:pt x="5418" y="310"/>
                  </a:lnTo>
                  <a:lnTo>
                    <a:pt x="541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26"/>
            <p:cNvSpPr/>
            <p:nvPr/>
          </p:nvSpPr>
          <p:spPr>
            <a:xfrm>
              <a:off x="3864450" y="1649725"/>
              <a:ext cx="108075" cy="53925"/>
            </a:xfrm>
            <a:custGeom>
              <a:rect b="b" l="l" r="r" t="t"/>
              <a:pathLst>
                <a:path extrusionOk="0" h="2157" w="4323">
                  <a:moveTo>
                    <a:pt x="4263" y="1"/>
                  </a:moveTo>
                  <a:lnTo>
                    <a:pt x="1" y="1870"/>
                  </a:lnTo>
                  <a:cubicBezTo>
                    <a:pt x="25" y="1966"/>
                    <a:pt x="37" y="2061"/>
                    <a:pt x="37" y="2156"/>
                  </a:cubicBezTo>
                  <a:lnTo>
                    <a:pt x="4323" y="275"/>
                  </a:lnTo>
                  <a:cubicBezTo>
                    <a:pt x="4299" y="191"/>
                    <a:pt x="4263" y="96"/>
                    <a:pt x="426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26"/>
            <p:cNvSpPr/>
            <p:nvPr/>
          </p:nvSpPr>
          <p:spPr>
            <a:xfrm>
              <a:off x="3876375" y="1648550"/>
              <a:ext cx="268500" cy="374775"/>
            </a:xfrm>
            <a:custGeom>
              <a:rect b="b" l="l" r="r" t="t"/>
              <a:pathLst>
                <a:path extrusionOk="0" h="14991" w="10740">
                  <a:moveTo>
                    <a:pt x="10740" y="0"/>
                  </a:moveTo>
                  <a:lnTo>
                    <a:pt x="298" y="14419"/>
                  </a:lnTo>
                  <a:lnTo>
                    <a:pt x="0" y="14824"/>
                  </a:lnTo>
                  <a:cubicBezTo>
                    <a:pt x="83" y="14859"/>
                    <a:pt x="155" y="14919"/>
                    <a:pt x="214" y="14990"/>
                  </a:cubicBezTo>
                  <a:lnTo>
                    <a:pt x="10740" y="477"/>
                  </a:lnTo>
                  <a:lnTo>
                    <a:pt x="1074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26"/>
            <p:cNvSpPr/>
            <p:nvPr/>
          </p:nvSpPr>
          <p:spPr>
            <a:xfrm>
              <a:off x="3970725" y="1626200"/>
              <a:ext cx="44675" cy="45050"/>
            </a:xfrm>
            <a:custGeom>
              <a:rect b="b" l="l" r="r" t="t"/>
              <a:pathLst>
                <a:path extrusionOk="0" h="1802" w="1787">
                  <a:moveTo>
                    <a:pt x="842" y="1"/>
                  </a:moveTo>
                  <a:cubicBezTo>
                    <a:pt x="463" y="1"/>
                    <a:pt x="105" y="307"/>
                    <a:pt x="12" y="728"/>
                  </a:cubicBezTo>
                  <a:cubicBezTo>
                    <a:pt x="0" y="799"/>
                    <a:pt x="0" y="882"/>
                    <a:pt x="0" y="954"/>
                  </a:cubicBezTo>
                  <a:cubicBezTo>
                    <a:pt x="0" y="1061"/>
                    <a:pt x="36" y="1144"/>
                    <a:pt x="60" y="1240"/>
                  </a:cubicBezTo>
                  <a:cubicBezTo>
                    <a:pt x="131" y="1430"/>
                    <a:pt x="262" y="1573"/>
                    <a:pt x="453" y="1680"/>
                  </a:cubicBezTo>
                  <a:cubicBezTo>
                    <a:pt x="524" y="1728"/>
                    <a:pt x="608" y="1752"/>
                    <a:pt x="715" y="1787"/>
                  </a:cubicBezTo>
                  <a:cubicBezTo>
                    <a:pt x="750" y="1787"/>
                    <a:pt x="786" y="1799"/>
                    <a:pt x="822" y="1799"/>
                  </a:cubicBezTo>
                  <a:cubicBezTo>
                    <a:pt x="844" y="1801"/>
                    <a:pt x="867" y="1802"/>
                    <a:pt x="889" y="1802"/>
                  </a:cubicBezTo>
                  <a:cubicBezTo>
                    <a:pt x="1304" y="1802"/>
                    <a:pt x="1683" y="1491"/>
                    <a:pt x="1751" y="1073"/>
                  </a:cubicBezTo>
                  <a:cubicBezTo>
                    <a:pt x="1786" y="871"/>
                    <a:pt x="1751" y="680"/>
                    <a:pt x="1679" y="525"/>
                  </a:cubicBezTo>
                  <a:cubicBezTo>
                    <a:pt x="1643" y="430"/>
                    <a:pt x="1596" y="359"/>
                    <a:pt x="1512" y="287"/>
                  </a:cubicBezTo>
                  <a:cubicBezTo>
                    <a:pt x="1453" y="228"/>
                    <a:pt x="1382" y="168"/>
                    <a:pt x="1298" y="120"/>
                  </a:cubicBezTo>
                  <a:cubicBezTo>
                    <a:pt x="1215" y="73"/>
                    <a:pt x="1120" y="49"/>
                    <a:pt x="1024" y="25"/>
                  </a:cubicBezTo>
                  <a:cubicBezTo>
                    <a:pt x="964" y="9"/>
                    <a:pt x="902" y="1"/>
                    <a:pt x="84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26"/>
            <p:cNvSpPr/>
            <p:nvPr/>
          </p:nvSpPr>
          <p:spPr>
            <a:xfrm>
              <a:off x="3799275" y="1673800"/>
              <a:ext cx="66400" cy="63775"/>
            </a:xfrm>
            <a:custGeom>
              <a:rect b="b" l="l" r="r" t="t"/>
              <a:pathLst>
                <a:path extrusionOk="0" h="2551" w="2656">
                  <a:moveTo>
                    <a:pt x="1366" y="0"/>
                  </a:moveTo>
                  <a:cubicBezTo>
                    <a:pt x="1186" y="0"/>
                    <a:pt x="1002" y="38"/>
                    <a:pt x="846" y="121"/>
                  </a:cubicBezTo>
                  <a:cubicBezTo>
                    <a:pt x="762" y="169"/>
                    <a:pt x="679" y="205"/>
                    <a:pt x="608" y="264"/>
                  </a:cubicBezTo>
                  <a:cubicBezTo>
                    <a:pt x="369" y="443"/>
                    <a:pt x="191" y="717"/>
                    <a:pt x="131" y="1038"/>
                  </a:cubicBezTo>
                  <a:cubicBezTo>
                    <a:pt x="0" y="1729"/>
                    <a:pt x="465" y="2396"/>
                    <a:pt x="1143" y="2527"/>
                  </a:cubicBezTo>
                  <a:cubicBezTo>
                    <a:pt x="1215" y="2550"/>
                    <a:pt x="1286" y="2550"/>
                    <a:pt x="1370" y="2550"/>
                  </a:cubicBezTo>
                  <a:cubicBezTo>
                    <a:pt x="1453" y="2550"/>
                    <a:pt x="1560" y="2527"/>
                    <a:pt x="1643" y="2515"/>
                  </a:cubicBezTo>
                  <a:cubicBezTo>
                    <a:pt x="2120" y="2407"/>
                    <a:pt x="2525" y="2026"/>
                    <a:pt x="2632" y="1503"/>
                  </a:cubicBezTo>
                  <a:cubicBezTo>
                    <a:pt x="2644" y="1395"/>
                    <a:pt x="2655" y="1300"/>
                    <a:pt x="2644" y="1193"/>
                  </a:cubicBezTo>
                  <a:cubicBezTo>
                    <a:pt x="2644" y="1086"/>
                    <a:pt x="2620" y="1003"/>
                    <a:pt x="2596" y="907"/>
                  </a:cubicBezTo>
                  <a:cubicBezTo>
                    <a:pt x="2489" y="502"/>
                    <a:pt x="2144" y="169"/>
                    <a:pt x="1715" y="50"/>
                  </a:cubicBezTo>
                  <a:cubicBezTo>
                    <a:pt x="1679" y="26"/>
                    <a:pt x="1655" y="26"/>
                    <a:pt x="1620" y="14"/>
                  </a:cubicBezTo>
                  <a:cubicBezTo>
                    <a:pt x="1560" y="2"/>
                    <a:pt x="1501" y="2"/>
                    <a:pt x="1441" y="2"/>
                  </a:cubicBezTo>
                  <a:cubicBezTo>
                    <a:pt x="1416" y="1"/>
                    <a:pt x="1391" y="0"/>
                    <a:pt x="136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26"/>
            <p:cNvSpPr/>
            <p:nvPr/>
          </p:nvSpPr>
          <p:spPr>
            <a:xfrm>
              <a:off x="2952150" y="1372925"/>
              <a:ext cx="24425" cy="22850"/>
            </a:xfrm>
            <a:custGeom>
              <a:rect b="b" l="l" r="r" t="t"/>
              <a:pathLst>
                <a:path extrusionOk="0" h="914" w="977">
                  <a:moveTo>
                    <a:pt x="488" y="0"/>
                  </a:moveTo>
                  <a:cubicBezTo>
                    <a:pt x="262" y="0"/>
                    <a:pt x="72" y="143"/>
                    <a:pt x="36" y="369"/>
                  </a:cubicBezTo>
                  <a:cubicBezTo>
                    <a:pt x="0" y="619"/>
                    <a:pt x="155" y="857"/>
                    <a:pt x="417" y="905"/>
                  </a:cubicBezTo>
                  <a:cubicBezTo>
                    <a:pt x="446" y="911"/>
                    <a:pt x="474" y="913"/>
                    <a:pt x="503" y="913"/>
                  </a:cubicBezTo>
                  <a:cubicBezTo>
                    <a:pt x="719" y="913"/>
                    <a:pt x="911" y="757"/>
                    <a:pt x="953" y="536"/>
                  </a:cubicBezTo>
                  <a:cubicBezTo>
                    <a:pt x="977" y="357"/>
                    <a:pt x="905" y="191"/>
                    <a:pt x="774" y="84"/>
                  </a:cubicBezTo>
                  <a:cubicBezTo>
                    <a:pt x="715" y="36"/>
                    <a:pt x="655" y="12"/>
                    <a:pt x="57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26"/>
            <p:cNvSpPr/>
            <p:nvPr/>
          </p:nvSpPr>
          <p:spPr>
            <a:xfrm>
              <a:off x="3905825" y="1180125"/>
              <a:ext cx="33975" cy="32075"/>
            </a:xfrm>
            <a:custGeom>
              <a:rect b="b" l="l" r="r" t="t"/>
              <a:pathLst>
                <a:path extrusionOk="0" h="1283" w="1359">
                  <a:moveTo>
                    <a:pt x="669" y="0"/>
                  </a:moveTo>
                  <a:cubicBezTo>
                    <a:pt x="558" y="0"/>
                    <a:pt x="445" y="29"/>
                    <a:pt x="346" y="92"/>
                  </a:cubicBezTo>
                  <a:cubicBezTo>
                    <a:pt x="263" y="128"/>
                    <a:pt x="203" y="211"/>
                    <a:pt x="144" y="283"/>
                  </a:cubicBezTo>
                  <a:cubicBezTo>
                    <a:pt x="96" y="354"/>
                    <a:pt x="48" y="426"/>
                    <a:pt x="37" y="521"/>
                  </a:cubicBezTo>
                  <a:cubicBezTo>
                    <a:pt x="1" y="699"/>
                    <a:pt x="48" y="878"/>
                    <a:pt x="144" y="1009"/>
                  </a:cubicBezTo>
                  <a:cubicBezTo>
                    <a:pt x="203" y="1104"/>
                    <a:pt x="275" y="1164"/>
                    <a:pt x="346" y="1200"/>
                  </a:cubicBezTo>
                  <a:cubicBezTo>
                    <a:pt x="406" y="1235"/>
                    <a:pt x="465" y="1259"/>
                    <a:pt x="549" y="1259"/>
                  </a:cubicBezTo>
                  <a:cubicBezTo>
                    <a:pt x="584" y="1283"/>
                    <a:pt x="632" y="1283"/>
                    <a:pt x="668" y="1283"/>
                  </a:cubicBezTo>
                  <a:cubicBezTo>
                    <a:pt x="763" y="1283"/>
                    <a:pt x="858" y="1247"/>
                    <a:pt x="941" y="1223"/>
                  </a:cubicBezTo>
                  <a:cubicBezTo>
                    <a:pt x="1120" y="1128"/>
                    <a:pt x="1263" y="961"/>
                    <a:pt x="1287" y="759"/>
                  </a:cubicBezTo>
                  <a:cubicBezTo>
                    <a:pt x="1358" y="414"/>
                    <a:pt x="1120" y="68"/>
                    <a:pt x="775" y="9"/>
                  </a:cubicBezTo>
                  <a:cubicBezTo>
                    <a:pt x="740" y="3"/>
                    <a:pt x="705" y="0"/>
                    <a:pt x="66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26"/>
            <p:cNvSpPr/>
            <p:nvPr/>
          </p:nvSpPr>
          <p:spPr>
            <a:xfrm>
              <a:off x="3663250" y="1438025"/>
              <a:ext cx="32175" cy="31950"/>
            </a:xfrm>
            <a:custGeom>
              <a:rect b="b" l="l" r="r" t="t"/>
              <a:pathLst>
                <a:path extrusionOk="0" h="1278" w="1287">
                  <a:moveTo>
                    <a:pt x="636" y="1"/>
                  </a:moveTo>
                  <a:cubicBezTo>
                    <a:pt x="545" y="1"/>
                    <a:pt x="457" y="26"/>
                    <a:pt x="381" y="51"/>
                  </a:cubicBezTo>
                  <a:cubicBezTo>
                    <a:pt x="286" y="99"/>
                    <a:pt x="215" y="158"/>
                    <a:pt x="155" y="230"/>
                  </a:cubicBezTo>
                  <a:cubicBezTo>
                    <a:pt x="95" y="289"/>
                    <a:pt x="60" y="373"/>
                    <a:pt x="36" y="456"/>
                  </a:cubicBezTo>
                  <a:cubicBezTo>
                    <a:pt x="36" y="468"/>
                    <a:pt x="24" y="504"/>
                    <a:pt x="24" y="528"/>
                  </a:cubicBezTo>
                  <a:cubicBezTo>
                    <a:pt x="0" y="611"/>
                    <a:pt x="0" y="682"/>
                    <a:pt x="24" y="742"/>
                  </a:cubicBezTo>
                  <a:cubicBezTo>
                    <a:pt x="60" y="1004"/>
                    <a:pt x="262" y="1218"/>
                    <a:pt x="548" y="1266"/>
                  </a:cubicBezTo>
                  <a:cubicBezTo>
                    <a:pt x="584" y="1274"/>
                    <a:pt x="622" y="1278"/>
                    <a:pt x="660" y="1278"/>
                  </a:cubicBezTo>
                  <a:cubicBezTo>
                    <a:pt x="737" y="1278"/>
                    <a:pt x="814" y="1262"/>
                    <a:pt x="869" y="1230"/>
                  </a:cubicBezTo>
                  <a:cubicBezTo>
                    <a:pt x="965" y="1206"/>
                    <a:pt x="1048" y="1147"/>
                    <a:pt x="1108" y="1087"/>
                  </a:cubicBezTo>
                  <a:cubicBezTo>
                    <a:pt x="1203" y="992"/>
                    <a:pt x="1262" y="873"/>
                    <a:pt x="1274" y="742"/>
                  </a:cubicBezTo>
                  <a:cubicBezTo>
                    <a:pt x="1286" y="682"/>
                    <a:pt x="1286" y="611"/>
                    <a:pt x="1274" y="551"/>
                  </a:cubicBezTo>
                  <a:cubicBezTo>
                    <a:pt x="1262" y="456"/>
                    <a:pt x="1227" y="349"/>
                    <a:pt x="1167" y="278"/>
                  </a:cubicBezTo>
                  <a:cubicBezTo>
                    <a:pt x="1119" y="206"/>
                    <a:pt x="1060" y="147"/>
                    <a:pt x="988" y="99"/>
                  </a:cubicBezTo>
                  <a:cubicBezTo>
                    <a:pt x="917" y="51"/>
                    <a:pt x="846" y="27"/>
                    <a:pt x="750" y="16"/>
                  </a:cubicBezTo>
                  <a:cubicBezTo>
                    <a:pt x="712" y="5"/>
                    <a:pt x="674" y="1"/>
                    <a:pt x="6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26"/>
            <p:cNvSpPr/>
            <p:nvPr/>
          </p:nvSpPr>
          <p:spPr>
            <a:xfrm>
              <a:off x="3771300" y="1209975"/>
              <a:ext cx="23525" cy="22375"/>
            </a:xfrm>
            <a:custGeom>
              <a:rect b="b" l="l" r="r" t="t"/>
              <a:pathLst>
                <a:path extrusionOk="0" h="895" w="941">
                  <a:moveTo>
                    <a:pt x="474" y="1"/>
                  </a:moveTo>
                  <a:cubicBezTo>
                    <a:pt x="258" y="1"/>
                    <a:pt x="56" y="167"/>
                    <a:pt x="12" y="363"/>
                  </a:cubicBezTo>
                  <a:cubicBezTo>
                    <a:pt x="12" y="398"/>
                    <a:pt x="0" y="446"/>
                    <a:pt x="0" y="470"/>
                  </a:cubicBezTo>
                  <a:cubicBezTo>
                    <a:pt x="0" y="577"/>
                    <a:pt x="48" y="660"/>
                    <a:pt x="107" y="744"/>
                  </a:cubicBezTo>
                  <a:cubicBezTo>
                    <a:pt x="167" y="779"/>
                    <a:pt x="238" y="839"/>
                    <a:pt x="334" y="875"/>
                  </a:cubicBezTo>
                  <a:cubicBezTo>
                    <a:pt x="345" y="875"/>
                    <a:pt x="357" y="887"/>
                    <a:pt x="369" y="887"/>
                  </a:cubicBezTo>
                  <a:cubicBezTo>
                    <a:pt x="409" y="891"/>
                    <a:pt x="444" y="894"/>
                    <a:pt x="477" y="894"/>
                  </a:cubicBezTo>
                  <a:cubicBezTo>
                    <a:pt x="524" y="894"/>
                    <a:pt x="566" y="889"/>
                    <a:pt x="607" y="875"/>
                  </a:cubicBezTo>
                  <a:cubicBezTo>
                    <a:pt x="762" y="815"/>
                    <a:pt x="881" y="696"/>
                    <a:pt x="893" y="529"/>
                  </a:cubicBezTo>
                  <a:cubicBezTo>
                    <a:pt x="941" y="291"/>
                    <a:pt x="774" y="53"/>
                    <a:pt x="536" y="6"/>
                  </a:cubicBezTo>
                  <a:cubicBezTo>
                    <a:pt x="515" y="2"/>
                    <a:pt x="495" y="1"/>
                    <a:pt x="47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26"/>
            <p:cNvSpPr/>
            <p:nvPr/>
          </p:nvSpPr>
          <p:spPr>
            <a:xfrm>
              <a:off x="3896300" y="1404575"/>
              <a:ext cx="24750" cy="22450"/>
            </a:xfrm>
            <a:custGeom>
              <a:rect b="b" l="l" r="r" t="t"/>
              <a:pathLst>
                <a:path extrusionOk="0" h="898" w="990">
                  <a:moveTo>
                    <a:pt x="502" y="0"/>
                  </a:moveTo>
                  <a:cubicBezTo>
                    <a:pt x="294" y="0"/>
                    <a:pt x="102" y="155"/>
                    <a:pt x="60" y="365"/>
                  </a:cubicBezTo>
                  <a:cubicBezTo>
                    <a:pt x="1" y="603"/>
                    <a:pt x="168" y="842"/>
                    <a:pt x="418" y="889"/>
                  </a:cubicBezTo>
                  <a:cubicBezTo>
                    <a:pt x="445" y="895"/>
                    <a:pt x="473" y="897"/>
                    <a:pt x="500" y="897"/>
                  </a:cubicBezTo>
                  <a:cubicBezTo>
                    <a:pt x="708" y="897"/>
                    <a:pt x="899" y="743"/>
                    <a:pt x="941" y="532"/>
                  </a:cubicBezTo>
                  <a:cubicBezTo>
                    <a:pt x="989" y="294"/>
                    <a:pt x="822" y="56"/>
                    <a:pt x="584" y="8"/>
                  </a:cubicBezTo>
                  <a:cubicBezTo>
                    <a:pt x="557" y="3"/>
                    <a:pt x="529" y="0"/>
                    <a:pt x="50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26"/>
            <p:cNvSpPr/>
            <p:nvPr/>
          </p:nvSpPr>
          <p:spPr>
            <a:xfrm>
              <a:off x="3314975" y="1411675"/>
              <a:ext cx="23550" cy="22800"/>
            </a:xfrm>
            <a:custGeom>
              <a:rect b="b" l="l" r="r" t="t"/>
              <a:pathLst>
                <a:path extrusionOk="0" h="912" w="942">
                  <a:moveTo>
                    <a:pt x="485" y="1"/>
                  </a:moveTo>
                  <a:cubicBezTo>
                    <a:pt x="456" y="1"/>
                    <a:pt x="430" y="4"/>
                    <a:pt x="406" y="10"/>
                  </a:cubicBezTo>
                  <a:cubicBezTo>
                    <a:pt x="322" y="22"/>
                    <a:pt x="227" y="81"/>
                    <a:pt x="156" y="141"/>
                  </a:cubicBezTo>
                  <a:cubicBezTo>
                    <a:pt x="96" y="200"/>
                    <a:pt x="60" y="272"/>
                    <a:pt x="49" y="367"/>
                  </a:cubicBezTo>
                  <a:cubicBezTo>
                    <a:pt x="1" y="570"/>
                    <a:pt x="108" y="772"/>
                    <a:pt x="287" y="855"/>
                  </a:cubicBezTo>
                  <a:cubicBezTo>
                    <a:pt x="334" y="867"/>
                    <a:pt x="358" y="891"/>
                    <a:pt x="406" y="903"/>
                  </a:cubicBezTo>
                  <a:cubicBezTo>
                    <a:pt x="441" y="909"/>
                    <a:pt x="474" y="912"/>
                    <a:pt x="505" y="912"/>
                  </a:cubicBezTo>
                  <a:cubicBezTo>
                    <a:pt x="537" y="912"/>
                    <a:pt x="566" y="909"/>
                    <a:pt x="596" y="903"/>
                  </a:cubicBezTo>
                  <a:cubicBezTo>
                    <a:pt x="620" y="903"/>
                    <a:pt x="632" y="891"/>
                    <a:pt x="644" y="891"/>
                  </a:cubicBezTo>
                  <a:cubicBezTo>
                    <a:pt x="739" y="831"/>
                    <a:pt x="822" y="772"/>
                    <a:pt x="870" y="677"/>
                  </a:cubicBezTo>
                  <a:cubicBezTo>
                    <a:pt x="870" y="665"/>
                    <a:pt x="882" y="653"/>
                    <a:pt x="882" y="653"/>
                  </a:cubicBezTo>
                  <a:cubicBezTo>
                    <a:pt x="906" y="605"/>
                    <a:pt x="918" y="570"/>
                    <a:pt x="930" y="534"/>
                  </a:cubicBezTo>
                  <a:cubicBezTo>
                    <a:pt x="942" y="474"/>
                    <a:pt x="942" y="427"/>
                    <a:pt x="930" y="367"/>
                  </a:cubicBezTo>
                  <a:cubicBezTo>
                    <a:pt x="918" y="296"/>
                    <a:pt x="882" y="212"/>
                    <a:pt x="834" y="153"/>
                  </a:cubicBezTo>
                  <a:cubicBezTo>
                    <a:pt x="787" y="81"/>
                    <a:pt x="680" y="22"/>
                    <a:pt x="572" y="10"/>
                  </a:cubicBezTo>
                  <a:cubicBezTo>
                    <a:pt x="543" y="4"/>
                    <a:pt x="513" y="1"/>
                    <a:pt x="48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26"/>
            <p:cNvSpPr/>
            <p:nvPr/>
          </p:nvSpPr>
          <p:spPr>
            <a:xfrm>
              <a:off x="3166450" y="1148200"/>
              <a:ext cx="18475" cy="4700"/>
            </a:xfrm>
            <a:custGeom>
              <a:rect b="b" l="l" r="r" t="t"/>
              <a:pathLst>
                <a:path extrusionOk="0" h="188" w="739">
                  <a:moveTo>
                    <a:pt x="1" y="0"/>
                  </a:moveTo>
                  <a:cubicBezTo>
                    <a:pt x="60" y="83"/>
                    <a:pt x="155" y="155"/>
                    <a:pt x="275" y="179"/>
                  </a:cubicBezTo>
                  <a:cubicBezTo>
                    <a:pt x="304" y="185"/>
                    <a:pt x="334" y="188"/>
                    <a:pt x="364" y="188"/>
                  </a:cubicBezTo>
                  <a:cubicBezTo>
                    <a:pt x="394" y="188"/>
                    <a:pt x="423" y="185"/>
                    <a:pt x="453" y="179"/>
                  </a:cubicBezTo>
                  <a:cubicBezTo>
                    <a:pt x="548" y="155"/>
                    <a:pt x="632" y="95"/>
                    <a:pt x="691" y="24"/>
                  </a:cubicBezTo>
                  <a:cubicBezTo>
                    <a:pt x="715" y="24"/>
                    <a:pt x="727" y="12"/>
                    <a:pt x="73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26"/>
            <p:cNvSpPr/>
            <p:nvPr/>
          </p:nvSpPr>
          <p:spPr>
            <a:xfrm>
              <a:off x="3852550" y="2017750"/>
              <a:ext cx="33950" cy="31775"/>
            </a:xfrm>
            <a:custGeom>
              <a:rect b="b" l="l" r="r" t="t"/>
              <a:pathLst>
                <a:path extrusionOk="0" h="1271" w="1358">
                  <a:moveTo>
                    <a:pt x="691" y="0"/>
                  </a:moveTo>
                  <a:cubicBezTo>
                    <a:pt x="640" y="0"/>
                    <a:pt x="590" y="6"/>
                    <a:pt x="548" y="20"/>
                  </a:cubicBezTo>
                  <a:cubicBezTo>
                    <a:pt x="489" y="44"/>
                    <a:pt x="441" y="56"/>
                    <a:pt x="394" y="79"/>
                  </a:cubicBezTo>
                  <a:cubicBezTo>
                    <a:pt x="310" y="127"/>
                    <a:pt x="227" y="187"/>
                    <a:pt x="191" y="258"/>
                  </a:cubicBezTo>
                  <a:cubicBezTo>
                    <a:pt x="132" y="341"/>
                    <a:pt x="84" y="425"/>
                    <a:pt x="72" y="520"/>
                  </a:cubicBezTo>
                  <a:cubicBezTo>
                    <a:pt x="1" y="853"/>
                    <a:pt x="239" y="1199"/>
                    <a:pt x="572" y="1258"/>
                  </a:cubicBezTo>
                  <a:cubicBezTo>
                    <a:pt x="614" y="1267"/>
                    <a:pt x="655" y="1271"/>
                    <a:pt x="696" y="1271"/>
                  </a:cubicBezTo>
                  <a:cubicBezTo>
                    <a:pt x="996" y="1271"/>
                    <a:pt x="1270" y="1051"/>
                    <a:pt x="1322" y="758"/>
                  </a:cubicBezTo>
                  <a:cubicBezTo>
                    <a:pt x="1358" y="556"/>
                    <a:pt x="1310" y="365"/>
                    <a:pt x="1191" y="234"/>
                  </a:cubicBezTo>
                  <a:cubicBezTo>
                    <a:pt x="1108" y="163"/>
                    <a:pt x="1036" y="91"/>
                    <a:pt x="953" y="56"/>
                  </a:cubicBezTo>
                  <a:cubicBezTo>
                    <a:pt x="917" y="44"/>
                    <a:pt x="870" y="20"/>
                    <a:pt x="834" y="8"/>
                  </a:cubicBezTo>
                  <a:lnTo>
                    <a:pt x="798" y="8"/>
                  </a:lnTo>
                  <a:cubicBezTo>
                    <a:pt x="764" y="3"/>
                    <a:pt x="727" y="0"/>
                    <a:pt x="69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26"/>
            <p:cNvSpPr/>
            <p:nvPr/>
          </p:nvSpPr>
          <p:spPr>
            <a:xfrm>
              <a:off x="3796600" y="1402900"/>
              <a:ext cx="13700" cy="13525"/>
            </a:xfrm>
            <a:custGeom>
              <a:rect b="b" l="l" r="r" t="t"/>
              <a:pathLst>
                <a:path extrusionOk="0" h="541" w="548">
                  <a:moveTo>
                    <a:pt x="290" y="0"/>
                  </a:moveTo>
                  <a:cubicBezTo>
                    <a:pt x="164" y="0"/>
                    <a:pt x="55" y="89"/>
                    <a:pt x="12" y="206"/>
                  </a:cubicBezTo>
                  <a:lnTo>
                    <a:pt x="12" y="242"/>
                  </a:lnTo>
                  <a:cubicBezTo>
                    <a:pt x="0" y="397"/>
                    <a:pt x="72" y="528"/>
                    <a:pt x="226" y="540"/>
                  </a:cubicBezTo>
                  <a:lnTo>
                    <a:pt x="250" y="540"/>
                  </a:lnTo>
                  <a:cubicBezTo>
                    <a:pt x="259" y="540"/>
                    <a:pt x="267" y="541"/>
                    <a:pt x="276" y="541"/>
                  </a:cubicBezTo>
                  <a:cubicBezTo>
                    <a:pt x="385" y="541"/>
                    <a:pt x="480" y="471"/>
                    <a:pt x="524" y="361"/>
                  </a:cubicBezTo>
                  <a:cubicBezTo>
                    <a:pt x="524" y="349"/>
                    <a:pt x="536" y="325"/>
                    <a:pt x="536" y="313"/>
                  </a:cubicBezTo>
                  <a:cubicBezTo>
                    <a:pt x="548" y="242"/>
                    <a:pt x="536" y="170"/>
                    <a:pt x="488" y="123"/>
                  </a:cubicBezTo>
                  <a:cubicBezTo>
                    <a:pt x="476" y="99"/>
                    <a:pt x="465" y="87"/>
                    <a:pt x="453" y="63"/>
                  </a:cubicBezTo>
                  <a:cubicBezTo>
                    <a:pt x="417" y="28"/>
                    <a:pt x="369" y="16"/>
                    <a:pt x="334" y="4"/>
                  </a:cubicBezTo>
                  <a:cubicBezTo>
                    <a:pt x="319" y="1"/>
                    <a:pt x="304" y="0"/>
                    <a:pt x="29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26"/>
            <p:cNvSpPr/>
            <p:nvPr/>
          </p:nvSpPr>
          <p:spPr>
            <a:xfrm>
              <a:off x="3563825" y="1305250"/>
              <a:ext cx="12825" cy="13225"/>
            </a:xfrm>
            <a:custGeom>
              <a:rect b="b" l="l" r="r" t="t"/>
              <a:pathLst>
                <a:path extrusionOk="0" h="529" w="513">
                  <a:moveTo>
                    <a:pt x="253" y="0"/>
                  </a:moveTo>
                  <a:cubicBezTo>
                    <a:pt x="208" y="0"/>
                    <a:pt x="161" y="13"/>
                    <a:pt x="108" y="40"/>
                  </a:cubicBezTo>
                  <a:cubicBezTo>
                    <a:pt x="60" y="64"/>
                    <a:pt x="12" y="124"/>
                    <a:pt x="1" y="219"/>
                  </a:cubicBezTo>
                  <a:lnTo>
                    <a:pt x="1" y="338"/>
                  </a:lnTo>
                  <a:lnTo>
                    <a:pt x="1" y="350"/>
                  </a:lnTo>
                  <a:cubicBezTo>
                    <a:pt x="24" y="433"/>
                    <a:pt x="96" y="516"/>
                    <a:pt x="191" y="528"/>
                  </a:cubicBezTo>
                  <a:lnTo>
                    <a:pt x="298" y="528"/>
                  </a:lnTo>
                  <a:cubicBezTo>
                    <a:pt x="322" y="516"/>
                    <a:pt x="370" y="505"/>
                    <a:pt x="393" y="481"/>
                  </a:cubicBezTo>
                  <a:cubicBezTo>
                    <a:pt x="441" y="445"/>
                    <a:pt x="489" y="397"/>
                    <a:pt x="501" y="326"/>
                  </a:cubicBezTo>
                  <a:cubicBezTo>
                    <a:pt x="513" y="266"/>
                    <a:pt x="501" y="183"/>
                    <a:pt x="477" y="147"/>
                  </a:cubicBezTo>
                  <a:cubicBezTo>
                    <a:pt x="441" y="88"/>
                    <a:pt x="370" y="28"/>
                    <a:pt x="298" y="4"/>
                  </a:cubicBezTo>
                  <a:cubicBezTo>
                    <a:pt x="283" y="2"/>
                    <a:pt x="268" y="0"/>
                    <a:pt x="25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26"/>
            <p:cNvSpPr/>
            <p:nvPr/>
          </p:nvSpPr>
          <p:spPr>
            <a:xfrm>
              <a:off x="3679325" y="1251700"/>
              <a:ext cx="13400" cy="13375"/>
            </a:xfrm>
            <a:custGeom>
              <a:rect b="b" l="l" r="r" t="t"/>
              <a:pathLst>
                <a:path extrusionOk="0" h="535" w="536">
                  <a:moveTo>
                    <a:pt x="290" y="0"/>
                  </a:moveTo>
                  <a:cubicBezTo>
                    <a:pt x="155" y="0"/>
                    <a:pt x="46" y="99"/>
                    <a:pt x="24" y="218"/>
                  </a:cubicBezTo>
                  <a:cubicBezTo>
                    <a:pt x="0" y="289"/>
                    <a:pt x="24" y="349"/>
                    <a:pt x="48" y="408"/>
                  </a:cubicBezTo>
                  <a:cubicBezTo>
                    <a:pt x="95" y="468"/>
                    <a:pt x="155" y="515"/>
                    <a:pt x="226" y="527"/>
                  </a:cubicBezTo>
                  <a:cubicBezTo>
                    <a:pt x="248" y="532"/>
                    <a:pt x="270" y="535"/>
                    <a:pt x="291" y="535"/>
                  </a:cubicBezTo>
                  <a:cubicBezTo>
                    <a:pt x="416" y="535"/>
                    <a:pt x="516" y="447"/>
                    <a:pt x="536" y="325"/>
                  </a:cubicBezTo>
                  <a:lnTo>
                    <a:pt x="536" y="206"/>
                  </a:lnTo>
                  <a:cubicBezTo>
                    <a:pt x="512" y="111"/>
                    <a:pt x="441" y="39"/>
                    <a:pt x="334" y="3"/>
                  </a:cubicBezTo>
                  <a:cubicBezTo>
                    <a:pt x="319" y="1"/>
                    <a:pt x="304" y="0"/>
                    <a:pt x="29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26"/>
            <p:cNvSpPr/>
            <p:nvPr/>
          </p:nvSpPr>
          <p:spPr>
            <a:xfrm>
              <a:off x="3144725" y="1163875"/>
              <a:ext cx="14600" cy="13400"/>
            </a:xfrm>
            <a:custGeom>
              <a:rect b="b" l="l" r="r" t="t"/>
              <a:pathLst>
                <a:path extrusionOk="0" h="536" w="584">
                  <a:moveTo>
                    <a:pt x="294" y="0"/>
                  </a:moveTo>
                  <a:cubicBezTo>
                    <a:pt x="163" y="0"/>
                    <a:pt x="57" y="81"/>
                    <a:pt x="36" y="218"/>
                  </a:cubicBezTo>
                  <a:cubicBezTo>
                    <a:pt x="1" y="361"/>
                    <a:pt x="96" y="504"/>
                    <a:pt x="239" y="528"/>
                  </a:cubicBezTo>
                  <a:cubicBezTo>
                    <a:pt x="261" y="533"/>
                    <a:pt x="282" y="535"/>
                    <a:pt x="303" y="535"/>
                  </a:cubicBezTo>
                  <a:cubicBezTo>
                    <a:pt x="429" y="535"/>
                    <a:pt x="528" y="448"/>
                    <a:pt x="548" y="326"/>
                  </a:cubicBezTo>
                  <a:cubicBezTo>
                    <a:pt x="584" y="171"/>
                    <a:pt x="489" y="40"/>
                    <a:pt x="346" y="4"/>
                  </a:cubicBezTo>
                  <a:cubicBezTo>
                    <a:pt x="328" y="1"/>
                    <a:pt x="311" y="0"/>
                    <a:pt x="29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26"/>
            <p:cNvSpPr/>
            <p:nvPr/>
          </p:nvSpPr>
          <p:spPr>
            <a:xfrm>
              <a:off x="3218550" y="1236775"/>
              <a:ext cx="14300" cy="13050"/>
            </a:xfrm>
            <a:custGeom>
              <a:rect b="b" l="l" r="r" t="t"/>
              <a:pathLst>
                <a:path extrusionOk="0" h="522" w="572">
                  <a:moveTo>
                    <a:pt x="284" y="1"/>
                  </a:moveTo>
                  <a:cubicBezTo>
                    <a:pt x="173" y="1"/>
                    <a:pt x="78" y="69"/>
                    <a:pt x="36" y="184"/>
                  </a:cubicBezTo>
                  <a:cubicBezTo>
                    <a:pt x="36" y="207"/>
                    <a:pt x="24" y="219"/>
                    <a:pt x="24" y="219"/>
                  </a:cubicBezTo>
                  <a:cubicBezTo>
                    <a:pt x="0" y="350"/>
                    <a:pt x="84" y="481"/>
                    <a:pt x="238" y="517"/>
                  </a:cubicBezTo>
                  <a:cubicBezTo>
                    <a:pt x="255" y="520"/>
                    <a:pt x="272" y="521"/>
                    <a:pt x="289" y="521"/>
                  </a:cubicBezTo>
                  <a:cubicBezTo>
                    <a:pt x="343" y="521"/>
                    <a:pt x="395" y="506"/>
                    <a:pt x="441" y="469"/>
                  </a:cubicBezTo>
                  <a:cubicBezTo>
                    <a:pt x="488" y="422"/>
                    <a:pt x="536" y="386"/>
                    <a:pt x="548" y="303"/>
                  </a:cubicBezTo>
                  <a:cubicBezTo>
                    <a:pt x="572" y="172"/>
                    <a:pt x="488" y="41"/>
                    <a:pt x="357" y="5"/>
                  </a:cubicBezTo>
                  <a:lnTo>
                    <a:pt x="334" y="5"/>
                  </a:lnTo>
                  <a:cubicBezTo>
                    <a:pt x="317" y="2"/>
                    <a:pt x="300" y="1"/>
                    <a:pt x="28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26"/>
            <p:cNvSpPr/>
            <p:nvPr/>
          </p:nvSpPr>
          <p:spPr>
            <a:xfrm>
              <a:off x="3135200" y="1280250"/>
              <a:ext cx="13725" cy="13400"/>
            </a:xfrm>
            <a:custGeom>
              <a:rect b="b" l="l" r="r" t="t"/>
              <a:pathLst>
                <a:path extrusionOk="0" h="536" w="549">
                  <a:moveTo>
                    <a:pt x="277" y="0"/>
                  </a:moveTo>
                  <a:cubicBezTo>
                    <a:pt x="158" y="0"/>
                    <a:pt x="34" y="81"/>
                    <a:pt x="12" y="219"/>
                  </a:cubicBezTo>
                  <a:lnTo>
                    <a:pt x="12" y="242"/>
                  </a:lnTo>
                  <a:cubicBezTo>
                    <a:pt x="1" y="385"/>
                    <a:pt x="84" y="504"/>
                    <a:pt x="215" y="528"/>
                  </a:cubicBezTo>
                  <a:cubicBezTo>
                    <a:pt x="237" y="533"/>
                    <a:pt x="259" y="536"/>
                    <a:pt x="280" y="536"/>
                  </a:cubicBezTo>
                  <a:cubicBezTo>
                    <a:pt x="405" y="536"/>
                    <a:pt x="506" y="448"/>
                    <a:pt x="536" y="326"/>
                  </a:cubicBezTo>
                  <a:cubicBezTo>
                    <a:pt x="548" y="207"/>
                    <a:pt x="501" y="100"/>
                    <a:pt x="393" y="40"/>
                  </a:cubicBezTo>
                  <a:cubicBezTo>
                    <a:pt x="370" y="28"/>
                    <a:pt x="358" y="4"/>
                    <a:pt x="322" y="4"/>
                  </a:cubicBezTo>
                  <a:cubicBezTo>
                    <a:pt x="307" y="2"/>
                    <a:pt x="292" y="0"/>
                    <a:pt x="27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6" name="Google Shape;3766;p26"/>
          <p:cNvGrpSpPr/>
          <p:nvPr/>
        </p:nvGrpSpPr>
        <p:grpSpPr>
          <a:xfrm flipH="1">
            <a:off x="31" y="4274145"/>
            <a:ext cx="3353245" cy="869408"/>
            <a:chOff x="2582150" y="3714800"/>
            <a:chExt cx="2689050" cy="697200"/>
          </a:xfrm>
        </p:grpSpPr>
        <p:sp>
          <p:nvSpPr>
            <p:cNvPr id="3767" name="Google Shape;3767;p26"/>
            <p:cNvSpPr/>
            <p:nvPr/>
          </p:nvSpPr>
          <p:spPr>
            <a:xfrm>
              <a:off x="3636750" y="4402150"/>
              <a:ext cx="25" cy="25"/>
            </a:xfrm>
            <a:custGeom>
              <a:rect b="b" l="l" r="r" t="t"/>
              <a:pathLst>
                <a:path extrusionOk="0" h="1" w="1">
                  <a:moveTo>
                    <a:pt x="1"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26"/>
            <p:cNvSpPr/>
            <p:nvPr/>
          </p:nvSpPr>
          <p:spPr>
            <a:xfrm>
              <a:off x="3640625" y="4406925"/>
              <a:ext cx="19375" cy="4475"/>
            </a:xfrm>
            <a:custGeom>
              <a:rect b="b" l="l" r="r" t="t"/>
              <a:pathLst>
                <a:path extrusionOk="0" h="179" w="775">
                  <a:moveTo>
                    <a:pt x="393" y="0"/>
                  </a:moveTo>
                  <a:lnTo>
                    <a:pt x="36" y="108"/>
                  </a:lnTo>
                  <a:lnTo>
                    <a:pt x="0" y="179"/>
                  </a:lnTo>
                  <a:lnTo>
                    <a:pt x="774" y="179"/>
                  </a:lnTo>
                  <a:lnTo>
                    <a:pt x="39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26"/>
            <p:cNvSpPr/>
            <p:nvPr/>
          </p:nvSpPr>
          <p:spPr>
            <a:xfrm>
              <a:off x="3634075" y="4403950"/>
              <a:ext cx="25" cy="625"/>
            </a:xfrm>
            <a:custGeom>
              <a:rect b="b" l="l" r="r" t="t"/>
              <a:pathLst>
                <a:path extrusionOk="0" h="25" w="1">
                  <a:moveTo>
                    <a:pt x="0" y="24"/>
                  </a:moveTo>
                  <a:lnTo>
                    <a:pt x="0" y="24"/>
                  </a:lnTo>
                  <a:lnTo>
                    <a:pt x="0" y="24"/>
                  </a:ln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26"/>
            <p:cNvSpPr/>
            <p:nvPr/>
          </p:nvSpPr>
          <p:spPr>
            <a:xfrm>
              <a:off x="3635275" y="4403050"/>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26"/>
            <p:cNvSpPr/>
            <p:nvPr/>
          </p:nvSpPr>
          <p:spPr>
            <a:xfrm>
              <a:off x="3746875" y="4334600"/>
              <a:ext cx="142325" cy="46150"/>
            </a:xfrm>
            <a:custGeom>
              <a:rect b="b" l="l" r="r" t="t"/>
              <a:pathLst>
                <a:path extrusionOk="0" h="1846" w="5693">
                  <a:moveTo>
                    <a:pt x="5418" y="0"/>
                  </a:moveTo>
                  <a:lnTo>
                    <a:pt x="1" y="1488"/>
                  </a:lnTo>
                  <a:lnTo>
                    <a:pt x="1" y="1846"/>
                  </a:lnTo>
                  <a:lnTo>
                    <a:pt x="5692" y="262"/>
                  </a:lnTo>
                  <a:lnTo>
                    <a:pt x="541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26"/>
            <p:cNvSpPr/>
            <p:nvPr/>
          </p:nvSpPr>
          <p:spPr>
            <a:xfrm>
              <a:off x="3891850" y="4256600"/>
              <a:ext cx="273575" cy="81875"/>
            </a:xfrm>
            <a:custGeom>
              <a:rect b="b" l="l" r="r" t="t"/>
              <a:pathLst>
                <a:path extrusionOk="0" h="3275" w="10943">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26"/>
            <p:cNvSpPr/>
            <p:nvPr/>
          </p:nvSpPr>
          <p:spPr>
            <a:xfrm>
              <a:off x="3634375" y="4403350"/>
              <a:ext cx="325" cy="325"/>
            </a:xfrm>
            <a:custGeom>
              <a:rect b="b" l="l" r="r" t="t"/>
              <a:pathLst>
                <a:path extrusionOk="0" h="13" w="13">
                  <a:moveTo>
                    <a:pt x="0" y="12"/>
                  </a:move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26"/>
            <p:cNvSpPr/>
            <p:nvPr/>
          </p:nvSpPr>
          <p:spPr>
            <a:xfrm>
              <a:off x="3635275" y="4402450"/>
              <a:ext cx="300" cy="625"/>
            </a:xfrm>
            <a:custGeom>
              <a:rect b="b" l="l" r="r" t="t"/>
              <a:pathLst>
                <a:path extrusionOk="0" h="25" w="12">
                  <a:moveTo>
                    <a:pt x="12" y="1"/>
                  </a:moveTo>
                  <a:cubicBezTo>
                    <a:pt x="12" y="1"/>
                    <a:pt x="0" y="25"/>
                    <a:pt x="12" y="1"/>
                  </a:cubicBezTo>
                  <a:lnTo>
                    <a:pt x="0" y="25"/>
                  </a:lnTo>
                  <a:lnTo>
                    <a:pt x="0" y="25"/>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26"/>
            <p:cNvSpPr/>
            <p:nvPr/>
          </p:nvSpPr>
          <p:spPr>
            <a:xfrm>
              <a:off x="3636750" y="4373575"/>
              <a:ext cx="101825" cy="35750"/>
            </a:xfrm>
            <a:custGeom>
              <a:rect b="b" l="l" r="r" t="t"/>
              <a:pathLst>
                <a:path extrusionOk="0" h="1430" w="4073">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26"/>
            <p:cNvSpPr/>
            <p:nvPr/>
          </p:nvSpPr>
          <p:spPr>
            <a:xfrm>
              <a:off x="3635850" y="4402150"/>
              <a:ext cx="925" cy="325"/>
            </a:xfrm>
            <a:custGeom>
              <a:rect b="b" l="l" r="r" t="t"/>
              <a:pathLst>
                <a:path extrusionOk="0" h="13" w="37">
                  <a:moveTo>
                    <a:pt x="37" y="1"/>
                  </a:moveTo>
                  <a:cubicBezTo>
                    <a:pt x="13" y="1"/>
                    <a:pt x="1" y="1"/>
                    <a:pt x="1" y="13"/>
                  </a:cubicBezTo>
                  <a:cubicBezTo>
                    <a:pt x="1" y="13"/>
                    <a:pt x="13" y="1"/>
                    <a:pt x="3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26"/>
            <p:cNvSpPr/>
            <p:nvPr/>
          </p:nvSpPr>
          <p:spPr>
            <a:xfrm>
              <a:off x="3634075" y="4403950"/>
              <a:ext cx="325" cy="925"/>
            </a:xfrm>
            <a:custGeom>
              <a:rect b="b" l="l" r="r" t="t"/>
              <a:pathLst>
                <a:path extrusionOk="0" h="37" w="13">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26"/>
            <p:cNvSpPr/>
            <p:nvPr/>
          </p:nvSpPr>
          <p:spPr>
            <a:xfrm>
              <a:off x="2599425" y="4199450"/>
              <a:ext cx="104800" cy="112250"/>
            </a:xfrm>
            <a:custGeom>
              <a:rect b="b" l="l" r="r" t="t"/>
              <a:pathLst>
                <a:path extrusionOk="0" h="4490" w="4192">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26"/>
            <p:cNvSpPr/>
            <p:nvPr/>
          </p:nvSpPr>
          <p:spPr>
            <a:xfrm>
              <a:off x="2778900" y="4187850"/>
              <a:ext cx="124150" cy="53600"/>
            </a:xfrm>
            <a:custGeom>
              <a:rect b="b" l="l" r="r" t="t"/>
              <a:pathLst>
                <a:path extrusionOk="0" h="2144" w="4966">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26"/>
            <p:cNvSpPr/>
            <p:nvPr/>
          </p:nvSpPr>
          <p:spPr>
            <a:xfrm>
              <a:off x="2905125" y="4188150"/>
              <a:ext cx="900" cy="625"/>
            </a:xfrm>
            <a:custGeom>
              <a:rect b="b" l="l" r="r" t="t"/>
              <a:pathLst>
                <a:path extrusionOk="0" h="25" w="36">
                  <a:moveTo>
                    <a:pt x="0" y="0"/>
                  </a:moveTo>
                  <a:cubicBezTo>
                    <a:pt x="12" y="0"/>
                    <a:pt x="12" y="24"/>
                    <a:pt x="36" y="24"/>
                  </a:cubicBezTo>
                  <a:cubicBezTo>
                    <a:pt x="12" y="24"/>
                    <a:pt x="12"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26"/>
            <p:cNvSpPr/>
            <p:nvPr/>
          </p:nvSpPr>
          <p:spPr>
            <a:xfrm>
              <a:off x="2903925" y="4187850"/>
              <a:ext cx="925" cy="25"/>
            </a:xfrm>
            <a:custGeom>
              <a:rect b="b" l="l" r="r" t="t"/>
              <a:pathLst>
                <a:path extrusionOk="0" h="1" w="37">
                  <a:moveTo>
                    <a:pt x="0" y="0"/>
                  </a:move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26"/>
            <p:cNvSpPr/>
            <p:nvPr/>
          </p:nvSpPr>
          <p:spPr>
            <a:xfrm>
              <a:off x="2903325" y="4187850"/>
              <a:ext cx="625" cy="25"/>
            </a:xfrm>
            <a:custGeom>
              <a:rect b="b" l="l" r="r" t="t"/>
              <a:pathLst>
                <a:path extrusionOk="0" h="1" w="25">
                  <a:moveTo>
                    <a:pt x="1" y="0"/>
                  </a:move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26"/>
            <p:cNvSpPr/>
            <p:nvPr/>
          </p:nvSpPr>
          <p:spPr>
            <a:xfrm>
              <a:off x="2906000" y="4188750"/>
              <a:ext cx="25" cy="25"/>
            </a:xfrm>
            <a:custGeom>
              <a:rect b="b" l="l" r="r" t="t"/>
              <a:pathLst>
                <a:path extrusionOk="0" h="1" w="1">
                  <a:moveTo>
                    <a:pt x="1" y="0"/>
                  </a:move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26"/>
            <p:cNvSpPr/>
            <p:nvPr/>
          </p:nvSpPr>
          <p:spPr>
            <a:xfrm>
              <a:off x="2898575" y="4188150"/>
              <a:ext cx="179200" cy="127725"/>
            </a:xfrm>
            <a:custGeom>
              <a:rect b="b" l="l" r="r" t="t"/>
              <a:pathLst>
                <a:path extrusionOk="0" h="5109" w="7168">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26"/>
            <p:cNvSpPr/>
            <p:nvPr/>
          </p:nvSpPr>
          <p:spPr>
            <a:xfrm>
              <a:off x="2605375" y="4242625"/>
              <a:ext cx="151825" cy="76225"/>
            </a:xfrm>
            <a:custGeom>
              <a:rect b="b" l="l" r="r" t="t"/>
              <a:pathLst>
                <a:path extrusionOk="0" h="3049" w="6073">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26"/>
            <p:cNvSpPr/>
            <p:nvPr/>
          </p:nvSpPr>
          <p:spPr>
            <a:xfrm>
              <a:off x="2768500" y="4252150"/>
              <a:ext cx="210450" cy="159250"/>
            </a:xfrm>
            <a:custGeom>
              <a:rect b="b" l="l" r="r" t="t"/>
              <a:pathLst>
                <a:path extrusionOk="0" h="6370" w="8418">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26"/>
            <p:cNvSpPr/>
            <p:nvPr/>
          </p:nvSpPr>
          <p:spPr>
            <a:xfrm>
              <a:off x="2694975" y="4191125"/>
              <a:ext cx="62225" cy="54200"/>
            </a:xfrm>
            <a:custGeom>
              <a:rect b="b" l="l" r="r" t="t"/>
              <a:pathLst>
                <a:path extrusionOk="0" h="2168" w="2489">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26"/>
            <p:cNvSpPr/>
            <p:nvPr/>
          </p:nvSpPr>
          <p:spPr>
            <a:xfrm>
              <a:off x="3016725" y="4319125"/>
              <a:ext cx="67000" cy="92275"/>
            </a:xfrm>
            <a:custGeom>
              <a:rect b="b" l="l" r="r" t="t"/>
              <a:pathLst>
                <a:path extrusionOk="0" h="3691" w="268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26"/>
            <p:cNvSpPr/>
            <p:nvPr/>
          </p:nvSpPr>
          <p:spPr>
            <a:xfrm>
              <a:off x="3084000" y="4036650"/>
              <a:ext cx="186075" cy="275050"/>
            </a:xfrm>
            <a:custGeom>
              <a:rect b="b" l="l" r="r" t="t"/>
              <a:pathLst>
                <a:path extrusionOk="0" h="11002" w="7443">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26"/>
            <p:cNvSpPr/>
            <p:nvPr/>
          </p:nvSpPr>
          <p:spPr>
            <a:xfrm>
              <a:off x="3088475" y="4311375"/>
              <a:ext cx="161950" cy="100025"/>
            </a:xfrm>
            <a:custGeom>
              <a:rect b="b" l="l" r="r" t="t"/>
              <a:pathLst>
                <a:path extrusionOk="0" h="4001" w="6478">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26"/>
            <p:cNvSpPr/>
            <p:nvPr/>
          </p:nvSpPr>
          <p:spPr>
            <a:xfrm>
              <a:off x="3271525" y="4040200"/>
              <a:ext cx="47350" cy="371200"/>
            </a:xfrm>
            <a:custGeom>
              <a:rect b="b" l="l" r="r" t="t"/>
              <a:pathLst>
                <a:path extrusionOk="0" h="14848" w="1894">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26"/>
            <p:cNvSpPr/>
            <p:nvPr/>
          </p:nvSpPr>
          <p:spPr>
            <a:xfrm>
              <a:off x="3632275" y="4401925"/>
              <a:ext cx="10750" cy="9475"/>
            </a:xfrm>
            <a:custGeom>
              <a:rect b="b" l="l" r="r" t="t"/>
              <a:pathLst>
                <a:path extrusionOk="0" h="379" w="43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26"/>
            <p:cNvSpPr/>
            <p:nvPr/>
          </p:nvSpPr>
          <p:spPr>
            <a:xfrm>
              <a:off x="3737350" y="4195300"/>
              <a:ext cx="14325" cy="216100"/>
            </a:xfrm>
            <a:custGeom>
              <a:rect b="b" l="l" r="r" t="t"/>
              <a:pathLst>
                <a:path extrusionOk="0" h="8644" w="573">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26"/>
            <p:cNvSpPr/>
            <p:nvPr/>
          </p:nvSpPr>
          <p:spPr>
            <a:xfrm>
              <a:off x="4021625" y="4264050"/>
              <a:ext cx="149750" cy="147350"/>
            </a:xfrm>
            <a:custGeom>
              <a:rect b="b" l="l" r="r" t="t"/>
              <a:pathLst>
                <a:path extrusionOk="0" h="5894" w="599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26"/>
            <p:cNvSpPr/>
            <p:nvPr/>
          </p:nvSpPr>
          <p:spPr>
            <a:xfrm>
              <a:off x="4484475" y="4346500"/>
              <a:ext cx="96475" cy="64900"/>
            </a:xfrm>
            <a:custGeom>
              <a:rect b="b" l="l" r="r" t="t"/>
              <a:pathLst>
                <a:path extrusionOk="0" h="2596" w="3859">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26"/>
            <p:cNvSpPr/>
            <p:nvPr/>
          </p:nvSpPr>
          <p:spPr>
            <a:xfrm>
              <a:off x="3743025" y="4194700"/>
              <a:ext cx="230700" cy="216425"/>
            </a:xfrm>
            <a:custGeom>
              <a:rect b="b" l="l" r="r" t="t"/>
              <a:pathLst>
                <a:path extrusionOk="0" h="8657" w="9228">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26"/>
            <p:cNvSpPr/>
            <p:nvPr/>
          </p:nvSpPr>
          <p:spPr>
            <a:xfrm>
              <a:off x="4185325" y="4269100"/>
              <a:ext cx="69975" cy="142300"/>
            </a:xfrm>
            <a:custGeom>
              <a:rect b="b" l="l" r="r" t="t"/>
              <a:pathLst>
                <a:path extrusionOk="0" h="5692" w="2799">
                  <a:moveTo>
                    <a:pt x="1" y="1"/>
                  </a:moveTo>
                  <a:lnTo>
                    <a:pt x="2430" y="5692"/>
                  </a:lnTo>
                  <a:lnTo>
                    <a:pt x="2799" y="5692"/>
                  </a:lnTo>
                  <a:lnTo>
                    <a:pt x="572" y="465"/>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26"/>
            <p:cNvSpPr/>
            <p:nvPr/>
          </p:nvSpPr>
          <p:spPr>
            <a:xfrm>
              <a:off x="4174625" y="4240475"/>
              <a:ext cx="9550" cy="5725"/>
            </a:xfrm>
            <a:custGeom>
              <a:rect b="b" l="l" r="r" t="t"/>
              <a:pathLst>
                <a:path extrusionOk="0" h="229" w="382">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26"/>
            <p:cNvSpPr/>
            <p:nvPr/>
          </p:nvSpPr>
          <p:spPr>
            <a:xfrm>
              <a:off x="4599075" y="4353050"/>
              <a:ext cx="37825" cy="58350"/>
            </a:xfrm>
            <a:custGeom>
              <a:rect b="b" l="l" r="r" t="t"/>
              <a:pathLst>
                <a:path extrusionOk="0" h="2334" w="1513">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26"/>
            <p:cNvSpPr/>
            <p:nvPr/>
          </p:nvSpPr>
          <p:spPr>
            <a:xfrm>
              <a:off x="4185025" y="4263750"/>
              <a:ext cx="182500" cy="147650"/>
            </a:xfrm>
            <a:custGeom>
              <a:rect b="b" l="l" r="r" t="t"/>
              <a:pathLst>
                <a:path extrusionOk="0" h="5906" w="730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26"/>
            <p:cNvSpPr/>
            <p:nvPr/>
          </p:nvSpPr>
          <p:spPr>
            <a:xfrm>
              <a:off x="4189800" y="4255125"/>
              <a:ext cx="386375" cy="83950"/>
            </a:xfrm>
            <a:custGeom>
              <a:rect b="b" l="l" r="r" t="t"/>
              <a:pathLst>
                <a:path extrusionOk="0" h="3358" w="15455">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26"/>
            <p:cNvSpPr/>
            <p:nvPr/>
          </p:nvSpPr>
          <p:spPr>
            <a:xfrm>
              <a:off x="4185925" y="3740775"/>
              <a:ext cx="804900" cy="513475"/>
            </a:xfrm>
            <a:custGeom>
              <a:rect b="b" l="l" r="r" t="t"/>
              <a:pathLst>
                <a:path extrusionOk="0" h="20539" w="32196">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26"/>
            <p:cNvSpPr/>
            <p:nvPr/>
          </p:nvSpPr>
          <p:spPr>
            <a:xfrm>
              <a:off x="4604725" y="4122375"/>
              <a:ext cx="224450" cy="207175"/>
            </a:xfrm>
            <a:custGeom>
              <a:rect b="b" l="l" r="r" t="t"/>
              <a:pathLst>
                <a:path extrusionOk="0" h="8287" w="8978">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26"/>
            <p:cNvSpPr/>
            <p:nvPr/>
          </p:nvSpPr>
          <p:spPr>
            <a:xfrm>
              <a:off x="4727950" y="4136950"/>
              <a:ext cx="125650" cy="274450"/>
            </a:xfrm>
            <a:custGeom>
              <a:rect b="b" l="l" r="r" t="t"/>
              <a:pathLst>
                <a:path extrusionOk="0" h="10978" w="5026">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26"/>
            <p:cNvSpPr/>
            <p:nvPr/>
          </p:nvSpPr>
          <p:spPr>
            <a:xfrm>
              <a:off x="4605925" y="4346200"/>
              <a:ext cx="86650" cy="65200"/>
            </a:xfrm>
            <a:custGeom>
              <a:rect b="b" l="l" r="r" t="t"/>
              <a:pathLst>
                <a:path extrusionOk="0" h="2608" w="3466">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26"/>
            <p:cNvSpPr/>
            <p:nvPr/>
          </p:nvSpPr>
          <p:spPr>
            <a:xfrm>
              <a:off x="5016400" y="4244400"/>
              <a:ext cx="9250" cy="167000"/>
            </a:xfrm>
            <a:custGeom>
              <a:rect b="b" l="l" r="r" t="t"/>
              <a:pathLst>
                <a:path extrusionOk="0" h="6680" w="37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26"/>
            <p:cNvSpPr/>
            <p:nvPr/>
          </p:nvSpPr>
          <p:spPr>
            <a:xfrm>
              <a:off x="5021450" y="4188150"/>
              <a:ext cx="3300" cy="3900"/>
            </a:xfrm>
            <a:custGeom>
              <a:rect b="b" l="l" r="r" t="t"/>
              <a:pathLst>
                <a:path extrusionOk="0" h="156" w="132">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26"/>
            <p:cNvSpPr/>
            <p:nvPr/>
          </p:nvSpPr>
          <p:spPr>
            <a:xfrm>
              <a:off x="4864275" y="3750900"/>
              <a:ext cx="138450" cy="315225"/>
            </a:xfrm>
            <a:custGeom>
              <a:rect b="b" l="l" r="r" t="t"/>
              <a:pathLst>
                <a:path extrusionOk="0" h="12609" w="5538">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26"/>
            <p:cNvSpPr/>
            <p:nvPr/>
          </p:nvSpPr>
          <p:spPr>
            <a:xfrm>
              <a:off x="5003300" y="3753275"/>
              <a:ext cx="18175" cy="439050"/>
            </a:xfrm>
            <a:custGeom>
              <a:rect b="b" l="l" r="r" t="t"/>
              <a:pathLst>
                <a:path extrusionOk="0" h="17562" w="727">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26"/>
            <p:cNvSpPr/>
            <p:nvPr/>
          </p:nvSpPr>
          <p:spPr>
            <a:xfrm>
              <a:off x="4886325" y="4112250"/>
              <a:ext cx="111625" cy="96750"/>
            </a:xfrm>
            <a:custGeom>
              <a:rect b="b" l="l" r="r" t="t"/>
              <a:pathLst>
                <a:path extrusionOk="0" h="3870" w="4465">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26"/>
            <p:cNvSpPr/>
            <p:nvPr/>
          </p:nvSpPr>
          <p:spPr>
            <a:xfrm>
              <a:off x="5032450" y="4235775"/>
              <a:ext cx="207800" cy="173550"/>
            </a:xfrm>
            <a:custGeom>
              <a:rect b="b" l="l" r="r" t="t"/>
              <a:pathLst>
                <a:path extrusionOk="0" h="6942" w="8312">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26"/>
            <p:cNvSpPr/>
            <p:nvPr/>
          </p:nvSpPr>
          <p:spPr>
            <a:xfrm>
              <a:off x="5006875" y="3750000"/>
              <a:ext cx="242600" cy="651600"/>
            </a:xfrm>
            <a:custGeom>
              <a:rect b="b" l="l" r="r" t="t"/>
              <a:pathLst>
                <a:path extrusionOk="0" h="26064" w="9704">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26"/>
            <p:cNvSpPr/>
            <p:nvPr/>
          </p:nvSpPr>
          <p:spPr>
            <a:xfrm>
              <a:off x="4991100" y="4191000"/>
              <a:ext cx="56575" cy="53975"/>
            </a:xfrm>
            <a:custGeom>
              <a:rect b="b" l="l" r="r" t="t"/>
              <a:pathLst>
                <a:path extrusionOk="0" h="2159" w="2263">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26"/>
            <p:cNvSpPr/>
            <p:nvPr/>
          </p:nvSpPr>
          <p:spPr>
            <a:xfrm>
              <a:off x="4815775" y="4062050"/>
              <a:ext cx="78000" cy="76425"/>
            </a:xfrm>
            <a:custGeom>
              <a:rect b="b" l="l" r="r" t="t"/>
              <a:pathLst>
                <a:path extrusionOk="0" h="3057" w="312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26"/>
            <p:cNvSpPr/>
            <p:nvPr/>
          </p:nvSpPr>
          <p:spPr>
            <a:xfrm>
              <a:off x="2997100" y="4406875"/>
              <a:ext cx="25600" cy="5125"/>
            </a:xfrm>
            <a:custGeom>
              <a:rect b="b" l="l" r="r" t="t"/>
              <a:pathLst>
                <a:path extrusionOk="0" h="205" w="1024">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26"/>
            <p:cNvSpPr/>
            <p:nvPr/>
          </p:nvSpPr>
          <p:spPr>
            <a:xfrm>
              <a:off x="2698250" y="4188575"/>
              <a:ext cx="14300" cy="13925"/>
            </a:xfrm>
            <a:custGeom>
              <a:rect b="b" l="l" r="r" t="t"/>
              <a:pathLst>
                <a:path extrusionOk="0" h="557" w="572">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26"/>
            <p:cNvSpPr/>
            <p:nvPr/>
          </p:nvSpPr>
          <p:spPr>
            <a:xfrm>
              <a:off x="3732600" y="4168050"/>
              <a:ext cx="29200" cy="27800"/>
            </a:xfrm>
            <a:custGeom>
              <a:rect b="b" l="l" r="r" t="t"/>
              <a:pathLst>
                <a:path extrusionOk="0" h="1112" w="1168">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26"/>
            <p:cNvSpPr/>
            <p:nvPr/>
          </p:nvSpPr>
          <p:spPr>
            <a:xfrm>
              <a:off x="4574675" y="4319825"/>
              <a:ext cx="37825" cy="38250"/>
            </a:xfrm>
            <a:custGeom>
              <a:rect b="b" l="l" r="r" t="t"/>
              <a:pathLst>
                <a:path extrusionOk="0" h="1530" w="1513">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26"/>
            <p:cNvSpPr/>
            <p:nvPr/>
          </p:nvSpPr>
          <p:spPr>
            <a:xfrm>
              <a:off x="4163600" y="4245300"/>
              <a:ext cx="27400" cy="26400"/>
            </a:xfrm>
            <a:custGeom>
              <a:rect b="b" l="l" r="r" t="t"/>
              <a:pathLst>
                <a:path extrusionOk="0" h="1056" w="1096">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26"/>
            <p:cNvSpPr/>
            <p:nvPr/>
          </p:nvSpPr>
          <p:spPr>
            <a:xfrm>
              <a:off x="2754800" y="4228775"/>
              <a:ext cx="27100" cy="27250"/>
            </a:xfrm>
            <a:custGeom>
              <a:rect b="b" l="l" r="r" t="t"/>
              <a:pathLst>
                <a:path extrusionOk="0" h="1090" w="1084">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26"/>
            <p:cNvSpPr/>
            <p:nvPr/>
          </p:nvSpPr>
          <p:spPr>
            <a:xfrm>
              <a:off x="2582150" y="4308350"/>
              <a:ext cx="28000" cy="27250"/>
            </a:xfrm>
            <a:custGeom>
              <a:rect b="b" l="l" r="r" t="t"/>
              <a:pathLst>
                <a:path extrusionOk="0" h="1090" w="112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26"/>
            <p:cNvSpPr/>
            <p:nvPr/>
          </p:nvSpPr>
          <p:spPr>
            <a:xfrm>
              <a:off x="3259325" y="4015150"/>
              <a:ext cx="28300" cy="26950"/>
            </a:xfrm>
            <a:custGeom>
              <a:rect b="b" l="l" r="r" t="t"/>
              <a:pathLst>
                <a:path extrusionOk="0" h="1078" w="1132">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26"/>
            <p:cNvSpPr/>
            <p:nvPr/>
          </p:nvSpPr>
          <p:spPr>
            <a:xfrm>
              <a:off x="5234575" y="4397850"/>
              <a:ext cx="36625" cy="13550"/>
            </a:xfrm>
            <a:custGeom>
              <a:rect b="b" l="l" r="r" t="t"/>
              <a:pathLst>
                <a:path extrusionOk="0" h="542" w="1465">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26"/>
            <p:cNvSpPr/>
            <p:nvPr/>
          </p:nvSpPr>
          <p:spPr>
            <a:xfrm>
              <a:off x="4984250" y="3714800"/>
              <a:ext cx="39600" cy="38200"/>
            </a:xfrm>
            <a:custGeom>
              <a:rect b="b" l="l" r="r" t="t"/>
              <a:pathLst>
                <a:path extrusionOk="0" h="1528" w="1584">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26"/>
            <p:cNvSpPr/>
            <p:nvPr/>
          </p:nvSpPr>
          <p:spPr>
            <a:xfrm>
              <a:off x="3074475" y="4307150"/>
              <a:ext cx="15500" cy="15550"/>
            </a:xfrm>
            <a:custGeom>
              <a:rect b="b" l="l" r="r" t="t"/>
              <a:pathLst>
                <a:path extrusionOk="0" h="622" w="62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26"/>
            <p:cNvSpPr/>
            <p:nvPr/>
          </p:nvSpPr>
          <p:spPr>
            <a:xfrm>
              <a:off x="3911200" y="4344925"/>
              <a:ext cx="16375" cy="15575"/>
            </a:xfrm>
            <a:custGeom>
              <a:rect b="b" l="l" r="r" t="t"/>
              <a:pathLst>
                <a:path extrusionOk="0" h="623" w="655">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7" name="Google Shape;3827;p26"/>
          <p:cNvGrpSpPr/>
          <p:nvPr/>
        </p:nvGrpSpPr>
        <p:grpSpPr>
          <a:xfrm>
            <a:off x="5790906" y="4274145"/>
            <a:ext cx="3353245" cy="869408"/>
            <a:chOff x="2582150" y="3714800"/>
            <a:chExt cx="2689050" cy="697200"/>
          </a:xfrm>
        </p:grpSpPr>
        <p:sp>
          <p:nvSpPr>
            <p:cNvPr id="3828" name="Google Shape;3828;p26"/>
            <p:cNvSpPr/>
            <p:nvPr/>
          </p:nvSpPr>
          <p:spPr>
            <a:xfrm>
              <a:off x="3636750" y="4402150"/>
              <a:ext cx="25" cy="25"/>
            </a:xfrm>
            <a:custGeom>
              <a:rect b="b" l="l" r="r" t="t"/>
              <a:pathLst>
                <a:path extrusionOk="0" h="1" w="1">
                  <a:moveTo>
                    <a:pt x="1"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26"/>
            <p:cNvSpPr/>
            <p:nvPr/>
          </p:nvSpPr>
          <p:spPr>
            <a:xfrm>
              <a:off x="3640625" y="4406925"/>
              <a:ext cx="19375" cy="4475"/>
            </a:xfrm>
            <a:custGeom>
              <a:rect b="b" l="l" r="r" t="t"/>
              <a:pathLst>
                <a:path extrusionOk="0" h="179" w="775">
                  <a:moveTo>
                    <a:pt x="393" y="0"/>
                  </a:moveTo>
                  <a:lnTo>
                    <a:pt x="36" y="108"/>
                  </a:lnTo>
                  <a:lnTo>
                    <a:pt x="0" y="179"/>
                  </a:lnTo>
                  <a:lnTo>
                    <a:pt x="774" y="179"/>
                  </a:lnTo>
                  <a:lnTo>
                    <a:pt x="39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26"/>
            <p:cNvSpPr/>
            <p:nvPr/>
          </p:nvSpPr>
          <p:spPr>
            <a:xfrm>
              <a:off x="3634075" y="4403950"/>
              <a:ext cx="25" cy="625"/>
            </a:xfrm>
            <a:custGeom>
              <a:rect b="b" l="l" r="r" t="t"/>
              <a:pathLst>
                <a:path extrusionOk="0" h="25" w="1">
                  <a:moveTo>
                    <a:pt x="0" y="24"/>
                  </a:moveTo>
                  <a:lnTo>
                    <a:pt x="0" y="24"/>
                  </a:lnTo>
                  <a:lnTo>
                    <a:pt x="0" y="24"/>
                  </a:ln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26"/>
            <p:cNvSpPr/>
            <p:nvPr/>
          </p:nvSpPr>
          <p:spPr>
            <a:xfrm>
              <a:off x="3635275" y="4403050"/>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26"/>
            <p:cNvSpPr/>
            <p:nvPr/>
          </p:nvSpPr>
          <p:spPr>
            <a:xfrm>
              <a:off x="3746875" y="4334600"/>
              <a:ext cx="142325" cy="46150"/>
            </a:xfrm>
            <a:custGeom>
              <a:rect b="b" l="l" r="r" t="t"/>
              <a:pathLst>
                <a:path extrusionOk="0" h="1846" w="5693">
                  <a:moveTo>
                    <a:pt x="5418" y="0"/>
                  </a:moveTo>
                  <a:lnTo>
                    <a:pt x="1" y="1488"/>
                  </a:lnTo>
                  <a:lnTo>
                    <a:pt x="1" y="1846"/>
                  </a:lnTo>
                  <a:lnTo>
                    <a:pt x="5692" y="262"/>
                  </a:lnTo>
                  <a:lnTo>
                    <a:pt x="541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26"/>
            <p:cNvSpPr/>
            <p:nvPr/>
          </p:nvSpPr>
          <p:spPr>
            <a:xfrm>
              <a:off x="3891850" y="4256600"/>
              <a:ext cx="273575" cy="81875"/>
            </a:xfrm>
            <a:custGeom>
              <a:rect b="b" l="l" r="r" t="t"/>
              <a:pathLst>
                <a:path extrusionOk="0" h="3275" w="10943">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26"/>
            <p:cNvSpPr/>
            <p:nvPr/>
          </p:nvSpPr>
          <p:spPr>
            <a:xfrm>
              <a:off x="3634375" y="4403350"/>
              <a:ext cx="325" cy="325"/>
            </a:xfrm>
            <a:custGeom>
              <a:rect b="b" l="l" r="r" t="t"/>
              <a:pathLst>
                <a:path extrusionOk="0" h="13" w="13">
                  <a:moveTo>
                    <a:pt x="0" y="12"/>
                  </a:move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26"/>
            <p:cNvSpPr/>
            <p:nvPr/>
          </p:nvSpPr>
          <p:spPr>
            <a:xfrm>
              <a:off x="3635275" y="4402450"/>
              <a:ext cx="300" cy="625"/>
            </a:xfrm>
            <a:custGeom>
              <a:rect b="b" l="l" r="r" t="t"/>
              <a:pathLst>
                <a:path extrusionOk="0" h="25" w="12">
                  <a:moveTo>
                    <a:pt x="12" y="1"/>
                  </a:moveTo>
                  <a:cubicBezTo>
                    <a:pt x="12" y="1"/>
                    <a:pt x="0" y="25"/>
                    <a:pt x="12" y="1"/>
                  </a:cubicBezTo>
                  <a:lnTo>
                    <a:pt x="0" y="25"/>
                  </a:lnTo>
                  <a:lnTo>
                    <a:pt x="0" y="25"/>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26"/>
            <p:cNvSpPr/>
            <p:nvPr/>
          </p:nvSpPr>
          <p:spPr>
            <a:xfrm>
              <a:off x="3636750" y="4373575"/>
              <a:ext cx="101825" cy="35750"/>
            </a:xfrm>
            <a:custGeom>
              <a:rect b="b" l="l" r="r" t="t"/>
              <a:pathLst>
                <a:path extrusionOk="0" h="1430" w="4073">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26"/>
            <p:cNvSpPr/>
            <p:nvPr/>
          </p:nvSpPr>
          <p:spPr>
            <a:xfrm>
              <a:off x="3635850" y="4402150"/>
              <a:ext cx="925" cy="325"/>
            </a:xfrm>
            <a:custGeom>
              <a:rect b="b" l="l" r="r" t="t"/>
              <a:pathLst>
                <a:path extrusionOk="0" h="13" w="37">
                  <a:moveTo>
                    <a:pt x="37" y="1"/>
                  </a:moveTo>
                  <a:cubicBezTo>
                    <a:pt x="13" y="1"/>
                    <a:pt x="1" y="1"/>
                    <a:pt x="1" y="13"/>
                  </a:cubicBezTo>
                  <a:cubicBezTo>
                    <a:pt x="1" y="13"/>
                    <a:pt x="13" y="1"/>
                    <a:pt x="3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26"/>
            <p:cNvSpPr/>
            <p:nvPr/>
          </p:nvSpPr>
          <p:spPr>
            <a:xfrm>
              <a:off x="3634075" y="4403950"/>
              <a:ext cx="325" cy="925"/>
            </a:xfrm>
            <a:custGeom>
              <a:rect b="b" l="l" r="r" t="t"/>
              <a:pathLst>
                <a:path extrusionOk="0" h="37" w="13">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26"/>
            <p:cNvSpPr/>
            <p:nvPr/>
          </p:nvSpPr>
          <p:spPr>
            <a:xfrm>
              <a:off x="2599425" y="4199450"/>
              <a:ext cx="104800" cy="112250"/>
            </a:xfrm>
            <a:custGeom>
              <a:rect b="b" l="l" r="r" t="t"/>
              <a:pathLst>
                <a:path extrusionOk="0" h="4490" w="4192">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26"/>
            <p:cNvSpPr/>
            <p:nvPr/>
          </p:nvSpPr>
          <p:spPr>
            <a:xfrm>
              <a:off x="2778900" y="4187850"/>
              <a:ext cx="124150" cy="53600"/>
            </a:xfrm>
            <a:custGeom>
              <a:rect b="b" l="l" r="r" t="t"/>
              <a:pathLst>
                <a:path extrusionOk="0" h="2144" w="4966">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26"/>
            <p:cNvSpPr/>
            <p:nvPr/>
          </p:nvSpPr>
          <p:spPr>
            <a:xfrm>
              <a:off x="2905125" y="4188150"/>
              <a:ext cx="900" cy="625"/>
            </a:xfrm>
            <a:custGeom>
              <a:rect b="b" l="l" r="r" t="t"/>
              <a:pathLst>
                <a:path extrusionOk="0" h="25" w="36">
                  <a:moveTo>
                    <a:pt x="0" y="0"/>
                  </a:moveTo>
                  <a:cubicBezTo>
                    <a:pt x="12" y="0"/>
                    <a:pt x="12" y="24"/>
                    <a:pt x="36" y="24"/>
                  </a:cubicBezTo>
                  <a:cubicBezTo>
                    <a:pt x="12" y="24"/>
                    <a:pt x="12"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26"/>
            <p:cNvSpPr/>
            <p:nvPr/>
          </p:nvSpPr>
          <p:spPr>
            <a:xfrm>
              <a:off x="2903925" y="4187850"/>
              <a:ext cx="925" cy="25"/>
            </a:xfrm>
            <a:custGeom>
              <a:rect b="b" l="l" r="r" t="t"/>
              <a:pathLst>
                <a:path extrusionOk="0" h="1" w="37">
                  <a:moveTo>
                    <a:pt x="0" y="0"/>
                  </a:move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26"/>
            <p:cNvSpPr/>
            <p:nvPr/>
          </p:nvSpPr>
          <p:spPr>
            <a:xfrm>
              <a:off x="2903325" y="4187850"/>
              <a:ext cx="625" cy="25"/>
            </a:xfrm>
            <a:custGeom>
              <a:rect b="b" l="l" r="r" t="t"/>
              <a:pathLst>
                <a:path extrusionOk="0" h="1" w="25">
                  <a:moveTo>
                    <a:pt x="1" y="0"/>
                  </a:move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26"/>
            <p:cNvSpPr/>
            <p:nvPr/>
          </p:nvSpPr>
          <p:spPr>
            <a:xfrm>
              <a:off x="2906000" y="4188750"/>
              <a:ext cx="25" cy="25"/>
            </a:xfrm>
            <a:custGeom>
              <a:rect b="b" l="l" r="r" t="t"/>
              <a:pathLst>
                <a:path extrusionOk="0" h="1" w="1">
                  <a:moveTo>
                    <a:pt x="1" y="0"/>
                  </a:move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26"/>
            <p:cNvSpPr/>
            <p:nvPr/>
          </p:nvSpPr>
          <p:spPr>
            <a:xfrm>
              <a:off x="2898575" y="4188150"/>
              <a:ext cx="179200" cy="127725"/>
            </a:xfrm>
            <a:custGeom>
              <a:rect b="b" l="l" r="r" t="t"/>
              <a:pathLst>
                <a:path extrusionOk="0" h="5109" w="7168">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26"/>
            <p:cNvSpPr/>
            <p:nvPr/>
          </p:nvSpPr>
          <p:spPr>
            <a:xfrm>
              <a:off x="2605375" y="4242625"/>
              <a:ext cx="151825" cy="76225"/>
            </a:xfrm>
            <a:custGeom>
              <a:rect b="b" l="l" r="r" t="t"/>
              <a:pathLst>
                <a:path extrusionOk="0" h="3049" w="6073">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26"/>
            <p:cNvSpPr/>
            <p:nvPr/>
          </p:nvSpPr>
          <p:spPr>
            <a:xfrm>
              <a:off x="2768500" y="4252150"/>
              <a:ext cx="210450" cy="159250"/>
            </a:xfrm>
            <a:custGeom>
              <a:rect b="b" l="l" r="r" t="t"/>
              <a:pathLst>
                <a:path extrusionOk="0" h="6370" w="8418">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26"/>
            <p:cNvSpPr/>
            <p:nvPr/>
          </p:nvSpPr>
          <p:spPr>
            <a:xfrm>
              <a:off x="2694975" y="4191125"/>
              <a:ext cx="62225" cy="54200"/>
            </a:xfrm>
            <a:custGeom>
              <a:rect b="b" l="l" r="r" t="t"/>
              <a:pathLst>
                <a:path extrusionOk="0" h="2168" w="2489">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26"/>
            <p:cNvSpPr/>
            <p:nvPr/>
          </p:nvSpPr>
          <p:spPr>
            <a:xfrm>
              <a:off x="3016725" y="4319125"/>
              <a:ext cx="67000" cy="92275"/>
            </a:xfrm>
            <a:custGeom>
              <a:rect b="b" l="l" r="r" t="t"/>
              <a:pathLst>
                <a:path extrusionOk="0" h="3691" w="268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26"/>
            <p:cNvSpPr/>
            <p:nvPr/>
          </p:nvSpPr>
          <p:spPr>
            <a:xfrm>
              <a:off x="3084000" y="4036650"/>
              <a:ext cx="186075" cy="275050"/>
            </a:xfrm>
            <a:custGeom>
              <a:rect b="b" l="l" r="r" t="t"/>
              <a:pathLst>
                <a:path extrusionOk="0" h="11002" w="7443">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26"/>
            <p:cNvSpPr/>
            <p:nvPr/>
          </p:nvSpPr>
          <p:spPr>
            <a:xfrm>
              <a:off x="3088475" y="4311375"/>
              <a:ext cx="161950" cy="100025"/>
            </a:xfrm>
            <a:custGeom>
              <a:rect b="b" l="l" r="r" t="t"/>
              <a:pathLst>
                <a:path extrusionOk="0" h="4001" w="6478">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26"/>
            <p:cNvSpPr/>
            <p:nvPr/>
          </p:nvSpPr>
          <p:spPr>
            <a:xfrm>
              <a:off x="3271525" y="4040200"/>
              <a:ext cx="47350" cy="371200"/>
            </a:xfrm>
            <a:custGeom>
              <a:rect b="b" l="l" r="r" t="t"/>
              <a:pathLst>
                <a:path extrusionOk="0" h="14848" w="1894">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26"/>
            <p:cNvSpPr/>
            <p:nvPr/>
          </p:nvSpPr>
          <p:spPr>
            <a:xfrm>
              <a:off x="3632275" y="4401925"/>
              <a:ext cx="10750" cy="9475"/>
            </a:xfrm>
            <a:custGeom>
              <a:rect b="b" l="l" r="r" t="t"/>
              <a:pathLst>
                <a:path extrusionOk="0" h="379" w="43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26"/>
            <p:cNvSpPr/>
            <p:nvPr/>
          </p:nvSpPr>
          <p:spPr>
            <a:xfrm>
              <a:off x="3737350" y="4195300"/>
              <a:ext cx="14325" cy="216100"/>
            </a:xfrm>
            <a:custGeom>
              <a:rect b="b" l="l" r="r" t="t"/>
              <a:pathLst>
                <a:path extrusionOk="0" h="8644" w="573">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26"/>
            <p:cNvSpPr/>
            <p:nvPr/>
          </p:nvSpPr>
          <p:spPr>
            <a:xfrm>
              <a:off x="4021625" y="4264050"/>
              <a:ext cx="149750" cy="147350"/>
            </a:xfrm>
            <a:custGeom>
              <a:rect b="b" l="l" r="r" t="t"/>
              <a:pathLst>
                <a:path extrusionOk="0" h="5894" w="599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26"/>
            <p:cNvSpPr/>
            <p:nvPr/>
          </p:nvSpPr>
          <p:spPr>
            <a:xfrm>
              <a:off x="4484475" y="4346500"/>
              <a:ext cx="96475" cy="64900"/>
            </a:xfrm>
            <a:custGeom>
              <a:rect b="b" l="l" r="r" t="t"/>
              <a:pathLst>
                <a:path extrusionOk="0" h="2596" w="3859">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26"/>
            <p:cNvSpPr/>
            <p:nvPr/>
          </p:nvSpPr>
          <p:spPr>
            <a:xfrm>
              <a:off x="3743025" y="4194700"/>
              <a:ext cx="230700" cy="216425"/>
            </a:xfrm>
            <a:custGeom>
              <a:rect b="b" l="l" r="r" t="t"/>
              <a:pathLst>
                <a:path extrusionOk="0" h="8657" w="9228">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26"/>
            <p:cNvSpPr/>
            <p:nvPr/>
          </p:nvSpPr>
          <p:spPr>
            <a:xfrm>
              <a:off x="4185325" y="4269100"/>
              <a:ext cx="69975" cy="142300"/>
            </a:xfrm>
            <a:custGeom>
              <a:rect b="b" l="l" r="r" t="t"/>
              <a:pathLst>
                <a:path extrusionOk="0" h="5692" w="2799">
                  <a:moveTo>
                    <a:pt x="1" y="1"/>
                  </a:moveTo>
                  <a:lnTo>
                    <a:pt x="2430" y="5692"/>
                  </a:lnTo>
                  <a:lnTo>
                    <a:pt x="2799" y="5692"/>
                  </a:lnTo>
                  <a:lnTo>
                    <a:pt x="572" y="465"/>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26"/>
            <p:cNvSpPr/>
            <p:nvPr/>
          </p:nvSpPr>
          <p:spPr>
            <a:xfrm>
              <a:off x="4174625" y="4240475"/>
              <a:ext cx="9550" cy="5725"/>
            </a:xfrm>
            <a:custGeom>
              <a:rect b="b" l="l" r="r" t="t"/>
              <a:pathLst>
                <a:path extrusionOk="0" h="229" w="382">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26"/>
            <p:cNvSpPr/>
            <p:nvPr/>
          </p:nvSpPr>
          <p:spPr>
            <a:xfrm>
              <a:off x="4599075" y="4353050"/>
              <a:ext cx="37825" cy="58350"/>
            </a:xfrm>
            <a:custGeom>
              <a:rect b="b" l="l" r="r" t="t"/>
              <a:pathLst>
                <a:path extrusionOk="0" h="2334" w="1513">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26"/>
            <p:cNvSpPr/>
            <p:nvPr/>
          </p:nvSpPr>
          <p:spPr>
            <a:xfrm>
              <a:off x="4185025" y="4263750"/>
              <a:ext cx="182500" cy="147650"/>
            </a:xfrm>
            <a:custGeom>
              <a:rect b="b" l="l" r="r" t="t"/>
              <a:pathLst>
                <a:path extrusionOk="0" h="5906" w="730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26"/>
            <p:cNvSpPr/>
            <p:nvPr/>
          </p:nvSpPr>
          <p:spPr>
            <a:xfrm>
              <a:off x="4189800" y="4255125"/>
              <a:ext cx="386375" cy="83950"/>
            </a:xfrm>
            <a:custGeom>
              <a:rect b="b" l="l" r="r" t="t"/>
              <a:pathLst>
                <a:path extrusionOk="0" h="3358" w="15455">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26"/>
            <p:cNvSpPr/>
            <p:nvPr/>
          </p:nvSpPr>
          <p:spPr>
            <a:xfrm>
              <a:off x="4185925" y="3740775"/>
              <a:ext cx="804900" cy="513475"/>
            </a:xfrm>
            <a:custGeom>
              <a:rect b="b" l="l" r="r" t="t"/>
              <a:pathLst>
                <a:path extrusionOk="0" h="20539" w="32196">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26"/>
            <p:cNvSpPr/>
            <p:nvPr/>
          </p:nvSpPr>
          <p:spPr>
            <a:xfrm>
              <a:off x="4604725" y="4122375"/>
              <a:ext cx="224450" cy="207175"/>
            </a:xfrm>
            <a:custGeom>
              <a:rect b="b" l="l" r="r" t="t"/>
              <a:pathLst>
                <a:path extrusionOk="0" h="8287" w="8978">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26"/>
            <p:cNvSpPr/>
            <p:nvPr/>
          </p:nvSpPr>
          <p:spPr>
            <a:xfrm>
              <a:off x="4727950" y="4136950"/>
              <a:ext cx="125650" cy="274450"/>
            </a:xfrm>
            <a:custGeom>
              <a:rect b="b" l="l" r="r" t="t"/>
              <a:pathLst>
                <a:path extrusionOk="0" h="10978" w="5026">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26"/>
            <p:cNvSpPr/>
            <p:nvPr/>
          </p:nvSpPr>
          <p:spPr>
            <a:xfrm>
              <a:off x="4605925" y="4346200"/>
              <a:ext cx="86650" cy="65200"/>
            </a:xfrm>
            <a:custGeom>
              <a:rect b="b" l="l" r="r" t="t"/>
              <a:pathLst>
                <a:path extrusionOk="0" h="2608" w="3466">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26"/>
            <p:cNvSpPr/>
            <p:nvPr/>
          </p:nvSpPr>
          <p:spPr>
            <a:xfrm>
              <a:off x="5016400" y="4244400"/>
              <a:ext cx="9250" cy="167000"/>
            </a:xfrm>
            <a:custGeom>
              <a:rect b="b" l="l" r="r" t="t"/>
              <a:pathLst>
                <a:path extrusionOk="0" h="6680" w="37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26"/>
            <p:cNvSpPr/>
            <p:nvPr/>
          </p:nvSpPr>
          <p:spPr>
            <a:xfrm>
              <a:off x="5021450" y="4188150"/>
              <a:ext cx="3300" cy="3900"/>
            </a:xfrm>
            <a:custGeom>
              <a:rect b="b" l="l" r="r" t="t"/>
              <a:pathLst>
                <a:path extrusionOk="0" h="156" w="132">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26"/>
            <p:cNvSpPr/>
            <p:nvPr/>
          </p:nvSpPr>
          <p:spPr>
            <a:xfrm>
              <a:off x="4864275" y="3750900"/>
              <a:ext cx="138450" cy="315225"/>
            </a:xfrm>
            <a:custGeom>
              <a:rect b="b" l="l" r="r" t="t"/>
              <a:pathLst>
                <a:path extrusionOk="0" h="12609" w="5538">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26"/>
            <p:cNvSpPr/>
            <p:nvPr/>
          </p:nvSpPr>
          <p:spPr>
            <a:xfrm>
              <a:off x="5003300" y="3753275"/>
              <a:ext cx="18175" cy="439050"/>
            </a:xfrm>
            <a:custGeom>
              <a:rect b="b" l="l" r="r" t="t"/>
              <a:pathLst>
                <a:path extrusionOk="0" h="17562" w="727">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26"/>
            <p:cNvSpPr/>
            <p:nvPr/>
          </p:nvSpPr>
          <p:spPr>
            <a:xfrm>
              <a:off x="4886325" y="4112250"/>
              <a:ext cx="111625" cy="96750"/>
            </a:xfrm>
            <a:custGeom>
              <a:rect b="b" l="l" r="r" t="t"/>
              <a:pathLst>
                <a:path extrusionOk="0" h="3870" w="4465">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26"/>
            <p:cNvSpPr/>
            <p:nvPr/>
          </p:nvSpPr>
          <p:spPr>
            <a:xfrm>
              <a:off x="5032450" y="4235775"/>
              <a:ext cx="207800" cy="173550"/>
            </a:xfrm>
            <a:custGeom>
              <a:rect b="b" l="l" r="r" t="t"/>
              <a:pathLst>
                <a:path extrusionOk="0" h="6942" w="8312">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26"/>
            <p:cNvSpPr/>
            <p:nvPr/>
          </p:nvSpPr>
          <p:spPr>
            <a:xfrm>
              <a:off x="5006875" y="3750000"/>
              <a:ext cx="242600" cy="651600"/>
            </a:xfrm>
            <a:custGeom>
              <a:rect b="b" l="l" r="r" t="t"/>
              <a:pathLst>
                <a:path extrusionOk="0" h="26064" w="9704">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26"/>
            <p:cNvSpPr/>
            <p:nvPr/>
          </p:nvSpPr>
          <p:spPr>
            <a:xfrm>
              <a:off x="4991100" y="4191000"/>
              <a:ext cx="56575" cy="53975"/>
            </a:xfrm>
            <a:custGeom>
              <a:rect b="b" l="l" r="r" t="t"/>
              <a:pathLst>
                <a:path extrusionOk="0" h="2159" w="2263">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26"/>
            <p:cNvSpPr/>
            <p:nvPr/>
          </p:nvSpPr>
          <p:spPr>
            <a:xfrm>
              <a:off x="4815775" y="4062050"/>
              <a:ext cx="78000" cy="76425"/>
            </a:xfrm>
            <a:custGeom>
              <a:rect b="b" l="l" r="r" t="t"/>
              <a:pathLst>
                <a:path extrusionOk="0" h="3057" w="312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26"/>
            <p:cNvSpPr/>
            <p:nvPr/>
          </p:nvSpPr>
          <p:spPr>
            <a:xfrm>
              <a:off x="2997100" y="4406875"/>
              <a:ext cx="25600" cy="5125"/>
            </a:xfrm>
            <a:custGeom>
              <a:rect b="b" l="l" r="r" t="t"/>
              <a:pathLst>
                <a:path extrusionOk="0" h="205" w="1024">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26"/>
            <p:cNvSpPr/>
            <p:nvPr/>
          </p:nvSpPr>
          <p:spPr>
            <a:xfrm>
              <a:off x="2698250" y="4188575"/>
              <a:ext cx="14300" cy="13925"/>
            </a:xfrm>
            <a:custGeom>
              <a:rect b="b" l="l" r="r" t="t"/>
              <a:pathLst>
                <a:path extrusionOk="0" h="557" w="572">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26"/>
            <p:cNvSpPr/>
            <p:nvPr/>
          </p:nvSpPr>
          <p:spPr>
            <a:xfrm>
              <a:off x="3732600" y="4168050"/>
              <a:ext cx="29200" cy="27800"/>
            </a:xfrm>
            <a:custGeom>
              <a:rect b="b" l="l" r="r" t="t"/>
              <a:pathLst>
                <a:path extrusionOk="0" h="1112" w="1168">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26"/>
            <p:cNvSpPr/>
            <p:nvPr/>
          </p:nvSpPr>
          <p:spPr>
            <a:xfrm>
              <a:off x="4574675" y="4319825"/>
              <a:ext cx="37825" cy="38250"/>
            </a:xfrm>
            <a:custGeom>
              <a:rect b="b" l="l" r="r" t="t"/>
              <a:pathLst>
                <a:path extrusionOk="0" h="1530" w="1513">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26"/>
            <p:cNvSpPr/>
            <p:nvPr/>
          </p:nvSpPr>
          <p:spPr>
            <a:xfrm>
              <a:off x="4163600" y="4245300"/>
              <a:ext cx="27400" cy="26400"/>
            </a:xfrm>
            <a:custGeom>
              <a:rect b="b" l="l" r="r" t="t"/>
              <a:pathLst>
                <a:path extrusionOk="0" h="1056" w="1096">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26"/>
            <p:cNvSpPr/>
            <p:nvPr/>
          </p:nvSpPr>
          <p:spPr>
            <a:xfrm>
              <a:off x="2754800" y="4228775"/>
              <a:ext cx="27100" cy="27250"/>
            </a:xfrm>
            <a:custGeom>
              <a:rect b="b" l="l" r="r" t="t"/>
              <a:pathLst>
                <a:path extrusionOk="0" h="1090" w="1084">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26"/>
            <p:cNvSpPr/>
            <p:nvPr/>
          </p:nvSpPr>
          <p:spPr>
            <a:xfrm>
              <a:off x="2582150" y="4308350"/>
              <a:ext cx="28000" cy="27250"/>
            </a:xfrm>
            <a:custGeom>
              <a:rect b="b" l="l" r="r" t="t"/>
              <a:pathLst>
                <a:path extrusionOk="0" h="1090" w="112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26"/>
            <p:cNvSpPr/>
            <p:nvPr/>
          </p:nvSpPr>
          <p:spPr>
            <a:xfrm>
              <a:off x="3259325" y="4015150"/>
              <a:ext cx="28300" cy="26950"/>
            </a:xfrm>
            <a:custGeom>
              <a:rect b="b" l="l" r="r" t="t"/>
              <a:pathLst>
                <a:path extrusionOk="0" h="1078" w="1132">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26"/>
            <p:cNvSpPr/>
            <p:nvPr/>
          </p:nvSpPr>
          <p:spPr>
            <a:xfrm>
              <a:off x="5234575" y="4397850"/>
              <a:ext cx="36625" cy="13550"/>
            </a:xfrm>
            <a:custGeom>
              <a:rect b="b" l="l" r="r" t="t"/>
              <a:pathLst>
                <a:path extrusionOk="0" h="542" w="1465">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26"/>
            <p:cNvSpPr/>
            <p:nvPr/>
          </p:nvSpPr>
          <p:spPr>
            <a:xfrm>
              <a:off x="4984250" y="3714800"/>
              <a:ext cx="39600" cy="38200"/>
            </a:xfrm>
            <a:custGeom>
              <a:rect b="b" l="l" r="r" t="t"/>
              <a:pathLst>
                <a:path extrusionOk="0" h="1528" w="1584">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26"/>
            <p:cNvSpPr/>
            <p:nvPr/>
          </p:nvSpPr>
          <p:spPr>
            <a:xfrm>
              <a:off x="3074475" y="4307150"/>
              <a:ext cx="15500" cy="15550"/>
            </a:xfrm>
            <a:custGeom>
              <a:rect b="b" l="l" r="r" t="t"/>
              <a:pathLst>
                <a:path extrusionOk="0" h="622" w="62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26"/>
            <p:cNvSpPr/>
            <p:nvPr/>
          </p:nvSpPr>
          <p:spPr>
            <a:xfrm>
              <a:off x="3911200" y="4344925"/>
              <a:ext cx="16375" cy="15575"/>
            </a:xfrm>
            <a:custGeom>
              <a:rect b="b" l="l" r="r" t="t"/>
              <a:pathLst>
                <a:path extrusionOk="0" h="623" w="655">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8" name="Google Shape;3888;p26"/>
          <p:cNvSpPr txBox="1"/>
          <p:nvPr>
            <p:ph hasCustomPrompt="1" type="title"/>
          </p:nvPr>
        </p:nvSpPr>
        <p:spPr>
          <a:xfrm>
            <a:off x="1705350" y="2620213"/>
            <a:ext cx="5799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24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889" name="Google Shape;3889;p26"/>
          <p:cNvSpPr txBox="1"/>
          <p:nvPr>
            <p:ph idx="2"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890" name="Google Shape;3890;p26"/>
          <p:cNvSpPr txBox="1"/>
          <p:nvPr>
            <p:ph idx="3" type="title"/>
          </p:nvPr>
        </p:nvSpPr>
        <p:spPr>
          <a:xfrm>
            <a:off x="844350" y="3236000"/>
            <a:ext cx="23619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91" name="Google Shape;3891;p26"/>
          <p:cNvSpPr txBox="1"/>
          <p:nvPr>
            <p:ph idx="1" type="subTitle"/>
          </p:nvPr>
        </p:nvSpPr>
        <p:spPr>
          <a:xfrm>
            <a:off x="844350" y="3544450"/>
            <a:ext cx="23619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3892" name="Google Shape;3892;p26"/>
          <p:cNvSpPr txBox="1"/>
          <p:nvPr>
            <p:ph idx="4" type="title"/>
          </p:nvPr>
        </p:nvSpPr>
        <p:spPr>
          <a:xfrm>
            <a:off x="3391100" y="1385775"/>
            <a:ext cx="23619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93" name="Google Shape;3893;p26"/>
          <p:cNvSpPr txBox="1"/>
          <p:nvPr>
            <p:ph idx="5" type="subTitle"/>
          </p:nvPr>
        </p:nvSpPr>
        <p:spPr>
          <a:xfrm>
            <a:off x="3391102" y="1694225"/>
            <a:ext cx="23619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3894" name="Google Shape;3894;p26"/>
          <p:cNvSpPr txBox="1"/>
          <p:nvPr>
            <p:ph idx="6" type="title"/>
          </p:nvPr>
        </p:nvSpPr>
        <p:spPr>
          <a:xfrm>
            <a:off x="5937850" y="3236000"/>
            <a:ext cx="23619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95" name="Google Shape;3895;p26"/>
          <p:cNvSpPr txBox="1"/>
          <p:nvPr>
            <p:ph idx="7" type="subTitle"/>
          </p:nvPr>
        </p:nvSpPr>
        <p:spPr>
          <a:xfrm>
            <a:off x="5937854" y="3544450"/>
            <a:ext cx="23619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3896" name="Google Shape;3896;p26"/>
          <p:cNvSpPr txBox="1"/>
          <p:nvPr>
            <p:ph hasCustomPrompt="1" idx="8" type="title"/>
          </p:nvPr>
        </p:nvSpPr>
        <p:spPr>
          <a:xfrm>
            <a:off x="4282100" y="2620213"/>
            <a:ext cx="5799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24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897" name="Google Shape;3897;p26"/>
          <p:cNvSpPr txBox="1"/>
          <p:nvPr>
            <p:ph hasCustomPrompt="1" idx="9" type="title"/>
          </p:nvPr>
        </p:nvSpPr>
        <p:spPr>
          <a:xfrm>
            <a:off x="6828850" y="2620213"/>
            <a:ext cx="5799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24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3898" name="Shape 3898"/>
        <p:cNvGrpSpPr/>
        <p:nvPr/>
      </p:nvGrpSpPr>
      <p:grpSpPr>
        <a:xfrm>
          <a:off x="0" y="0"/>
          <a:ext cx="0" cy="0"/>
          <a:chOff x="0" y="0"/>
          <a:chExt cx="0" cy="0"/>
        </a:xfrm>
      </p:grpSpPr>
      <p:grpSp>
        <p:nvGrpSpPr>
          <p:cNvPr id="3899" name="Google Shape;3899;p27"/>
          <p:cNvGrpSpPr/>
          <p:nvPr/>
        </p:nvGrpSpPr>
        <p:grpSpPr>
          <a:xfrm flipH="1" rot="10800000">
            <a:off x="7165541" y="153"/>
            <a:ext cx="1978228" cy="4794296"/>
            <a:chOff x="5728375" y="1492875"/>
            <a:chExt cx="1308525" cy="3171250"/>
          </a:xfrm>
        </p:grpSpPr>
        <p:sp>
          <p:nvSpPr>
            <p:cNvPr id="3900" name="Google Shape;3900;p27"/>
            <p:cNvSpPr/>
            <p:nvPr/>
          </p:nvSpPr>
          <p:spPr>
            <a:xfrm>
              <a:off x="6942225" y="2835900"/>
              <a:ext cx="625" cy="925"/>
            </a:xfrm>
            <a:custGeom>
              <a:rect b="b" l="l" r="r" t="t"/>
              <a:pathLst>
                <a:path extrusionOk="0" h="37" w="25">
                  <a:moveTo>
                    <a:pt x="24" y="0"/>
                  </a:moveTo>
                  <a:lnTo>
                    <a:pt x="24" y="0"/>
                  </a:lnTo>
                  <a:cubicBezTo>
                    <a:pt x="12" y="12"/>
                    <a:pt x="12" y="24"/>
                    <a:pt x="0" y="36"/>
                  </a:cubicBezTo>
                  <a:cubicBezTo>
                    <a:pt x="12" y="36"/>
                    <a:pt x="12" y="24"/>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27"/>
            <p:cNvSpPr/>
            <p:nvPr/>
          </p:nvSpPr>
          <p:spPr>
            <a:xfrm>
              <a:off x="6942225" y="2836800"/>
              <a:ext cx="25" cy="25"/>
            </a:xfrm>
            <a:custGeom>
              <a:rect b="b" l="l" r="r" t="t"/>
              <a:pathLst>
                <a:path extrusionOk="0" h="1" w="1">
                  <a:moveTo>
                    <a:pt x="0" y="0"/>
                  </a:move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27"/>
            <p:cNvSpPr/>
            <p:nvPr/>
          </p:nvSpPr>
          <p:spPr>
            <a:xfrm>
              <a:off x="6945500" y="2844825"/>
              <a:ext cx="42300" cy="133375"/>
            </a:xfrm>
            <a:custGeom>
              <a:rect b="b" l="l" r="r" t="t"/>
              <a:pathLst>
                <a:path extrusionOk="0" h="5335" w="1692">
                  <a:moveTo>
                    <a:pt x="346" y="0"/>
                  </a:moveTo>
                  <a:lnTo>
                    <a:pt x="203" y="12"/>
                  </a:lnTo>
                  <a:lnTo>
                    <a:pt x="0" y="453"/>
                  </a:lnTo>
                  <a:lnTo>
                    <a:pt x="1215" y="5263"/>
                  </a:lnTo>
                  <a:lnTo>
                    <a:pt x="1691" y="5334"/>
                  </a:lnTo>
                  <a:lnTo>
                    <a:pt x="1691" y="5334"/>
                  </a:lnTo>
                  <a:lnTo>
                    <a:pt x="3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27"/>
            <p:cNvSpPr/>
            <p:nvPr/>
          </p:nvSpPr>
          <p:spPr>
            <a:xfrm>
              <a:off x="6943725" y="2835300"/>
              <a:ext cx="300" cy="25"/>
            </a:xfrm>
            <a:custGeom>
              <a:rect b="b" l="l" r="r" t="t"/>
              <a:pathLst>
                <a:path extrusionOk="0" h="1" w="12">
                  <a:moveTo>
                    <a:pt x="0" y="0"/>
                  </a:moveTo>
                  <a:lnTo>
                    <a:pt x="0" y="0"/>
                  </a:lnTo>
                  <a:cubicBezTo>
                    <a:pt x="12" y="0"/>
                    <a:pt x="0"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27"/>
            <p:cNvSpPr/>
            <p:nvPr/>
          </p:nvSpPr>
          <p:spPr>
            <a:xfrm>
              <a:off x="6945500" y="2834575"/>
              <a:ext cx="625" cy="150"/>
            </a:xfrm>
            <a:custGeom>
              <a:rect b="b" l="l" r="r" t="t"/>
              <a:pathLst>
                <a:path extrusionOk="0" h="6" w="25">
                  <a:moveTo>
                    <a:pt x="15" y="0"/>
                  </a:moveTo>
                  <a:cubicBezTo>
                    <a:pt x="11" y="0"/>
                    <a:pt x="8" y="6"/>
                    <a:pt x="0" y="6"/>
                  </a:cubicBezTo>
                  <a:lnTo>
                    <a:pt x="24" y="6"/>
                  </a:lnTo>
                  <a:cubicBezTo>
                    <a:pt x="20" y="2"/>
                    <a:pt x="18" y="0"/>
                    <a:pt x="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27"/>
            <p:cNvSpPr/>
            <p:nvPr/>
          </p:nvSpPr>
          <p:spPr>
            <a:xfrm>
              <a:off x="6943125" y="2835625"/>
              <a:ext cx="550" cy="300"/>
            </a:xfrm>
            <a:custGeom>
              <a:rect b="b" l="l" r="r" t="t"/>
              <a:pathLst>
                <a:path extrusionOk="0" h="12" w="22">
                  <a:moveTo>
                    <a:pt x="16" y="1"/>
                  </a:moveTo>
                  <a:cubicBezTo>
                    <a:pt x="13" y="1"/>
                    <a:pt x="8" y="3"/>
                    <a:pt x="0" y="11"/>
                  </a:cubicBezTo>
                  <a:cubicBezTo>
                    <a:pt x="16" y="11"/>
                    <a:pt x="21" y="1"/>
                    <a:pt x="1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27"/>
            <p:cNvSpPr/>
            <p:nvPr/>
          </p:nvSpPr>
          <p:spPr>
            <a:xfrm>
              <a:off x="6978825" y="2988300"/>
              <a:ext cx="57175" cy="218500"/>
            </a:xfrm>
            <a:custGeom>
              <a:rect b="b" l="l" r="r" t="t"/>
              <a:pathLst>
                <a:path extrusionOk="0" h="8740" w="2287">
                  <a:moveTo>
                    <a:pt x="1" y="0"/>
                  </a:moveTo>
                  <a:lnTo>
                    <a:pt x="2227" y="8739"/>
                  </a:lnTo>
                  <a:cubicBezTo>
                    <a:pt x="2239" y="8728"/>
                    <a:pt x="2251" y="8704"/>
                    <a:pt x="2287" y="8692"/>
                  </a:cubicBezTo>
                  <a:lnTo>
                    <a:pt x="2287" y="7180"/>
                  </a:lnTo>
                  <a:lnTo>
                    <a:pt x="477" y="72"/>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27"/>
            <p:cNvSpPr/>
            <p:nvPr/>
          </p:nvSpPr>
          <p:spPr>
            <a:xfrm>
              <a:off x="6796675" y="2972825"/>
              <a:ext cx="91400" cy="176525"/>
            </a:xfrm>
            <a:custGeom>
              <a:rect b="b" l="l" r="r" t="t"/>
              <a:pathLst>
                <a:path extrusionOk="0" h="7061" w="3656">
                  <a:moveTo>
                    <a:pt x="3203" y="0"/>
                  </a:moveTo>
                  <a:lnTo>
                    <a:pt x="0" y="6632"/>
                  </a:lnTo>
                  <a:lnTo>
                    <a:pt x="286" y="7061"/>
                  </a:lnTo>
                  <a:lnTo>
                    <a:pt x="3656" y="48"/>
                  </a:lnTo>
                  <a:lnTo>
                    <a:pt x="3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27"/>
            <p:cNvSpPr/>
            <p:nvPr/>
          </p:nvSpPr>
          <p:spPr>
            <a:xfrm>
              <a:off x="6629100" y="3150225"/>
              <a:ext cx="168775" cy="337550"/>
            </a:xfrm>
            <a:custGeom>
              <a:rect b="b" l="l" r="r" t="t"/>
              <a:pathLst>
                <a:path extrusionOk="0" h="13502" w="6751">
                  <a:moveTo>
                    <a:pt x="6465" y="0"/>
                  </a:moveTo>
                  <a:lnTo>
                    <a:pt x="0" y="13359"/>
                  </a:lnTo>
                  <a:cubicBezTo>
                    <a:pt x="155" y="13359"/>
                    <a:pt x="274" y="13419"/>
                    <a:pt x="381" y="13502"/>
                  </a:cubicBezTo>
                  <a:lnTo>
                    <a:pt x="464" y="13442"/>
                  </a:lnTo>
                  <a:lnTo>
                    <a:pt x="6751" y="429"/>
                  </a:lnTo>
                  <a:lnTo>
                    <a:pt x="646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27"/>
            <p:cNvSpPr/>
            <p:nvPr/>
          </p:nvSpPr>
          <p:spPr>
            <a:xfrm>
              <a:off x="6945500" y="283470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27"/>
            <p:cNvSpPr/>
            <p:nvPr/>
          </p:nvSpPr>
          <p:spPr>
            <a:xfrm>
              <a:off x="6943725" y="2835300"/>
              <a:ext cx="0" cy="625"/>
            </a:xfrm>
            <a:custGeom>
              <a:rect b="b" l="l" r="r" t="t"/>
              <a:pathLst>
                <a:path extrusionOk="0" h="25" w="0">
                  <a:moveTo>
                    <a:pt x="0" y="24"/>
                  </a:moveTo>
                  <a:cubicBezTo>
                    <a:pt x="0" y="24"/>
                    <a:pt x="0" y="0"/>
                    <a:pt x="0" y="24"/>
                  </a:cubicBezTo>
                  <a:cubicBezTo>
                    <a:pt x="0" y="0"/>
                    <a:pt x="0" y="0"/>
                    <a:pt x="0" y="24"/>
                  </a:cubicBezTo>
                  <a:cubicBezTo>
                    <a:pt x="0" y="0"/>
                    <a:pt x="0" y="0"/>
                    <a:pt x="0" y="24"/>
                  </a:cubicBez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27"/>
            <p:cNvSpPr/>
            <p:nvPr/>
          </p:nvSpPr>
          <p:spPr>
            <a:xfrm>
              <a:off x="6942225" y="2836800"/>
              <a:ext cx="25" cy="25"/>
            </a:xfrm>
            <a:custGeom>
              <a:rect b="b" l="l" r="r" t="t"/>
              <a:pathLst>
                <a:path extrusionOk="0" h="1" w="1">
                  <a:moveTo>
                    <a:pt x="0" y="0"/>
                  </a:move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27"/>
            <p:cNvSpPr/>
            <p:nvPr/>
          </p:nvSpPr>
          <p:spPr>
            <a:xfrm>
              <a:off x="6881800" y="2836500"/>
              <a:ext cx="68775" cy="126825"/>
            </a:xfrm>
            <a:custGeom>
              <a:rect b="b" l="l" r="r" t="t"/>
              <a:pathLst>
                <a:path extrusionOk="0" h="5073" w="2751">
                  <a:moveTo>
                    <a:pt x="2429" y="0"/>
                  </a:moveTo>
                  <a:cubicBezTo>
                    <a:pt x="2417" y="0"/>
                    <a:pt x="2417" y="12"/>
                    <a:pt x="2417" y="12"/>
                  </a:cubicBezTo>
                  <a:lnTo>
                    <a:pt x="1" y="5001"/>
                  </a:lnTo>
                  <a:lnTo>
                    <a:pt x="465" y="5072"/>
                  </a:lnTo>
                  <a:lnTo>
                    <a:pt x="2548" y="774"/>
                  </a:lnTo>
                  <a:lnTo>
                    <a:pt x="2751" y="345"/>
                  </a:lnTo>
                  <a:lnTo>
                    <a:pt x="2632" y="357"/>
                  </a:lnTo>
                  <a:cubicBezTo>
                    <a:pt x="2624" y="358"/>
                    <a:pt x="2615" y="358"/>
                    <a:pt x="2607" y="358"/>
                  </a:cubicBezTo>
                  <a:cubicBezTo>
                    <a:pt x="2488" y="358"/>
                    <a:pt x="2394" y="276"/>
                    <a:pt x="2394" y="131"/>
                  </a:cubicBezTo>
                  <a:cubicBezTo>
                    <a:pt x="2394" y="95"/>
                    <a:pt x="2394" y="48"/>
                    <a:pt x="242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27"/>
            <p:cNvSpPr/>
            <p:nvPr/>
          </p:nvSpPr>
          <p:spPr>
            <a:xfrm>
              <a:off x="6902350" y="1492875"/>
              <a:ext cx="133950" cy="92000"/>
            </a:xfrm>
            <a:custGeom>
              <a:rect b="b" l="l" r="r" t="t"/>
              <a:pathLst>
                <a:path extrusionOk="0" h="3680" w="5358">
                  <a:moveTo>
                    <a:pt x="5358" y="0"/>
                  </a:moveTo>
                  <a:lnTo>
                    <a:pt x="0" y="3275"/>
                  </a:lnTo>
                  <a:lnTo>
                    <a:pt x="202" y="3679"/>
                  </a:lnTo>
                  <a:lnTo>
                    <a:pt x="5358" y="524"/>
                  </a:lnTo>
                  <a:lnTo>
                    <a:pt x="535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27"/>
            <p:cNvSpPr/>
            <p:nvPr/>
          </p:nvSpPr>
          <p:spPr>
            <a:xfrm>
              <a:off x="6839525" y="1837250"/>
              <a:ext cx="325" cy="925"/>
            </a:xfrm>
            <a:custGeom>
              <a:rect b="b" l="l" r="r" t="t"/>
              <a:pathLst>
                <a:path extrusionOk="0" h="37" w="13">
                  <a:moveTo>
                    <a:pt x="13" y="1"/>
                  </a:moveTo>
                  <a:cubicBezTo>
                    <a:pt x="1" y="1"/>
                    <a:pt x="1" y="25"/>
                    <a:pt x="1" y="37"/>
                  </a:cubicBezTo>
                  <a:cubicBezTo>
                    <a:pt x="1" y="25"/>
                    <a:pt x="1" y="13"/>
                    <a:pt x="1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27"/>
            <p:cNvSpPr/>
            <p:nvPr/>
          </p:nvSpPr>
          <p:spPr>
            <a:xfrm>
              <a:off x="6839525" y="1689025"/>
              <a:ext cx="97375" cy="151525"/>
            </a:xfrm>
            <a:custGeom>
              <a:rect b="b" l="l" r="r" t="t"/>
              <a:pathLst>
                <a:path extrusionOk="0" h="6061" w="3895">
                  <a:moveTo>
                    <a:pt x="20" y="5898"/>
                  </a:moveTo>
                  <a:cubicBezTo>
                    <a:pt x="13" y="5908"/>
                    <a:pt x="6" y="5919"/>
                    <a:pt x="1" y="5930"/>
                  </a:cubicBezTo>
                  <a:lnTo>
                    <a:pt x="20" y="5898"/>
                  </a:lnTo>
                  <a:close/>
                  <a:moveTo>
                    <a:pt x="3513" y="1"/>
                  </a:moveTo>
                  <a:lnTo>
                    <a:pt x="20" y="5898"/>
                  </a:lnTo>
                  <a:lnTo>
                    <a:pt x="20" y="5898"/>
                  </a:lnTo>
                  <a:cubicBezTo>
                    <a:pt x="42" y="5867"/>
                    <a:pt x="69" y="5844"/>
                    <a:pt x="96" y="5835"/>
                  </a:cubicBezTo>
                  <a:cubicBezTo>
                    <a:pt x="130" y="5818"/>
                    <a:pt x="166" y="5809"/>
                    <a:pt x="201" y="5809"/>
                  </a:cubicBezTo>
                  <a:cubicBezTo>
                    <a:pt x="288" y="5809"/>
                    <a:pt x="368" y="5860"/>
                    <a:pt x="394" y="5954"/>
                  </a:cubicBezTo>
                  <a:lnTo>
                    <a:pt x="441" y="6061"/>
                  </a:lnTo>
                  <a:lnTo>
                    <a:pt x="3894" y="239"/>
                  </a:lnTo>
                  <a:cubicBezTo>
                    <a:pt x="3727" y="191"/>
                    <a:pt x="3597" y="120"/>
                    <a:pt x="351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27"/>
            <p:cNvSpPr/>
            <p:nvPr/>
          </p:nvSpPr>
          <p:spPr>
            <a:xfrm>
              <a:off x="6838950" y="1834425"/>
              <a:ext cx="124725" cy="258250"/>
            </a:xfrm>
            <a:custGeom>
              <a:rect b="b" l="l" r="r" t="t"/>
              <a:pathLst>
                <a:path extrusionOk="0" h="10330" w="4989">
                  <a:moveTo>
                    <a:pt x="212" y="0"/>
                  </a:moveTo>
                  <a:cubicBezTo>
                    <a:pt x="182" y="0"/>
                    <a:pt x="150" y="6"/>
                    <a:pt x="119" y="19"/>
                  </a:cubicBezTo>
                  <a:cubicBezTo>
                    <a:pt x="83" y="31"/>
                    <a:pt x="48" y="66"/>
                    <a:pt x="24" y="102"/>
                  </a:cubicBezTo>
                  <a:cubicBezTo>
                    <a:pt x="24" y="126"/>
                    <a:pt x="0" y="138"/>
                    <a:pt x="0" y="150"/>
                  </a:cubicBezTo>
                  <a:lnTo>
                    <a:pt x="0" y="162"/>
                  </a:lnTo>
                  <a:lnTo>
                    <a:pt x="0" y="197"/>
                  </a:lnTo>
                  <a:lnTo>
                    <a:pt x="0" y="209"/>
                  </a:lnTo>
                  <a:lnTo>
                    <a:pt x="0" y="245"/>
                  </a:lnTo>
                  <a:lnTo>
                    <a:pt x="0" y="257"/>
                  </a:lnTo>
                  <a:cubicBezTo>
                    <a:pt x="0" y="269"/>
                    <a:pt x="24" y="281"/>
                    <a:pt x="24" y="304"/>
                  </a:cubicBezTo>
                  <a:lnTo>
                    <a:pt x="4560" y="10329"/>
                  </a:lnTo>
                  <a:cubicBezTo>
                    <a:pt x="4624" y="10255"/>
                    <a:pt x="4736" y="10209"/>
                    <a:pt x="4845" y="10209"/>
                  </a:cubicBezTo>
                  <a:cubicBezTo>
                    <a:pt x="4857" y="10209"/>
                    <a:pt x="4869" y="10209"/>
                    <a:pt x="4882" y="10210"/>
                  </a:cubicBezTo>
                  <a:cubicBezTo>
                    <a:pt x="4917" y="10210"/>
                    <a:pt x="4965" y="10222"/>
                    <a:pt x="4989" y="10246"/>
                  </a:cubicBezTo>
                  <a:lnTo>
                    <a:pt x="464" y="221"/>
                  </a:lnTo>
                  <a:lnTo>
                    <a:pt x="417" y="126"/>
                  </a:lnTo>
                  <a:cubicBezTo>
                    <a:pt x="373" y="47"/>
                    <a:pt x="297" y="0"/>
                    <a:pt x="21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27"/>
            <p:cNvSpPr/>
            <p:nvPr/>
          </p:nvSpPr>
          <p:spPr>
            <a:xfrm>
              <a:off x="6945800" y="1529475"/>
              <a:ext cx="90500" cy="135175"/>
            </a:xfrm>
            <a:custGeom>
              <a:rect b="b" l="l" r="r" t="t"/>
              <a:pathLst>
                <a:path extrusionOk="0" h="5407" w="3620">
                  <a:moveTo>
                    <a:pt x="3620" y="1"/>
                  </a:moveTo>
                  <a:lnTo>
                    <a:pt x="0" y="5073"/>
                  </a:lnTo>
                  <a:lnTo>
                    <a:pt x="108" y="5263"/>
                  </a:lnTo>
                  <a:cubicBezTo>
                    <a:pt x="179" y="5299"/>
                    <a:pt x="250" y="5335"/>
                    <a:pt x="310" y="5406"/>
                  </a:cubicBezTo>
                  <a:lnTo>
                    <a:pt x="3620" y="775"/>
                  </a:lnTo>
                  <a:lnTo>
                    <a:pt x="362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27"/>
            <p:cNvSpPr/>
            <p:nvPr/>
          </p:nvSpPr>
          <p:spPr>
            <a:xfrm>
              <a:off x="6951750" y="1681000"/>
              <a:ext cx="84550" cy="169075"/>
            </a:xfrm>
            <a:custGeom>
              <a:rect b="b" l="l" r="r" t="t"/>
              <a:pathLst>
                <a:path extrusionOk="0" h="6763" w="3382">
                  <a:moveTo>
                    <a:pt x="286" y="0"/>
                  </a:moveTo>
                  <a:cubicBezTo>
                    <a:pt x="239" y="179"/>
                    <a:pt x="155" y="334"/>
                    <a:pt x="0" y="429"/>
                  </a:cubicBezTo>
                  <a:lnTo>
                    <a:pt x="3382" y="6763"/>
                  </a:lnTo>
                  <a:lnTo>
                    <a:pt x="3382" y="5810"/>
                  </a:lnTo>
                  <a:lnTo>
                    <a:pt x="2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27"/>
            <p:cNvSpPr/>
            <p:nvPr/>
          </p:nvSpPr>
          <p:spPr>
            <a:xfrm>
              <a:off x="6891325" y="1570800"/>
              <a:ext cx="56875" cy="90275"/>
            </a:xfrm>
            <a:custGeom>
              <a:rect b="b" l="l" r="r" t="t"/>
              <a:pathLst>
                <a:path extrusionOk="0" h="3611" w="2275">
                  <a:moveTo>
                    <a:pt x="219" y="1"/>
                  </a:moveTo>
                  <a:cubicBezTo>
                    <a:pt x="185" y="1"/>
                    <a:pt x="151" y="9"/>
                    <a:pt x="120" y="27"/>
                  </a:cubicBezTo>
                  <a:cubicBezTo>
                    <a:pt x="84" y="62"/>
                    <a:pt x="48" y="86"/>
                    <a:pt x="36" y="122"/>
                  </a:cubicBezTo>
                  <a:cubicBezTo>
                    <a:pt x="24" y="146"/>
                    <a:pt x="1" y="193"/>
                    <a:pt x="1" y="241"/>
                  </a:cubicBezTo>
                  <a:cubicBezTo>
                    <a:pt x="72" y="205"/>
                    <a:pt x="143" y="193"/>
                    <a:pt x="215" y="193"/>
                  </a:cubicBezTo>
                  <a:cubicBezTo>
                    <a:pt x="405" y="205"/>
                    <a:pt x="572" y="384"/>
                    <a:pt x="548" y="574"/>
                  </a:cubicBezTo>
                  <a:cubicBezTo>
                    <a:pt x="524" y="717"/>
                    <a:pt x="441" y="836"/>
                    <a:pt x="322" y="872"/>
                  </a:cubicBezTo>
                  <a:lnTo>
                    <a:pt x="1763" y="3587"/>
                  </a:lnTo>
                  <a:cubicBezTo>
                    <a:pt x="1834" y="3560"/>
                    <a:pt x="1906" y="3546"/>
                    <a:pt x="1982" y="3546"/>
                  </a:cubicBezTo>
                  <a:cubicBezTo>
                    <a:pt x="2007" y="3546"/>
                    <a:pt x="2034" y="3548"/>
                    <a:pt x="2060" y="3551"/>
                  </a:cubicBezTo>
                  <a:cubicBezTo>
                    <a:pt x="2132" y="3575"/>
                    <a:pt x="2215" y="3587"/>
                    <a:pt x="2275" y="3610"/>
                  </a:cubicBezTo>
                  <a:lnTo>
                    <a:pt x="2167" y="3420"/>
                  </a:lnTo>
                  <a:lnTo>
                    <a:pt x="643" y="551"/>
                  </a:lnTo>
                  <a:lnTo>
                    <a:pt x="441" y="146"/>
                  </a:lnTo>
                  <a:lnTo>
                    <a:pt x="417" y="122"/>
                  </a:lnTo>
                  <a:cubicBezTo>
                    <a:pt x="375" y="47"/>
                    <a:pt x="298" y="1"/>
                    <a:pt x="21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27"/>
            <p:cNvSpPr/>
            <p:nvPr/>
          </p:nvSpPr>
          <p:spPr>
            <a:xfrm>
              <a:off x="6967825" y="2063475"/>
              <a:ext cx="68475" cy="40500"/>
            </a:xfrm>
            <a:custGeom>
              <a:rect b="b" l="l" r="r" t="t"/>
              <a:pathLst>
                <a:path extrusionOk="0" h="1620" w="2739">
                  <a:moveTo>
                    <a:pt x="2739" y="1"/>
                  </a:moveTo>
                  <a:lnTo>
                    <a:pt x="0" y="1167"/>
                  </a:lnTo>
                  <a:cubicBezTo>
                    <a:pt x="72" y="1263"/>
                    <a:pt x="131" y="1370"/>
                    <a:pt x="119" y="1501"/>
                  </a:cubicBezTo>
                  <a:cubicBezTo>
                    <a:pt x="119" y="1548"/>
                    <a:pt x="108" y="1572"/>
                    <a:pt x="84" y="1620"/>
                  </a:cubicBezTo>
                  <a:lnTo>
                    <a:pt x="2739" y="489"/>
                  </a:lnTo>
                  <a:lnTo>
                    <a:pt x="27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27"/>
            <p:cNvSpPr/>
            <p:nvPr/>
          </p:nvSpPr>
          <p:spPr>
            <a:xfrm>
              <a:off x="6558850" y="2100100"/>
              <a:ext cx="396200" cy="178025"/>
            </a:xfrm>
            <a:custGeom>
              <a:rect b="b" l="l" r="r" t="t"/>
              <a:pathLst>
                <a:path extrusionOk="0" h="7121" w="15848">
                  <a:moveTo>
                    <a:pt x="15657" y="0"/>
                  </a:moveTo>
                  <a:lnTo>
                    <a:pt x="0" y="6703"/>
                  </a:lnTo>
                  <a:cubicBezTo>
                    <a:pt x="95" y="6822"/>
                    <a:pt x="155" y="6965"/>
                    <a:pt x="167" y="7120"/>
                  </a:cubicBezTo>
                  <a:lnTo>
                    <a:pt x="15824" y="417"/>
                  </a:lnTo>
                  <a:cubicBezTo>
                    <a:pt x="15836" y="393"/>
                    <a:pt x="15836" y="357"/>
                    <a:pt x="15847" y="345"/>
                  </a:cubicBezTo>
                  <a:cubicBezTo>
                    <a:pt x="15728" y="274"/>
                    <a:pt x="15657" y="155"/>
                    <a:pt x="1565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27"/>
            <p:cNvSpPr/>
            <p:nvPr/>
          </p:nvSpPr>
          <p:spPr>
            <a:xfrm>
              <a:off x="6954425" y="2108725"/>
              <a:ext cx="81875" cy="207200"/>
            </a:xfrm>
            <a:custGeom>
              <a:rect b="b" l="l" r="r" t="t"/>
              <a:pathLst>
                <a:path extrusionOk="0" h="8288" w="3275">
                  <a:moveTo>
                    <a:pt x="24" y="0"/>
                  </a:moveTo>
                  <a:cubicBezTo>
                    <a:pt x="13" y="36"/>
                    <a:pt x="1" y="48"/>
                    <a:pt x="1" y="60"/>
                  </a:cubicBezTo>
                  <a:cubicBezTo>
                    <a:pt x="1" y="108"/>
                    <a:pt x="1" y="155"/>
                    <a:pt x="13" y="191"/>
                  </a:cubicBezTo>
                  <a:lnTo>
                    <a:pt x="3275" y="8287"/>
                  </a:lnTo>
                  <a:lnTo>
                    <a:pt x="3275" y="7097"/>
                  </a:lnTo>
                  <a:lnTo>
                    <a:pt x="429" y="36"/>
                  </a:lnTo>
                  <a:cubicBezTo>
                    <a:pt x="417" y="36"/>
                    <a:pt x="417" y="12"/>
                    <a:pt x="417" y="12"/>
                  </a:cubicBezTo>
                  <a:cubicBezTo>
                    <a:pt x="358" y="48"/>
                    <a:pt x="286" y="60"/>
                    <a:pt x="203" y="60"/>
                  </a:cubicBezTo>
                  <a:cubicBezTo>
                    <a:pt x="132" y="48"/>
                    <a:pt x="72" y="36"/>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27"/>
            <p:cNvSpPr/>
            <p:nvPr/>
          </p:nvSpPr>
          <p:spPr>
            <a:xfrm>
              <a:off x="6559150" y="2280175"/>
              <a:ext cx="477150" cy="150350"/>
            </a:xfrm>
            <a:custGeom>
              <a:rect b="b" l="l" r="r" t="t"/>
              <a:pathLst>
                <a:path extrusionOk="0" h="6014" w="19086">
                  <a:moveTo>
                    <a:pt x="167" y="0"/>
                  </a:moveTo>
                  <a:cubicBezTo>
                    <a:pt x="155" y="167"/>
                    <a:pt x="95" y="298"/>
                    <a:pt x="0" y="405"/>
                  </a:cubicBezTo>
                  <a:lnTo>
                    <a:pt x="19086" y="6013"/>
                  </a:lnTo>
                  <a:lnTo>
                    <a:pt x="19086" y="5561"/>
                  </a:lnTo>
                  <a:lnTo>
                    <a:pt x="16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27"/>
            <p:cNvSpPr/>
            <p:nvPr/>
          </p:nvSpPr>
          <p:spPr>
            <a:xfrm>
              <a:off x="6941625" y="2825775"/>
              <a:ext cx="95275" cy="19700"/>
            </a:xfrm>
            <a:custGeom>
              <a:rect b="b" l="l" r="r" t="t"/>
              <a:pathLst>
                <a:path extrusionOk="0" h="788" w="3811">
                  <a:moveTo>
                    <a:pt x="3811" y="0"/>
                  </a:moveTo>
                  <a:lnTo>
                    <a:pt x="227" y="334"/>
                  </a:lnTo>
                  <a:lnTo>
                    <a:pt x="155" y="334"/>
                  </a:lnTo>
                  <a:cubicBezTo>
                    <a:pt x="132" y="334"/>
                    <a:pt x="132" y="358"/>
                    <a:pt x="120" y="358"/>
                  </a:cubicBezTo>
                  <a:cubicBezTo>
                    <a:pt x="120" y="370"/>
                    <a:pt x="108" y="370"/>
                    <a:pt x="108" y="370"/>
                  </a:cubicBezTo>
                  <a:cubicBezTo>
                    <a:pt x="108" y="381"/>
                    <a:pt x="96" y="381"/>
                    <a:pt x="96" y="381"/>
                  </a:cubicBezTo>
                  <a:lnTo>
                    <a:pt x="84" y="405"/>
                  </a:lnTo>
                  <a:lnTo>
                    <a:pt x="60" y="417"/>
                  </a:lnTo>
                  <a:cubicBezTo>
                    <a:pt x="48" y="417"/>
                    <a:pt x="48" y="429"/>
                    <a:pt x="36" y="441"/>
                  </a:cubicBezTo>
                  <a:cubicBezTo>
                    <a:pt x="1" y="489"/>
                    <a:pt x="1" y="536"/>
                    <a:pt x="1" y="584"/>
                  </a:cubicBezTo>
                  <a:cubicBezTo>
                    <a:pt x="1" y="707"/>
                    <a:pt x="105" y="787"/>
                    <a:pt x="216" y="787"/>
                  </a:cubicBezTo>
                  <a:cubicBezTo>
                    <a:pt x="224" y="787"/>
                    <a:pt x="231" y="787"/>
                    <a:pt x="239" y="786"/>
                  </a:cubicBezTo>
                  <a:lnTo>
                    <a:pt x="358" y="774"/>
                  </a:lnTo>
                  <a:lnTo>
                    <a:pt x="501" y="762"/>
                  </a:lnTo>
                  <a:lnTo>
                    <a:pt x="3811" y="441"/>
                  </a:lnTo>
                  <a:lnTo>
                    <a:pt x="381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27"/>
            <p:cNvSpPr/>
            <p:nvPr/>
          </p:nvSpPr>
          <p:spPr>
            <a:xfrm>
              <a:off x="6649325" y="2926075"/>
              <a:ext cx="386100" cy="71175"/>
            </a:xfrm>
            <a:custGeom>
              <a:rect b="b" l="l" r="r" t="t"/>
              <a:pathLst>
                <a:path extrusionOk="0" h="2847" w="15444">
                  <a:moveTo>
                    <a:pt x="1" y="1"/>
                  </a:moveTo>
                  <a:lnTo>
                    <a:pt x="1" y="25"/>
                  </a:lnTo>
                  <a:cubicBezTo>
                    <a:pt x="18" y="20"/>
                    <a:pt x="36" y="17"/>
                    <a:pt x="52" y="17"/>
                  </a:cubicBezTo>
                  <a:cubicBezTo>
                    <a:pt x="117" y="17"/>
                    <a:pt x="175" y="52"/>
                    <a:pt x="203" y="108"/>
                  </a:cubicBezTo>
                  <a:lnTo>
                    <a:pt x="489" y="525"/>
                  </a:lnTo>
                  <a:lnTo>
                    <a:pt x="9097" y="1846"/>
                  </a:lnTo>
                  <a:lnTo>
                    <a:pt x="9550" y="1918"/>
                  </a:lnTo>
                  <a:lnTo>
                    <a:pt x="13169" y="2489"/>
                  </a:lnTo>
                  <a:lnTo>
                    <a:pt x="13645" y="2561"/>
                  </a:lnTo>
                  <a:lnTo>
                    <a:pt x="15443" y="2846"/>
                  </a:lnTo>
                  <a:lnTo>
                    <a:pt x="15443" y="2406"/>
                  </a:lnTo>
                  <a:lnTo>
                    <a:pt x="13526" y="2108"/>
                  </a:lnTo>
                  <a:lnTo>
                    <a:pt x="13050" y="2025"/>
                  </a:lnTo>
                  <a:lnTo>
                    <a:pt x="9752" y="1525"/>
                  </a:lnTo>
                  <a:lnTo>
                    <a:pt x="9288" y="1453"/>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27"/>
            <p:cNvSpPr/>
            <p:nvPr/>
          </p:nvSpPr>
          <p:spPr>
            <a:xfrm>
              <a:off x="6909175" y="3226725"/>
              <a:ext cx="125350" cy="88725"/>
            </a:xfrm>
            <a:custGeom>
              <a:rect b="b" l="l" r="r" t="t"/>
              <a:pathLst>
                <a:path extrusionOk="0" h="3549" w="5014">
                  <a:moveTo>
                    <a:pt x="4740" y="0"/>
                  </a:moveTo>
                  <a:lnTo>
                    <a:pt x="1" y="3179"/>
                  </a:lnTo>
                  <a:lnTo>
                    <a:pt x="263" y="3548"/>
                  </a:lnTo>
                  <a:lnTo>
                    <a:pt x="5013" y="357"/>
                  </a:lnTo>
                  <a:cubicBezTo>
                    <a:pt x="4871" y="274"/>
                    <a:pt x="4787" y="155"/>
                    <a:pt x="474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27"/>
            <p:cNvSpPr/>
            <p:nvPr/>
          </p:nvSpPr>
          <p:spPr>
            <a:xfrm>
              <a:off x="6638625" y="3316900"/>
              <a:ext cx="267900" cy="180400"/>
            </a:xfrm>
            <a:custGeom>
              <a:rect b="b" l="l" r="r" t="t"/>
              <a:pathLst>
                <a:path extrusionOk="0" h="7216" w="10716">
                  <a:moveTo>
                    <a:pt x="10573" y="1"/>
                  </a:moveTo>
                  <a:cubicBezTo>
                    <a:pt x="10550" y="196"/>
                    <a:pt x="10372" y="347"/>
                    <a:pt x="10157" y="347"/>
                  </a:cubicBezTo>
                  <a:cubicBezTo>
                    <a:pt x="10149" y="347"/>
                    <a:pt x="10141" y="346"/>
                    <a:pt x="10132" y="346"/>
                  </a:cubicBezTo>
                  <a:cubicBezTo>
                    <a:pt x="10025" y="322"/>
                    <a:pt x="9918" y="287"/>
                    <a:pt x="9858" y="203"/>
                  </a:cubicBezTo>
                  <a:lnTo>
                    <a:pt x="83" y="6775"/>
                  </a:lnTo>
                  <a:lnTo>
                    <a:pt x="0" y="6835"/>
                  </a:lnTo>
                  <a:cubicBezTo>
                    <a:pt x="119" y="6930"/>
                    <a:pt x="203" y="7049"/>
                    <a:pt x="250" y="7216"/>
                  </a:cubicBezTo>
                  <a:lnTo>
                    <a:pt x="10716" y="191"/>
                  </a:lnTo>
                  <a:lnTo>
                    <a:pt x="105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27"/>
            <p:cNvSpPr/>
            <p:nvPr/>
          </p:nvSpPr>
          <p:spPr>
            <a:xfrm>
              <a:off x="6965450" y="3661000"/>
              <a:ext cx="70850" cy="74725"/>
            </a:xfrm>
            <a:custGeom>
              <a:rect b="b" l="l" r="r" t="t"/>
              <a:pathLst>
                <a:path extrusionOk="0" h="2989" w="2834">
                  <a:moveTo>
                    <a:pt x="2834" y="0"/>
                  </a:moveTo>
                  <a:lnTo>
                    <a:pt x="0" y="2739"/>
                  </a:lnTo>
                  <a:lnTo>
                    <a:pt x="393" y="2989"/>
                  </a:lnTo>
                  <a:lnTo>
                    <a:pt x="2834" y="631"/>
                  </a:lnTo>
                  <a:lnTo>
                    <a:pt x="283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27"/>
            <p:cNvSpPr/>
            <p:nvPr/>
          </p:nvSpPr>
          <p:spPr>
            <a:xfrm>
              <a:off x="6647850" y="3864600"/>
              <a:ext cx="184850" cy="181875"/>
            </a:xfrm>
            <a:custGeom>
              <a:rect b="b" l="l" r="r" t="t"/>
              <a:pathLst>
                <a:path extrusionOk="0" h="7275" w="7394">
                  <a:moveTo>
                    <a:pt x="7156" y="0"/>
                  </a:moveTo>
                  <a:lnTo>
                    <a:pt x="0" y="6953"/>
                  </a:lnTo>
                  <a:cubicBezTo>
                    <a:pt x="119" y="7025"/>
                    <a:pt x="226" y="7144"/>
                    <a:pt x="310" y="7275"/>
                  </a:cubicBezTo>
                  <a:lnTo>
                    <a:pt x="7394" y="405"/>
                  </a:lnTo>
                  <a:lnTo>
                    <a:pt x="7346" y="322"/>
                  </a:lnTo>
                  <a:cubicBezTo>
                    <a:pt x="7311" y="286"/>
                    <a:pt x="7275" y="238"/>
                    <a:pt x="7263" y="179"/>
                  </a:cubicBezTo>
                  <a:lnTo>
                    <a:pt x="715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27"/>
            <p:cNvSpPr/>
            <p:nvPr/>
          </p:nvSpPr>
          <p:spPr>
            <a:xfrm>
              <a:off x="6835375" y="3737800"/>
              <a:ext cx="131575" cy="122050"/>
            </a:xfrm>
            <a:custGeom>
              <a:rect b="b" l="l" r="r" t="t"/>
              <a:pathLst>
                <a:path extrusionOk="0" h="4882" w="5263">
                  <a:moveTo>
                    <a:pt x="4882" y="0"/>
                  </a:moveTo>
                  <a:lnTo>
                    <a:pt x="0" y="4727"/>
                  </a:lnTo>
                  <a:cubicBezTo>
                    <a:pt x="60" y="4703"/>
                    <a:pt x="119" y="4703"/>
                    <a:pt x="191" y="4703"/>
                  </a:cubicBezTo>
                  <a:cubicBezTo>
                    <a:pt x="310" y="4715"/>
                    <a:pt x="429" y="4775"/>
                    <a:pt x="488" y="4882"/>
                  </a:cubicBezTo>
                  <a:lnTo>
                    <a:pt x="5263" y="250"/>
                  </a:lnTo>
                  <a:lnTo>
                    <a:pt x="488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27"/>
            <p:cNvSpPr/>
            <p:nvPr/>
          </p:nvSpPr>
          <p:spPr>
            <a:xfrm>
              <a:off x="6647550" y="2926675"/>
              <a:ext cx="388750" cy="587000"/>
            </a:xfrm>
            <a:custGeom>
              <a:rect b="b" l="l" r="r" t="t"/>
              <a:pathLst>
                <a:path extrusionOk="0" h="23480" w="15550">
                  <a:moveTo>
                    <a:pt x="96" y="1"/>
                  </a:moveTo>
                  <a:lnTo>
                    <a:pt x="96" y="132"/>
                  </a:lnTo>
                  <a:cubicBezTo>
                    <a:pt x="84" y="251"/>
                    <a:pt x="60" y="358"/>
                    <a:pt x="0" y="441"/>
                  </a:cubicBezTo>
                  <a:lnTo>
                    <a:pt x="5739" y="8954"/>
                  </a:lnTo>
                  <a:lnTo>
                    <a:pt x="6025" y="9383"/>
                  </a:lnTo>
                  <a:lnTo>
                    <a:pt x="6561" y="10181"/>
                  </a:lnTo>
                  <a:lnTo>
                    <a:pt x="6608" y="10181"/>
                  </a:lnTo>
                  <a:cubicBezTo>
                    <a:pt x="6823" y="10192"/>
                    <a:pt x="7001" y="10395"/>
                    <a:pt x="6977" y="10621"/>
                  </a:cubicBezTo>
                  <a:cubicBezTo>
                    <a:pt x="6977" y="10669"/>
                    <a:pt x="6965" y="10692"/>
                    <a:pt x="6942" y="10740"/>
                  </a:cubicBezTo>
                  <a:lnTo>
                    <a:pt x="9918" y="15145"/>
                  </a:lnTo>
                  <a:cubicBezTo>
                    <a:pt x="10121" y="15193"/>
                    <a:pt x="10263" y="15372"/>
                    <a:pt x="10240" y="15574"/>
                  </a:cubicBezTo>
                  <a:lnTo>
                    <a:pt x="10240" y="15610"/>
                  </a:lnTo>
                  <a:lnTo>
                    <a:pt x="10371" y="15800"/>
                  </a:lnTo>
                  <a:lnTo>
                    <a:pt x="15550" y="23480"/>
                  </a:lnTo>
                  <a:lnTo>
                    <a:pt x="15550" y="22682"/>
                  </a:lnTo>
                  <a:lnTo>
                    <a:pt x="10728" y="15550"/>
                  </a:lnTo>
                  <a:lnTo>
                    <a:pt x="10478" y="15181"/>
                  </a:lnTo>
                  <a:lnTo>
                    <a:pt x="6263" y="8907"/>
                  </a:lnTo>
                  <a:lnTo>
                    <a:pt x="5977" y="8478"/>
                  </a:lnTo>
                  <a:lnTo>
                    <a:pt x="596" y="501"/>
                  </a:lnTo>
                  <a:lnTo>
                    <a:pt x="310" y="84"/>
                  </a:lnTo>
                  <a:cubicBezTo>
                    <a:pt x="262" y="25"/>
                    <a:pt x="179" y="1"/>
                    <a:pt x="9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27"/>
            <p:cNvSpPr/>
            <p:nvPr/>
          </p:nvSpPr>
          <p:spPr>
            <a:xfrm>
              <a:off x="6603800" y="3495625"/>
              <a:ext cx="7450" cy="13000"/>
            </a:xfrm>
            <a:custGeom>
              <a:rect b="b" l="l" r="r" t="t"/>
              <a:pathLst>
                <a:path extrusionOk="0" h="520" w="298">
                  <a:moveTo>
                    <a:pt x="237" y="0"/>
                  </a:moveTo>
                  <a:cubicBezTo>
                    <a:pt x="172" y="0"/>
                    <a:pt x="97" y="34"/>
                    <a:pt x="60" y="91"/>
                  </a:cubicBezTo>
                  <a:lnTo>
                    <a:pt x="60" y="115"/>
                  </a:lnTo>
                  <a:cubicBezTo>
                    <a:pt x="0" y="222"/>
                    <a:pt x="36" y="353"/>
                    <a:pt x="143" y="412"/>
                  </a:cubicBezTo>
                  <a:lnTo>
                    <a:pt x="298" y="519"/>
                  </a:lnTo>
                  <a:cubicBezTo>
                    <a:pt x="262" y="412"/>
                    <a:pt x="238" y="305"/>
                    <a:pt x="238" y="198"/>
                  </a:cubicBezTo>
                  <a:cubicBezTo>
                    <a:pt x="238" y="138"/>
                    <a:pt x="262" y="67"/>
                    <a:pt x="286" y="7"/>
                  </a:cubicBezTo>
                  <a:cubicBezTo>
                    <a:pt x="271" y="2"/>
                    <a:pt x="254" y="0"/>
                    <a:pt x="23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27"/>
            <p:cNvSpPr/>
            <p:nvPr/>
          </p:nvSpPr>
          <p:spPr>
            <a:xfrm>
              <a:off x="6640400" y="3514550"/>
              <a:ext cx="395900" cy="275350"/>
            </a:xfrm>
            <a:custGeom>
              <a:rect b="b" l="l" r="r" t="t"/>
              <a:pathLst>
                <a:path extrusionOk="0" h="11014" w="15836">
                  <a:moveTo>
                    <a:pt x="12" y="0"/>
                  </a:moveTo>
                  <a:lnTo>
                    <a:pt x="1" y="12"/>
                  </a:lnTo>
                  <a:lnTo>
                    <a:pt x="477" y="846"/>
                  </a:lnTo>
                  <a:lnTo>
                    <a:pt x="12681" y="8930"/>
                  </a:lnTo>
                  <a:lnTo>
                    <a:pt x="13062" y="9180"/>
                  </a:lnTo>
                  <a:lnTo>
                    <a:pt x="15836" y="11014"/>
                  </a:lnTo>
                  <a:lnTo>
                    <a:pt x="15836" y="10478"/>
                  </a:lnTo>
                  <a:lnTo>
                    <a:pt x="13395" y="8847"/>
                  </a:lnTo>
                  <a:lnTo>
                    <a:pt x="13002" y="8597"/>
                  </a:ln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27"/>
            <p:cNvSpPr/>
            <p:nvPr/>
          </p:nvSpPr>
          <p:spPr>
            <a:xfrm>
              <a:off x="6841925" y="4224750"/>
              <a:ext cx="194375" cy="153025"/>
            </a:xfrm>
            <a:custGeom>
              <a:rect b="b" l="l" r="r" t="t"/>
              <a:pathLst>
                <a:path extrusionOk="0" h="6121" w="7775">
                  <a:moveTo>
                    <a:pt x="560" y="1"/>
                  </a:moveTo>
                  <a:lnTo>
                    <a:pt x="0" y="120"/>
                  </a:lnTo>
                  <a:lnTo>
                    <a:pt x="7775" y="6121"/>
                  </a:lnTo>
                  <a:lnTo>
                    <a:pt x="7775" y="5549"/>
                  </a:lnTo>
                  <a:lnTo>
                    <a:pt x="56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27"/>
            <p:cNvSpPr/>
            <p:nvPr/>
          </p:nvSpPr>
          <p:spPr>
            <a:xfrm>
              <a:off x="6649325" y="4070575"/>
              <a:ext cx="195300" cy="148550"/>
            </a:xfrm>
            <a:custGeom>
              <a:rect b="b" l="l" r="r" t="t"/>
              <a:pathLst>
                <a:path extrusionOk="0" h="5942" w="7812">
                  <a:moveTo>
                    <a:pt x="263" y="0"/>
                  </a:moveTo>
                  <a:cubicBezTo>
                    <a:pt x="203" y="119"/>
                    <a:pt x="120" y="227"/>
                    <a:pt x="1" y="334"/>
                  </a:cubicBezTo>
                  <a:lnTo>
                    <a:pt x="48" y="405"/>
                  </a:lnTo>
                  <a:lnTo>
                    <a:pt x="7252" y="5942"/>
                  </a:lnTo>
                  <a:lnTo>
                    <a:pt x="7811" y="5811"/>
                  </a:lnTo>
                  <a:lnTo>
                    <a:pt x="26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27"/>
            <p:cNvSpPr/>
            <p:nvPr/>
          </p:nvSpPr>
          <p:spPr>
            <a:xfrm>
              <a:off x="6831200" y="3872325"/>
              <a:ext cx="180400" cy="298875"/>
            </a:xfrm>
            <a:custGeom>
              <a:rect b="b" l="l" r="r" t="t"/>
              <a:pathLst>
                <a:path extrusionOk="0" h="11955" w="7216">
                  <a:moveTo>
                    <a:pt x="0" y="1"/>
                  </a:moveTo>
                  <a:lnTo>
                    <a:pt x="48" y="72"/>
                  </a:lnTo>
                  <a:lnTo>
                    <a:pt x="6823" y="11955"/>
                  </a:lnTo>
                  <a:cubicBezTo>
                    <a:pt x="6918" y="11847"/>
                    <a:pt x="7073" y="11776"/>
                    <a:pt x="7216" y="11764"/>
                  </a:cubicBezTo>
                  <a:lnTo>
                    <a:pt x="4525" y="7025"/>
                  </a:lnTo>
                  <a:cubicBezTo>
                    <a:pt x="4465" y="7061"/>
                    <a:pt x="4394" y="7061"/>
                    <a:pt x="4334" y="7061"/>
                  </a:cubicBezTo>
                  <a:cubicBezTo>
                    <a:pt x="4108" y="7037"/>
                    <a:pt x="3941" y="6847"/>
                    <a:pt x="3965" y="6609"/>
                  </a:cubicBezTo>
                  <a:cubicBezTo>
                    <a:pt x="3977" y="6490"/>
                    <a:pt x="4037" y="6383"/>
                    <a:pt x="4120" y="6323"/>
                  </a:cubicBezTo>
                  <a:lnTo>
                    <a:pt x="548" y="60"/>
                  </a:lnTo>
                  <a:cubicBezTo>
                    <a:pt x="483" y="107"/>
                    <a:pt x="410" y="139"/>
                    <a:pt x="335" y="139"/>
                  </a:cubicBezTo>
                  <a:cubicBezTo>
                    <a:pt x="315" y="139"/>
                    <a:pt x="295" y="137"/>
                    <a:pt x="274" y="132"/>
                  </a:cubicBezTo>
                  <a:cubicBezTo>
                    <a:pt x="167" y="120"/>
                    <a:pt x="60" y="72"/>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27"/>
            <p:cNvSpPr/>
            <p:nvPr/>
          </p:nvSpPr>
          <p:spPr>
            <a:xfrm>
              <a:off x="6632950" y="3514850"/>
              <a:ext cx="202450" cy="354225"/>
            </a:xfrm>
            <a:custGeom>
              <a:rect b="b" l="l" r="r" t="t"/>
              <a:pathLst>
                <a:path extrusionOk="0" h="14169" w="8098">
                  <a:moveTo>
                    <a:pt x="310" y="0"/>
                  </a:moveTo>
                  <a:cubicBezTo>
                    <a:pt x="227" y="84"/>
                    <a:pt x="120" y="143"/>
                    <a:pt x="1" y="179"/>
                  </a:cubicBezTo>
                  <a:lnTo>
                    <a:pt x="1" y="358"/>
                  </a:lnTo>
                  <a:lnTo>
                    <a:pt x="7764" y="13990"/>
                  </a:lnTo>
                  <a:lnTo>
                    <a:pt x="7871" y="14169"/>
                  </a:lnTo>
                  <a:cubicBezTo>
                    <a:pt x="7859" y="14121"/>
                    <a:pt x="7859" y="14062"/>
                    <a:pt x="7859" y="14002"/>
                  </a:cubicBezTo>
                  <a:cubicBezTo>
                    <a:pt x="7859" y="13835"/>
                    <a:pt x="7954" y="13716"/>
                    <a:pt x="8097" y="13657"/>
                  </a:cubicBezTo>
                  <a:lnTo>
                    <a:pt x="787" y="834"/>
                  </a:lnTo>
                  <a:lnTo>
                    <a:pt x="31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27"/>
            <p:cNvSpPr/>
            <p:nvPr/>
          </p:nvSpPr>
          <p:spPr>
            <a:xfrm>
              <a:off x="6621650" y="3519025"/>
              <a:ext cx="17000" cy="515550"/>
            </a:xfrm>
            <a:custGeom>
              <a:rect b="b" l="l" r="r" t="t"/>
              <a:pathLst>
                <a:path extrusionOk="0" h="20622" w="680">
                  <a:moveTo>
                    <a:pt x="0" y="0"/>
                  </a:moveTo>
                  <a:lnTo>
                    <a:pt x="227" y="20622"/>
                  </a:lnTo>
                  <a:cubicBezTo>
                    <a:pt x="311" y="20605"/>
                    <a:pt x="389" y="20588"/>
                    <a:pt x="470" y="20588"/>
                  </a:cubicBezTo>
                  <a:cubicBezTo>
                    <a:pt x="503" y="20588"/>
                    <a:pt x="537" y="20591"/>
                    <a:pt x="572" y="20598"/>
                  </a:cubicBezTo>
                  <a:cubicBezTo>
                    <a:pt x="596" y="20598"/>
                    <a:pt x="643" y="20610"/>
                    <a:pt x="679" y="20610"/>
                  </a:cubicBezTo>
                  <a:lnTo>
                    <a:pt x="453" y="202"/>
                  </a:lnTo>
                  <a:lnTo>
                    <a:pt x="453" y="24"/>
                  </a:lnTo>
                  <a:cubicBezTo>
                    <a:pt x="387" y="32"/>
                    <a:pt x="333" y="46"/>
                    <a:pt x="278" y="46"/>
                  </a:cubicBezTo>
                  <a:cubicBezTo>
                    <a:pt x="253" y="46"/>
                    <a:pt x="229" y="43"/>
                    <a:pt x="203" y="36"/>
                  </a:cubicBezTo>
                  <a:cubicBezTo>
                    <a:pt x="143" y="36"/>
                    <a:pt x="60"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27"/>
            <p:cNvSpPr/>
            <p:nvPr/>
          </p:nvSpPr>
          <p:spPr>
            <a:xfrm>
              <a:off x="5767375" y="3510375"/>
              <a:ext cx="852500" cy="922475"/>
            </a:xfrm>
            <a:custGeom>
              <a:rect b="b" l="l" r="r" t="t"/>
              <a:pathLst>
                <a:path extrusionOk="0" h="36899" w="34100">
                  <a:moveTo>
                    <a:pt x="33779" y="1"/>
                  </a:moveTo>
                  <a:lnTo>
                    <a:pt x="1" y="36577"/>
                  </a:lnTo>
                  <a:cubicBezTo>
                    <a:pt x="143" y="36672"/>
                    <a:pt x="239" y="36779"/>
                    <a:pt x="334" y="36898"/>
                  </a:cubicBezTo>
                  <a:lnTo>
                    <a:pt x="34100" y="310"/>
                  </a:lnTo>
                  <a:cubicBezTo>
                    <a:pt x="33969" y="239"/>
                    <a:pt x="33862" y="132"/>
                    <a:pt x="3377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27"/>
            <p:cNvSpPr/>
            <p:nvPr/>
          </p:nvSpPr>
          <p:spPr>
            <a:xfrm>
              <a:off x="6299575" y="4069975"/>
              <a:ext cx="318525" cy="244400"/>
            </a:xfrm>
            <a:custGeom>
              <a:rect b="b" l="l" r="r" t="t"/>
              <a:pathLst>
                <a:path extrusionOk="0" h="9776" w="12741">
                  <a:moveTo>
                    <a:pt x="12455" y="1"/>
                  </a:moveTo>
                  <a:lnTo>
                    <a:pt x="1" y="9418"/>
                  </a:lnTo>
                  <a:cubicBezTo>
                    <a:pt x="108" y="9525"/>
                    <a:pt x="191" y="9645"/>
                    <a:pt x="263" y="9776"/>
                  </a:cubicBezTo>
                  <a:lnTo>
                    <a:pt x="12741" y="358"/>
                  </a:lnTo>
                  <a:cubicBezTo>
                    <a:pt x="12622" y="251"/>
                    <a:pt x="12514" y="131"/>
                    <a:pt x="1245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27"/>
            <p:cNvSpPr/>
            <p:nvPr/>
          </p:nvSpPr>
          <p:spPr>
            <a:xfrm>
              <a:off x="6312675" y="4246175"/>
              <a:ext cx="406325" cy="101975"/>
            </a:xfrm>
            <a:custGeom>
              <a:rect b="b" l="l" r="r" t="t"/>
              <a:pathLst>
                <a:path extrusionOk="0" h="4079" w="16253">
                  <a:moveTo>
                    <a:pt x="15931" y="1"/>
                  </a:moveTo>
                  <a:lnTo>
                    <a:pt x="13" y="3620"/>
                  </a:lnTo>
                  <a:cubicBezTo>
                    <a:pt x="25" y="3716"/>
                    <a:pt x="25" y="3799"/>
                    <a:pt x="13" y="3918"/>
                  </a:cubicBezTo>
                  <a:cubicBezTo>
                    <a:pt x="13" y="3966"/>
                    <a:pt x="13" y="4025"/>
                    <a:pt x="1" y="4073"/>
                  </a:cubicBezTo>
                  <a:cubicBezTo>
                    <a:pt x="17" y="4073"/>
                    <a:pt x="38" y="4078"/>
                    <a:pt x="61" y="4078"/>
                  </a:cubicBezTo>
                  <a:cubicBezTo>
                    <a:pt x="72" y="4078"/>
                    <a:pt x="84" y="4077"/>
                    <a:pt x="96" y="4073"/>
                  </a:cubicBezTo>
                  <a:lnTo>
                    <a:pt x="16253" y="394"/>
                  </a:lnTo>
                  <a:cubicBezTo>
                    <a:pt x="16074" y="346"/>
                    <a:pt x="15931" y="203"/>
                    <a:pt x="1593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27"/>
            <p:cNvSpPr/>
            <p:nvPr/>
          </p:nvSpPr>
          <p:spPr>
            <a:xfrm>
              <a:off x="6728200" y="4251550"/>
              <a:ext cx="2725" cy="2100"/>
            </a:xfrm>
            <a:custGeom>
              <a:rect b="b" l="l" r="r" t="t"/>
              <a:pathLst>
                <a:path extrusionOk="0" h="84" w="109">
                  <a:moveTo>
                    <a:pt x="72" y="0"/>
                  </a:moveTo>
                  <a:cubicBezTo>
                    <a:pt x="60" y="24"/>
                    <a:pt x="25" y="60"/>
                    <a:pt x="1" y="84"/>
                  </a:cubicBezTo>
                  <a:lnTo>
                    <a:pt x="108" y="60"/>
                  </a:lnTo>
                  <a:lnTo>
                    <a:pt x="7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27"/>
            <p:cNvSpPr/>
            <p:nvPr/>
          </p:nvSpPr>
          <p:spPr>
            <a:xfrm>
              <a:off x="6736250" y="4181300"/>
              <a:ext cx="261950" cy="69375"/>
            </a:xfrm>
            <a:custGeom>
              <a:rect b="b" l="l" r="r" t="t"/>
              <a:pathLst>
                <a:path extrusionOk="0" h="2775" w="10478">
                  <a:moveTo>
                    <a:pt x="10442" y="0"/>
                  </a:moveTo>
                  <a:lnTo>
                    <a:pt x="4334" y="1382"/>
                  </a:lnTo>
                  <a:lnTo>
                    <a:pt x="3775" y="1513"/>
                  </a:lnTo>
                  <a:lnTo>
                    <a:pt x="0" y="2382"/>
                  </a:lnTo>
                  <a:lnTo>
                    <a:pt x="227" y="2775"/>
                  </a:lnTo>
                  <a:lnTo>
                    <a:pt x="4215" y="1870"/>
                  </a:lnTo>
                  <a:lnTo>
                    <a:pt x="4787" y="1739"/>
                  </a:lnTo>
                  <a:lnTo>
                    <a:pt x="10478" y="441"/>
                  </a:lnTo>
                  <a:cubicBezTo>
                    <a:pt x="10442" y="322"/>
                    <a:pt x="10406" y="203"/>
                    <a:pt x="10418" y="72"/>
                  </a:cubicBezTo>
                  <a:cubicBezTo>
                    <a:pt x="10418" y="36"/>
                    <a:pt x="10442" y="24"/>
                    <a:pt x="1044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27"/>
            <p:cNvSpPr/>
            <p:nvPr/>
          </p:nvSpPr>
          <p:spPr>
            <a:xfrm>
              <a:off x="6640400" y="4078600"/>
              <a:ext cx="213150" cy="382525"/>
            </a:xfrm>
            <a:custGeom>
              <a:rect b="b" l="l" r="r" t="t"/>
              <a:pathLst>
                <a:path extrusionOk="0" h="15301" w="8526">
                  <a:moveTo>
                    <a:pt x="405" y="1"/>
                  </a:moveTo>
                  <a:cubicBezTo>
                    <a:pt x="286" y="84"/>
                    <a:pt x="143" y="156"/>
                    <a:pt x="1" y="191"/>
                  </a:cubicBezTo>
                  <a:lnTo>
                    <a:pt x="3275" y="6275"/>
                  </a:lnTo>
                  <a:lnTo>
                    <a:pt x="3322" y="6275"/>
                  </a:lnTo>
                  <a:cubicBezTo>
                    <a:pt x="3537" y="6311"/>
                    <a:pt x="3703" y="6502"/>
                    <a:pt x="3691" y="6728"/>
                  </a:cubicBezTo>
                  <a:cubicBezTo>
                    <a:pt x="3680" y="6799"/>
                    <a:pt x="3644" y="6859"/>
                    <a:pt x="3620" y="6918"/>
                  </a:cubicBezTo>
                  <a:lnTo>
                    <a:pt x="3644" y="6978"/>
                  </a:lnTo>
                  <a:lnTo>
                    <a:pt x="8121" y="15300"/>
                  </a:lnTo>
                  <a:lnTo>
                    <a:pt x="8180" y="15193"/>
                  </a:lnTo>
                  <a:cubicBezTo>
                    <a:pt x="8204" y="15193"/>
                    <a:pt x="8204" y="15181"/>
                    <a:pt x="8216" y="15157"/>
                  </a:cubicBezTo>
                  <a:lnTo>
                    <a:pt x="8228" y="15146"/>
                  </a:lnTo>
                  <a:lnTo>
                    <a:pt x="8240" y="15134"/>
                  </a:lnTo>
                  <a:cubicBezTo>
                    <a:pt x="8240" y="15122"/>
                    <a:pt x="8263" y="15122"/>
                    <a:pt x="8263" y="15122"/>
                  </a:cubicBezTo>
                  <a:cubicBezTo>
                    <a:pt x="8263" y="15122"/>
                    <a:pt x="8263" y="15098"/>
                    <a:pt x="8275" y="15098"/>
                  </a:cubicBezTo>
                  <a:lnTo>
                    <a:pt x="8287" y="15098"/>
                  </a:lnTo>
                  <a:cubicBezTo>
                    <a:pt x="8287" y="15086"/>
                    <a:pt x="8299" y="15086"/>
                    <a:pt x="8299" y="15086"/>
                  </a:cubicBezTo>
                  <a:lnTo>
                    <a:pt x="8525" y="15026"/>
                  </a:lnTo>
                  <a:lnTo>
                    <a:pt x="4120" y="6871"/>
                  </a:lnTo>
                  <a:lnTo>
                    <a:pt x="3894" y="6466"/>
                  </a:lnTo>
                  <a:lnTo>
                    <a:pt x="441" y="72"/>
                  </a:lnTo>
                  <a:lnTo>
                    <a:pt x="40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27"/>
            <p:cNvSpPr/>
            <p:nvPr/>
          </p:nvSpPr>
          <p:spPr>
            <a:xfrm>
              <a:off x="6851450" y="4463175"/>
              <a:ext cx="184850" cy="115525"/>
            </a:xfrm>
            <a:custGeom>
              <a:rect b="b" l="l" r="r" t="t"/>
              <a:pathLst>
                <a:path extrusionOk="0" h="4621" w="7394">
                  <a:moveTo>
                    <a:pt x="488" y="1"/>
                  </a:moveTo>
                  <a:lnTo>
                    <a:pt x="60" y="108"/>
                  </a:lnTo>
                  <a:lnTo>
                    <a:pt x="0" y="227"/>
                  </a:lnTo>
                  <a:lnTo>
                    <a:pt x="7394" y="4620"/>
                  </a:lnTo>
                  <a:lnTo>
                    <a:pt x="7394" y="4096"/>
                  </a:lnTo>
                  <a:lnTo>
                    <a:pt x="48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27"/>
            <p:cNvSpPr/>
            <p:nvPr/>
          </p:nvSpPr>
          <p:spPr>
            <a:xfrm>
              <a:off x="6847575" y="4406025"/>
              <a:ext cx="188425" cy="60450"/>
            </a:xfrm>
            <a:custGeom>
              <a:rect b="b" l="l" r="r" t="t"/>
              <a:pathLst>
                <a:path extrusionOk="0" h="2418" w="7537">
                  <a:moveTo>
                    <a:pt x="17" y="1997"/>
                  </a:moveTo>
                  <a:cubicBezTo>
                    <a:pt x="11" y="1998"/>
                    <a:pt x="6" y="2000"/>
                    <a:pt x="0" y="2001"/>
                  </a:cubicBezTo>
                  <a:lnTo>
                    <a:pt x="17" y="1997"/>
                  </a:lnTo>
                  <a:close/>
                  <a:moveTo>
                    <a:pt x="7537" y="1"/>
                  </a:moveTo>
                  <a:lnTo>
                    <a:pt x="167" y="1965"/>
                  </a:lnTo>
                  <a:lnTo>
                    <a:pt x="17" y="1997"/>
                  </a:lnTo>
                  <a:lnTo>
                    <a:pt x="17" y="1997"/>
                  </a:lnTo>
                  <a:cubicBezTo>
                    <a:pt x="29" y="1995"/>
                    <a:pt x="43" y="1994"/>
                    <a:pt x="57" y="1994"/>
                  </a:cubicBezTo>
                  <a:cubicBezTo>
                    <a:pt x="92" y="1994"/>
                    <a:pt x="129" y="2002"/>
                    <a:pt x="167" y="2025"/>
                  </a:cubicBezTo>
                  <a:cubicBezTo>
                    <a:pt x="286" y="2084"/>
                    <a:pt x="310" y="2215"/>
                    <a:pt x="250" y="2322"/>
                  </a:cubicBezTo>
                  <a:lnTo>
                    <a:pt x="215" y="2418"/>
                  </a:lnTo>
                  <a:lnTo>
                    <a:pt x="631" y="2299"/>
                  </a:lnTo>
                  <a:lnTo>
                    <a:pt x="7537" y="453"/>
                  </a:lnTo>
                  <a:lnTo>
                    <a:pt x="753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27"/>
            <p:cNvSpPr/>
            <p:nvPr/>
          </p:nvSpPr>
          <p:spPr>
            <a:xfrm>
              <a:off x="6725825" y="4654575"/>
              <a:ext cx="17300" cy="9550"/>
            </a:xfrm>
            <a:custGeom>
              <a:rect b="b" l="l" r="r" t="t"/>
              <a:pathLst>
                <a:path extrusionOk="0" h="382" w="692">
                  <a:moveTo>
                    <a:pt x="227" y="0"/>
                  </a:moveTo>
                  <a:lnTo>
                    <a:pt x="1" y="381"/>
                  </a:lnTo>
                  <a:lnTo>
                    <a:pt x="525" y="381"/>
                  </a:lnTo>
                  <a:lnTo>
                    <a:pt x="691" y="84"/>
                  </a:lnTo>
                  <a:lnTo>
                    <a:pt x="22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27"/>
            <p:cNvSpPr/>
            <p:nvPr/>
          </p:nvSpPr>
          <p:spPr>
            <a:xfrm>
              <a:off x="6737150" y="4455550"/>
              <a:ext cx="117875" cy="190425"/>
            </a:xfrm>
            <a:custGeom>
              <a:rect b="b" l="l" r="r" t="t"/>
              <a:pathLst>
                <a:path extrusionOk="0" h="7617" w="4715">
                  <a:moveTo>
                    <a:pt x="4478" y="0"/>
                  </a:moveTo>
                  <a:cubicBezTo>
                    <a:pt x="4455" y="0"/>
                    <a:pt x="4430" y="3"/>
                    <a:pt x="4405" y="8"/>
                  </a:cubicBezTo>
                  <a:cubicBezTo>
                    <a:pt x="4405" y="20"/>
                    <a:pt x="4382" y="20"/>
                    <a:pt x="4382" y="20"/>
                  </a:cubicBezTo>
                  <a:lnTo>
                    <a:pt x="4370" y="20"/>
                  </a:lnTo>
                  <a:lnTo>
                    <a:pt x="4358" y="32"/>
                  </a:lnTo>
                  <a:cubicBezTo>
                    <a:pt x="4358" y="56"/>
                    <a:pt x="4346" y="56"/>
                    <a:pt x="4346" y="56"/>
                  </a:cubicBezTo>
                  <a:lnTo>
                    <a:pt x="4334" y="68"/>
                  </a:lnTo>
                  <a:lnTo>
                    <a:pt x="4310" y="79"/>
                  </a:lnTo>
                  <a:cubicBezTo>
                    <a:pt x="4298" y="79"/>
                    <a:pt x="4298" y="91"/>
                    <a:pt x="4286" y="115"/>
                  </a:cubicBezTo>
                  <a:lnTo>
                    <a:pt x="4227" y="222"/>
                  </a:lnTo>
                  <a:lnTo>
                    <a:pt x="0" y="7521"/>
                  </a:lnTo>
                  <a:lnTo>
                    <a:pt x="453" y="7616"/>
                  </a:lnTo>
                  <a:lnTo>
                    <a:pt x="4548" y="508"/>
                  </a:lnTo>
                  <a:lnTo>
                    <a:pt x="4608" y="389"/>
                  </a:lnTo>
                  <a:lnTo>
                    <a:pt x="4655" y="318"/>
                  </a:lnTo>
                  <a:cubicBezTo>
                    <a:pt x="4715" y="210"/>
                    <a:pt x="4667" y="79"/>
                    <a:pt x="4560" y="20"/>
                  </a:cubicBezTo>
                  <a:cubicBezTo>
                    <a:pt x="4539" y="6"/>
                    <a:pt x="4510" y="0"/>
                    <a:pt x="447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27"/>
            <p:cNvSpPr/>
            <p:nvPr/>
          </p:nvSpPr>
          <p:spPr>
            <a:xfrm>
              <a:off x="6337975" y="4576300"/>
              <a:ext cx="3900" cy="5375"/>
            </a:xfrm>
            <a:custGeom>
              <a:rect b="b" l="l" r="r" t="t"/>
              <a:pathLst>
                <a:path extrusionOk="0" h="215" w="156">
                  <a:moveTo>
                    <a:pt x="1" y="0"/>
                  </a:moveTo>
                  <a:lnTo>
                    <a:pt x="1" y="0"/>
                  </a:lnTo>
                  <a:cubicBezTo>
                    <a:pt x="13" y="95"/>
                    <a:pt x="72" y="179"/>
                    <a:pt x="156" y="214"/>
                  </a:cubicBezTo>
                  <a:lnTo>
                    <a:pt x="156" y="48"/>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27"/>
            <p:cNvSpPr/>
            <p:nvPr/>
          </p:nvSpPr>
          <p:spPr>
            <a:xfrm>
              <a:off x="6410025" y="4583425"/>
              <a:ext cx="434000" cy="80700"/>
            </a:xfrm>
            <a:custGeom>
              <a:rect b="b" l="l" r="r" t="t"/>
              <a:pathLst>
                <a:path extrusionOk="0" h="3228" w="17360">
                  <a:moveTo>
                    <a:pt x="107" y="1"/>
                  </a:moveTo>
                  <a:cubicBezTo>
                    <a:pt x="95" y="144"/>
                    <a:pt x="60" y="298"/>
                    <a:pt x="0" y="429"/>
                  </a:cubicBezTo>
                  <a:lnTo>
                    <a:pt x="12859" y="2846"/>
                  </a:lnTo>
                  <a:lnTo>
                    <a:pt x="13323" y="2930"/>
                  </a:lnTo>
                  <a:lnTo>
                    <a:pt x="14931" y="3227"/>
                  </a:lnTo>
                  <a:lnTo>
                    <a:pt x="17359" y="3227"/>
                  </a:lnTo>
                  <a:lnTo>
                    <a:pt x="13561" y="2513"/>
                  </a:lnTo>
                  <a:lnTo>
                    <a:pt x="13097" y="2418"/>
                  </a:lnTo>
                  <a:lnTo>
                    <a:pt x="10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27"/>
            <p:cNvSpPr/>
            <p:nvPr/>
          </p:nvSpPr>
          <p:spPr>
            <a:xfrm>
              <a:off x="5778675" y="4344125"/>
              <a:ext cx="436700" cy="105675"/>
            </a:xfrm>
            <a:custGeom>
              <a:rect b="b" l="l" r="r" t="t"/>
              <a:pathLst>
                <a:path extrusionOk="0" h="4227" w="17468">
                  <a:moveTo>
                    <a:pt x="17384" y="0"/>
                  </a:moveTo>
                  <a:lnTo>
                    <a:pt x="1" y="3786"/>
                  </a:lnTo>
                  <a:cubicBezTo>
                    <a:pt x="25" y="3905"/>
                    <a:pt x="60" y="4048"/>
                    <a:pt x="49" y="4179"/>
                  </a:cubicBezTo>
                  <a:lnTo>
                    <a:pt x="49" y="4227"/>
                  </a:lnTo>
                  <a:lnTo>
                    <a:pt x="17467" y="429"/>
                  </a:lnTo>
                  <a:cubicBezTo>
                    <a:pt x="17432" y="286"/>
                    <a:pt x="17396" y="155"/>
                    <a:pt x="1738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27"/>
            <p:cNvSpPr/>
            <p:nvPr/>
          </p:nvSpPr>
          <p:spPr>
            <a:xfrm>
              <a:off x="5778975" y="4449775"/>
              <a:ext cx="566475" cy="127425"/>
            </a:xfrm>
            <a:custGeom>
              <a:rect b="b" l="l" r="r" t="t"/>
              <a:pathLst>
                <a:path extrusionOk="0" h="5097" w="22659">
                  <a:moveTo>
                    <a:pt x="48" y="1"/>
                  </a:moveTo>
                  <a:cubicBezTo>
                    <a:pt x="37" y="72"/>
                    <a:pt x="13" y="132"/>
                    <a:pt x="1" y="191"/>
                  </a:cubicBezTo>
                  <a:lnTo>
                    <a:pt x="691" y="596"/>
                  </a:lnTo>
                  <a:lnTo>
                    <a:pt x="22373" y="5061"/>
                  </a:lnTo>
                  <a:lnTo>
                    <a:pt x="22539" y="5097"/>
                  </a:lnTo>
                  <a:cubicBezTo>
                    <a:pt x="22551" y="4942"/>
                    <a:pt x="22575" y="4799"/>
                    <a:pt x="22658" y="4656"/>
                  </a:cubicBezTo>
                  <a:lnTo>
                    <a:pt x="4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27"/>
            <p:cNvSpPr/>
            <p:nvPr/>
          </p:nvSpPr>
          <p:spPr>
            <a:xfrm>
              <a:off x="6395425" y="4603375"/>
              <a:ext cx="42600" cy="60750"/>
            </a:xfrm>
            <a:custGeom>
              <a:rect b="b" l="l" r="r" t="t"/>
              <a:pathLst>
                <a:path extrusionOk="0" h="2430" w="1704">
                  <a:moveTo>
                    <a:pt x="346" y="0"/>
                  </a:moveTo>
                  <a:cubicBezTo>
                    <a:pt x="239" y="120"/>
                    <a:pt x="144" y="215"/>
                    <a:pt x="1" y="286"/>
                  </a:cubicBezTo>
                  <a:lnTo>
                    <a:pt x="1191" y="2429"/>
                  </a:lnTo>
                  <a:lnTo>
                    <a:pt x="1703" y="2429"/>
                  </a:lnTo>
                  <a:lnTo>
                    <a:pt x="3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27"/>
            <p:cNvSpPr/>
            <p:nvPr/>
          </p:nvSpPr>
          <p:spPr>
            <a:xfrm>
              <a:off x="6271300" y="4385800"/>
              <a:ext cx="100350" cy="163725"/>
            </a:xfrm>
            <a:custGeom>
              <a:rect b="b" l="l" r="r" t="t"/>
              <a:pathLst>
                <a:path extrusionOk="0" h="6549" w="4014">
                  <a:moveTo>
                    <a:pt x="429" y="0"/>
                  </a:moveTo>
                  <a:cubicBezTo>
                    <a:pt x="298" y="60"/>
                    <a:pt x="144" y="107"/>
                    <a:pt x="1" y="131"/>
                  </a:cubicBezTo>
                  <a:lnTo>
                    <a:pt x="3585" y="6548"/>
                  </a:lnTo>
                  <a:cubicBezTo>
                    <a:pt x="3716" y="6477"/>
                    <a:pt x="3870" y="6429"/>
                    <a:pt x="4013" y="6406"/>
                  </a:cubicBezTo>
                  <a:lnTo>
                    <a:pt x="42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27"/>
            <p:cNvSpPr/>
            <p:nvPr/>
          </p:nvSpPr>
          <p:spPr>
            <a:xfrm>
              <a:off x="5772725" y="4454250"/>
              <a:ext cx="364950" cy="209875"/>
            </a:xfrm>
            <a:custGeom>
              <a:rect b="b" l="l" r="r" t="t"/>
              <a:pathLst>
                <a:path extrusionOk="0" h="8395" w="14598">
                  <a:moveTo>
                    <a:pt x="239" y="0"/>
                  </a:moveTo>
                  <a:cubicBezTo>
                    <a:pt x="179" y="155"/>
                    <a:pt x="108" y="286"/>
                    <a:pt x="1" y="393"/>
                  </a:cubicBezTo>
                  <a:lnTo>
                    <a:pt x="13705" y="8394"/>
                  </a:lnTo>
                  <a:lnTo>
                    <a:pt x="14598" y="8394"/>
                  </a:lnTo>
                  <a:lnTo>
                    <a:pt x="918" y="417"/>
                  </a:lnTo>
                  <a:lnTo>
                    <a:pt x="23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27"/>
            <p:cNvSpPr/>
            <p:nvPr/>
          </p:nvSpPr>
          <p:spPr>
            <a:xfrm>
              <a:off x="6341850" y="4544475"/>
              <a:ext cx="72350" cy="71050"/>
            </a:xfrm>
            <a:custGeom>
              <a:rect b="b" l="l" r="r" t="t"/>
              <a:pathLst>
                <a:path extrusionOk="0" h="2842" w="2894">
                  <a:moveTo>
                    <a:pt x="1417" y="1"/>
                  </a:moveTo>
                  <a:cubicBezTo>
                    <a:pt x="1338" y="1"/>
                    <a:pt x="1261" y="15"/>
                    <a:pt x="1179" y="23"/>
                  </a:cubicBezTo>
                  <a:cubicBezTo>
                    <a:pt x="1036" y="59"/>
                    <a:pt x="882" y="94"/>
                    <a:pt x="751" y="166"/>
                  </a:cubicBezTo>
                  <a:cubicBezTo>
                    <a:pt x="465" y="321"/>
                    <a:pt x="239" y="559"/>
                    <a:pt x="108" y="856"/>
                  </a:cubicBezTo>
                  <a:cubicBezTo>
                    <a:pt x="60" y="987"/>
                    <a:pt x="24" y="1142"/>
                    <a:pt x="1" y="1285"/>
                  </a:cubicBezTo>
                  <a:lnTo>
                    <a:pt x="1" y="1297"/>
                  </a:lnTo>
                  <a:lnTo>
                    <a:pt x="1" y="1464"/>
                  </a:lnTo>
                  <a:cubicBezTo>
                    <a:pt x="36" y="2178"/>
                    <a:pt x="584" y="2773"/>
                    <a:pt x="1298" y="2833"/>
                  </a:cubicBezTo>
                  <a:cubicBezTo>
                    <a:pt x="1351" y="2839"/>
                    <a:pt x="1403" y="2842"/>
                    <a:pt x="1455" y="2842"/>
                  </a:cubicBezTo>
                  <a:cubicBezTo>
                    <a:pt x="1707" y="2842"/>
                    <a:pt x="1946" y="2771"/>
                    <a:pt x="2144" y="2642"/>
                  </a:cubicBezTo>
                  <a:cubicBezTo>
                    <a:pt x="2287" y="2571"/>
                    <a:pt x="2382" y="2476"/>
                    <a:pt x="2489" y="2345"/>
                  </a:cubicBezTo>
                  <a:cubicBezTo>
                    <a:pt x="2584" y="2225"/>
                    <a:pt x="2656" y="2106"/>
                    <a:pt x="2715" y="1975"/>
                  </a:cubicBezTo>
                  <a:cubicBezTo>
                    <a:pt x="2775" y="1833"/>
                    <a:pt x="2799" y="1690"/>
                    <a:pt x="2822" y="1535"/>
                  </a:cubicBezTo>
                  <a:cubicBezTo>
                    <a:pt x="2894" y="761"/>
                    <a:pt x="2310" y="82"/>
                    <a:pt x="1525" y="11"/>
                  </a:cubicBezTo>
                  <a:cubicBezTo>
                    <a:pt x="1488" y="4"/>
                    <a:pt x="1452" y="1"/>
                    <a:pt x="141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27"/>
            <p:cNvSpPr/>
            <p:nvPr/>
          </p:nvSpPr>
          <p:spPr>
            <a:xfrm>
              <a:off x="6212375" y="4289200"/>
              <a:ext cx="100625" cy="100600"/>
            </a:xfrm>
            <a:custGeom>
              <a:rect b="b" l="l" r="r" t="t"/>
              <a:pathLst>
                <a:path extrusionOk="0" h="4024" w="4025">
                  <a:moveTo>
                    <a:pt x="2038" y="1"/>
                  </a:moveTo>
                  <a:cubicBezTo>
                    <a:pt x="1006" y="1"/>
                    <a:pt x="115" y="796"/>
                    <a:pt x="24" y="1840"/>
                  </a:cubicBezTo>
                  <a:cubicBezTo>
                    <a:pt x="0" y="1959"/>
                    <a:pt x="0" y="2078"/>
                    <a:pt x="24" y="2197"/>
                  </a:cubicBezTo>
                  <a:cubicBezTo>
                    <a:pt x="36" y="2352"/>
                    <a:pt x="60" y="2495"/>
                    <a:pt x="108" y="2626"/>
                  </a:cubicBezTo>
                  <a:cubicBezTo>
                    <a:pt x="358" y="3376"/>
                    <a:pt x="1036" y="3935"/>
                    <a:pt x="1846" y="4019"/>
                  </a:cubicBezTo>
                  <a:cubicBezTo>
                    <a:pt x="1890" y="4022"/>
                    <a:pt x="1934" y="4023"/>
                    <a:pt x="1978" y="4023"/>
                  </a:cubicBezTo>
                  <a:cubicBezTo>
                    <a:pt x="2107" y="4023"/>
                    <a:pt x="2230" y="4010"/>
                    <a:pt x="2346" y="3983"/>
                  </a:cubicBezTo>
                  <a:cubicBezTo>
                    <a:pt x="2501" y="3971"/>
                    <a:pt x="2655" y="3924"/>
                    <a:pt x="2786" y="3864"/>
                  </a:cubicBezTo>
                  <a:cubicBezTo>
                    <a:pt x="3417" y="3602"/>
                    <a:pt x="3894" y="3031"/>
                    <a:pt x="4013" y="2328"/>
                  </a:cubicBezTo>
                  <a:cubicBezTo>
                    <a:pt x="4013" y="2292"/>
                    <a:pt x="4025" y="2233"/>
                    <a:pt x="4025" y="2185"/>
                  </a:cubicBezTo>
                  <a:lnTo>
                    <a:pt x="4025" y="1899"/>
                  </a:lnTo>
                  <a:cubicBezTo>
                    <a:pt x="3989" y="1578"/>
                    <a:pt x="3906" y="1257"/>
                    <a:pt x="3739" y="995"/>
                  </a:cubicBezTo>
                  <a:cubicBezTo>
                    <a:pt x="3667" y="864"/>
                    <a:pt x="3572" y="745"/>
                    <a:pt x="3465" y="637"/>
                  </a:cubicBezTo>
                  <a:cubicBezTo>
                    <a:pt x="3144" y="292"/>
                    <a:pt x="2703" y="54"/>
                    <a:pt x="2191" y="6"/>
                  </a:cubicBezTo>
                  <a:cubicBezTo>
                    <a:pt x="2140" y="2"/>
                    <a:pt x="2089" y="1"/>
                    <a:pt x="203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27"/>
            <p:cNvSpPr/>
            <p:nvPr/>
          </p:nvSpPr>
          <p:spPr>
            <a:xfrm>
              <a:off x="6886575" y="1575550"/>
              <a:ext cx="19050" cy="17950"/>
            </a:xfrm>
            <a:custGeom>
              <a:rect b="b" l="l" r="r" t="t"/>
              <a:pathLst>
                <a:path extrusionOk="0" h="718" w="762">
                  <a:moveTo>
                    <a:pt x="367" y="0"/>
                  </a:moveTo>
                  <a:cubicBezTo>
                    <a:pt x="308" y="0"/>
                    <a:pt x="251" y="22"/>
                    <a:pt x="202" y="51"/>
                  </a:cubicBezTo>
                  <a:cubicBezTo>
                    <a:pt x="95" y="111"/>
                    <a:pt x="36" y="206"/>
                    <a:pt x="24" y="325"/>
                  </a:cubicBezTo>
                  <a:cubicBezTo>
                    <a:pt x="0" y="539"/>
                    <a:pt x="155" y="706"/>
                    <a:pt x="345" y="718"/>
                  </a:cubicBezTo>
                  <a:cubicBezTo>
                    <a:pt x="405" y="718"/>
                    <a:pt x="464" y="706"/>
                    <a:pt x="512" y="682"/>
                  </a:cubicBezTo>
                  <a:cubicBezTo>
                    <a:pt x="631" y="646"/>
                    <a:pt x="714" y="539"/>
                    <a:pt x="738" y="384"/>
                  </a:cubicBezTo>
                  <a:cubicBezTo>
                    <a:pt x="762" y="194"/>
                    <a:pt x="595" y="15"/>
                    <a:pt x="405" y="3"/>
                  </a:cubicBezTo>
                  <a:cubicBezTo>
                    <a:pt x="392" y="1"/>
                    <a:pt x="380" y="0"/>
                    <a:pt x="3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27"/>
            <p:cNvSpPr/>
            <p:nvPr/>
          </p:nvSpPr>
          <p:spPr>
            <a:xfrm>
              <a:off x="6612725" y="2909675"/>
              <a:ext cx="36925" cy="36225"/>
            </a:xfrm>
            <a:custGeom>
              <a:rect b="b" l="l" r="r" t="t"/>
              <a:pathLst>
                <a:path extrusionOk="0" h="1449" w="1477">
                  <a:moveTo>
                    <a:pt x="765" y="1"/>
                  </a:moveTo>
                  <a:cubicBezTo>
                    <a:pt x="380" y="1"/>
                    <a:pt x="59" y="291"/>
                    <a:pt x="36" y="669"/>
                  </a:cubicBezTo>
                  <a:cubicBezTo>
                    <a:pt x="0" y="1074"/>
                    <a:pt x="298" y="1419"/>
                    <a:pt x="703" y="1443"/>
                  </a:cubicBezTo>
                  <a:cubicBezTo>
                    <a:pt x="732" y="1446"/>
                    <a:pt x="761" y="1448"/>
                    <a:pt x="790" y="1448"/>
                  </a:cubicBezTo>
                  <a:cubicBezTo>
                    <a:pt x="1039" y="1448"/>
                    <a:pt x="1252" y="1312"/>
                    <a:pt x="1369" y="1109"/>
                  </a:cubicBezTo>
                  <a:cubicBezTo>
                    <a:pt x="1429" y="1014"/>
                    <a:pt x="1465" y="907"/>
                    <a:pt x="1477" y="788"/>
                  </a:cubicBezTo>
                  <a:cubicBezTo>
                    <a:pt x="1477" y="752"/>
                    <a:pt x="1477" y="705"/>
                    <a:pt x="1465" y="657"/>
                  </a:cubicBezTo>
                  <a:lnTo>
                    <a:pt x="1465" y="645"/>
                  </a:lnTo>
                  <a:cubicBezTo>
                    <a:pt x="1417" y="312"/>
                    <a:pt x="1167" y="38"/>
                    <a:pt x="810" y="2"/>
                  </a:cubicBezTo>
                  <a:cubicBezTo>
                    <a:pt x="795" y="1"/>
                    <a:pt x="780" y="1"/>
                    <a:pt x="7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27"/>
            <p:cNvSpPr/>
            <p:nvPr/>
          </p:nvSpPr>
          <p:spPr>
            <a:xfrm>
              <a:off x="6607950" y="4033250"/>
              <a:ext cx="50925" cy="50550"/>
            </a:xfrm>
            <a:custGeom>
              <a:rect b="b" l="l" r="r" t="t"/>
              <a:pathLst>
                <a:path extrusionOk="0" h="2022" w="2037">
                  <a:moveTo>
                    <a:pt x="1019" y="1"/>
                  </a:moveTo>
                  <a:cubicBezTo>
                    <a:pt x="930" y="1"/>
                    <a:pt x="843" y="14"/>
                    <a:pt x="763" y="41"/>
                  </a:cubicBezTo>
                  <a:cubicBezTo>
                    <a:pt x="358" y="148"/>
                    <a:pt x="48" y="505"/>
                    <a:pt x="13" y="934"/>
                  </a:cubicBezTo>
                  <a:cubicBezTo>
                    <a:pt x="1" y="1124"/>
                    <a:pt x="25" y="1291"/>
                    <a:pt x="108" y="1458"/>
                  </a:cubicBezTo>
                  <a:cubicBezTo>
                    <a:pt x="179" y="1600"/>
                    <a:pt x="275" y="1720"/>
                    <a:pt x="394" y="1815"/>
                  </a:cubicBezTo>
                  <a:cubicBezTo>
                    <a:pt x="537" y="1934"/>
                    <a:pt x="727" y="2005"/>
                    <a:pt x="941" y="2017"/>
                  </a:cubicBezTo>
                  <a:cubicBezTo>
                    <a:pt x="969" y="2020"/>
                    <a:pt x="997" y="2021"/>
                    <a:pt x="1024" y="2021"/>
                  </a:cubicBezTo>
                  <a:cubicBezTo>
                    <a:pt x="1110" y="2021"/>
                    <a:pt x="1187" y="2006"/>
                    <a:pt x="1251" y="1970"/>
                  </a:cubicBezTo>
                  <a:cubicBezTo>
                    <a:pt x="1406" y="1946"/>
                    <a:pt x="1537" y="1874"/>
                    <a:pt x="1656" y="1779"/>
                  </a:cubicBezTo>
                  <a:cubicBezTo>
                    <a:pt x="1775" y="1696"/>
                    <a:pt x="1858" y="1589"/>
                    <a:pt x="1918" y="1470"/>
                  </a:cubicBezTo>
                  <a:cubicBezTo>
                    <a:pt x="1977" y="1350"/>
                    <a:pt x="2013" y="1219"/>
                    <a:pt x="2025" y="1077"/>
                  </a:cubicBezTo>
                  <a:cubicBezTo>
                    <a:pt x="2037" y="874"/>
                    <a:pt x="2001" y="660"/>
                    <a:pt x="1894" y="505"/>
                  </a:cubicBezTo>
                  <a:cubicBezTo>
                    <a:pt x="1799" y="362"/>
                    <a:pt x="1703" y="267"/>
                    <a:pt x="1584" y="172"/>
                  </a:cubicBezTo>
                  <a:cubicBezTo>
                    <a:pt x="1465" y="100"/>
                    <a:pt x="1346" y="53"/>
                    <a:pt x="1203" y="29"/>
                  </a:cubicBezTo>
                  <a:cubicBezTo>
                    <a:pt x="1179" y="29"/>
                    <a:pt x="1132" y="5"/>
                    <a:pt x="1108" y="5"/>
                  </a:cubicBezTo>
                  <a:cubicBezTo>
                    <a:pt x="1078" y="2"/>
                    <a:pt x="1049" y="1"/>
                    <a:pt x="101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27"/>
            <p:cNvSpPr/>
            <p:nvPr/>
          </p:nvSpPr>
          <p:spPr>
            <a:xfrm>
              <a:off x="6996400" y="4166875"/>
              <a:ext cx="36325" cy="36000"/>
            </a:xfrm>
            <a:custGeom>
              <a:rect b="b" l="l" r="r" t="t"/>
              <a:pathLst>
                <a:path extrusionOk="0" h="1440" w="1453">
                  <a:moveTo>
                    <a:pt x="733" y="1"/>
                  </a:moveTo>
                  <a:cubicBezTo>
                    <a:pt x="700" y="1"/>
                    <a:pt x="671" y="6"/>
                    <a:pt x="631" y="6"/>
                  </a:cubicBezTo>
                  <a:cubicBezTo>
                    <a:pt x="465" y="18"/>
                    <a:pt x="334" y="101"/>
                    <a:pt x="227" y="196"/>
                  </a:cubicBezTo>
                  <a:cubicBezTo>
                    <a:pt x="119" y="304"/>
                    <a:pt x="60" y="423"/>
                    <a:pt x="36" y="577"/>
                  </a:cubicBezTo>
                  <a:cubicBezTo>
                    <a:pt x="36" y="601"/>
                    <a:pt x="12" y="613"/>
                    <a:pt x="12" y="649"/>
                  </a:cubicBezTo>
                  <a:cubicBezTo>
                    <a:pt x="0" y="780"/>
                    <a:pt x="36" y="899"/>
                    <a:pt x="84" y="1030"/>
                  </a:cubicBezTo>
                  <a:cubicBezTo>
                    <a:pt x="191" y="1256"/>
                    <a:pt x="405" y="1423"/>
                    <a:pt x="667" y="1435"/>
                  </a:cubicBezTo>
                  <a:cubicBezTo>
                    <a:pt x="696" y="1438"/>
                    <a:pt x="724" y="1440"/>
                    <a:pt x="752" y="1440"/>
                  </a:cubicBezTo>
                  <a:cubicBezTo>
                    <a:pt x="1119" y="1440"/>
                    <a:pt x="1419" y="1156"/>
                    <a:pt x="1441" y="780"/>
                  </a:cubicBezTo>
                  <a:cubicBezTo>
                    <a:pt x="1453" y="399"/>
                    <a:pt x="1155" y="42"/>
                    <a:pt x="786" y="6"/>
                  </a:cubicBezTo>
                  <a:cubicBezTo>
                    <a:pt x="766" y="2"/>
                    <a:pt x="749" y="1"/>
                    <a:pt x="73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27"/>
            <p:cNvSpPr/>
            <p:nvPr/>
          </p:nvSpPr>
          <p:spPr>
            <a:xfrm>
              <a:off x="6710350" y="4394000"/>
              <a:ext cx="37225" cy="35950"/>
            </a:xfrm>
            <a:custGeom>
              <a:rect b="b" l="l" r="r" t="t"/>
              <a:pathLst>
                <a:path extrusionOk="0" h="1438" w="1489">
                  <a:moveTo>
                    <a:pt x="737" y="0"/>
                  </a:moveTo>
                  <a:cubicBezTo>
                    <a:pt x="370" y="0"/>
                    <a:pt x="70" y="284"/>
                    <a:pt x="48" y="660"/>
                  </a:cubicBezTo>
                  <a:cubicBezTo>
                    <a:pt x="1" y="1053"/>
                    <a:pt x="298" y="1398"/>
                    <a:pt x="703" y="1434"/>
                  </a:cubicBezTo>
                  <a:cubicBezTo>
                    <a:pt x="724" y="1436"/>
                    <a:pt x="746" y="1437"/>
                    <a:pt x="767" y="1437"/>
                  </a:cubicBezTo>
                  <a:cubicBezTo>
                    <a:pt x="1133" y="1437"/>
                    <a:pt x="1443" y="1151"/>
                    <a:pt x="1477" y="779"/>
                  </a:cubicBezTo>
                  <a:cubicBezTo>
                    <a:pt x="1489" y="386"/>
                    <a:pt x="1203" y="41"/>
                    <a:pt x="822" y="5"/>
                  </a:cubicBezTo>
                  <a:cubicBezTo>
                    <a:pt x="793" y="2"/>
                    <a:pt x="765" y="0"/>
                    <a:pt x="73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27"/>
            <p:cNvSpPr/>
            <p:nvPr/>
          </p:nvSpPr>
          <p:spPr>
            <a:xfrm>
              <a:off x="6609750" y="3484075"/>
              <a:ext cx="35725" cy="35675"/>
            </a:xfrm>
            <a:custGeom>
              <a:rect b="b" l="l" r="r" t="t"/>
              <a:pathLst>
                <a:path extrusionOk="0" h="1427" w="1429">
                  <a:moveTo>
                    <a:pt x="700" y="1"/>
                  </a:moveTo>
                  <a:cubicBezTo>
                    <a:pt x="418" y="1"/>
                    <a:pt x="158" y="184"/>
                    <a:pt x="60" y="458"/>
                  </a:cubicBezTo>
                  <a:cubicBezTo>
                    <a:pt x="48" y="517"/>
                    <a:pt x="24" y="577"/>
                    <a:pt x="24" y="648"/>
                  </a:cubicBezTo>
                  <a:cubicBezTo>
                    <a:pt x="0" y="755"/>
                    <a:pt x="36" y="850"/>
                    <a:pt x="60" y="958"/>
                  </a:cubicBezTo>
                  <a:cubicBezTo>
                    <a:pt x="84" y="993"/>
                    <a:pt x="84" y="1005"/>
                    <a:pt x="95" y="1041"/>
                  </a:cubicBezTo>
                  <a:cubicBezTo>
                    <a:pt x="155" y="1172"/>
                    <a:pt x="274" y="1279"/>
                    <a:pt x="405" y="1350"/>
                  </a:cubicBezTo>
                  <a:cubicBezTo>
                    <a:pt x="417" y="1362"/>
                    <a:pt x="453" y="1362"/>
                    <a:pt x="465" y="1374"/>
                  </a:cubicBezTo>
                  <a:cubicBezTo>
                    <a:pt x="524" y="1398"/>
                    <a:pt x="584" y="1422"/>
                    <a:pt x="655" y="1422"/>
                  </a:cubicBezTo>
                  <a:cubicBezTo>
                    <a:pt x="683" y="1425"/>
                    <a:pt x="710" y="1427"/>
                    <a:pt x="736" y="1427"/>
                  </a:cubicBezTo>
                  <a:cubicBezTo>
                    <a:pt x="799" y="1427"/>
                    <a:pt x="858" y="1418"/>
                    <a:pt x="917" y="1410"/>
                  </a:cubicBezTo>
                  <a:cubicBezTo>
                    <a:pt x="1036" y="1374"/>
                    <a:pt x="1155" y="1315"/>
                    <a:pt x="1227" y="1243"/>
                  </a:cubicBezTo>
                  <a:lnTo>
                    <a:pt x="1238" y="1231"/>
                  </a:lnTo>
                  <a:cubicBezTo>
                    <a:pt x="1346" y="1112"/>
                    <a:pt x="1417" y="958"/>
                    <a:pt x="1429" y="779"/>
                  </a:cubicBezTo>
                  <a:cubicBezTo>
                    <a:pt x="1429" y="684"/>
                    <a:pt x="1429" y="600"/>
                    <a:pt x="1405" y="517"/>
                  </a:cubicBezTo>
                  <a:cubicBezTo>
                    <a:pt x="1358" y="362"/>
                    <a:pt x="1262" y="231"/>
                    <a:pt x="1143" y="148"/>
                  </a:cubicBezTo>
                  <a:cubicBezTo>
                    <a:pt x="1048" y="65"/>
                    <a:pt x="917" y="29"/>
                    <a:pt x="774" y="5"/>
                  </a:cubicBezTo>
                  <a:cubicBezTo>
                    <a:pt x="749" y="2"/>
                    <a:pt x="724" y="1"/>
                    <a:pt x="70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27"/>
            <p:cNvSpPr/>
            <p:nvPr/>
          </p:nvSpPr>
          <p:spPr>
            <a:xfrm>
              <a:off x="7027050" y="3205875"/>
              <a:ext cx="8950" cy="31275"/>
            </a:xfrm>
            <a:custGeom>
              <a:rect b="b" l="l" r="r" t="t"/>
              <a:pathLst>
                <a:path extrusionOk="0" h="1251" w="358">
                  <a:moveTo>
                    <a:pt x="358" y="1"/>
                  </a:moveTo>
                  <a:cubicBezTo>
                    <a:pt x="334" y="25"/>
                    <a:pt x="310" y="36"/>
                    <a:pt x="298" y="48"/>
                  </a:cubicBezTo>
                  <a:cubicBezTo>
                    <a:pt x="132" y="167"/>
                    <a:pt x="13" y="346"/>
                    <a:pt x="1" y="572"/>
                  </a:cubicBezTo>
                  <a:cubicBezTo>
                    <a:pt x="1" y="656"/>
                    <a:pt x="1" y="751"/>
                    <a:pt x="25" y="834"/>
                  </a:cubicBezTo>
                  <a:cubicBezTo>
                    <a:pt x="72" y="989"/>
                    <a:pt x="179" y="1108"/>
                    <a:pt x="275" y="1215"/>
                  </a:cubicBezTo>
                  <a:cubicBezTo>
                    <a:pt x="310" y="1227"/>
                    <a:pt x="322" y="1239"/>
                    <a:pt x="358" y="1251"/>
                  </a:cubicBezTo>
                  <a:lnTo>
                    <a:pt x="358" y="1"/>
                  </a:ln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27"/>
            <p:cNvSpPr/>
            <p:nvPr/>
          </p:nvSpPr>
          <p:spPr>
            <a:xfrm>
              <a:off x="6923175" y="1659900"/>
              <a:ext cx="35750" cy="35150"/>
            </a:xfrm>
            <a:custGeom>
              <a:rect b="b" l="l" r="r" t="t"/>
              <a:pathLst>
                <a:path extrusionOk="0" h="1406" w="1430">
                  <a:moveTo>
                    <a:pt x="681" y="1"/>
                  </a:moveTo>
                  <a:cubicBezTo>
                    <a:pt x="607" y="1"/>
                    <a:pt x="536" y="18"/>
                    <a:pt x="477" y="35"/>
                  </a:cubicBezTo>
                  <a:cubicBezTo>
                    <a:pt x="227" y="130"/>
                    <a:pt x="24" y="344"/>
                    <a:pt x="12" y="642"/>
                  </a:cubicBezTo>
                  <a:cubicBezTo>
                    <a:pt x="0" y="844"/>
                    <a:pt x="60" y="1035"/>
                    <a:pt x="179" y="1166"/>
                  </a:cubicBezTo>
                  <a:cubicBezTo>
                    <a:pt x="262" y="1285"/>
                    <a:pt x="405" y="1356"/>
                    <a:pt x="548" y="1392"/>
                  </a:cubicBezTo>
                  <a:cubicBezTo>
                    <a:pt x="584" y="1392"/>
                    <a:pt x="608" y="1404"/>
                    <a:pt x="655" y="1404"/>
                  </a:cubicBezTo>
                  <a:cubicBezTo>
                    <a:pt x="677" y="1405"/>
                    <a:pt x="698" y="1406"/>
                    <a:pt x="720" y="1406"/>
                  </a:cubicBezTo>
                  <a:cubicBezTo>
                    <a:pt x="874" y="1406"/>
                    <a:pt x="1016" y="1367"/>
                    <a:pt x="1132" y="1273"/>
                  </a:cubicBezTo>
                  <a:cubicBezTo>
                    <a:pt x="1263" y="1178"/>
                    <a:pt x="1370" y="1023"/>
                    <a:pt x="1394" y="844"/>
                  </a:cubicBezTo>
                  <a:cubicBezTo>
                    <a:pt x="1394" y="820"/>
                    <a:pt x="1417" y="797"/>
                    <a:pt x="1417" y="761"/>
                  </a:cubicBezTo>
                  <a:cubicBezTo>
                    <a:pt x="1429" y="546"/>
                    <a:pt x="1334" y="332"/>
                    <a:pt x="1191" y="189"/>
                  </a:cubicBezTo>
                  <a:cubicBezTo>
                    <a:pt x="1132" y="130"/>
                    <a:pt x="1060" y="82"/>
                    <a:pt x="977" y="46"/>
                  </a:cubicBezTo>
                  <a:cubicBezTo>
                    <a:pt x="917" y="35"/>
                    <a:pt x="846" y="11"/>
                    <a:pt x="774" y="11"/>
                  </a:cubicBezTo>
                  <a:cubicBezTo>
                    <a:pt x="743" y="4"/>
                    <a:pt x="712" y="1"/>
                    <a:pt x="68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27"/>
            <p:cNvSpPr/>
            <p:nvPr/>
          </p:nvSpPr>
          <p:spPr>
            <a:xfrm>
              <a:off x="6526400" y="2260750"/>
              <a:ext cx="36625" cy="35900"/>
            </a:xfrm>
            <a:custGeom>
              <a:rect b="b" l="l" r="r" t="t"/>
              <a:pathLst>
                <a:path extrusionOk="0" h="1436" w="1465">
                  <a:moveTo>
                    <a:pt x="756" y="1"/>
                  </a:moveTo>
                  <a:cubicBezTo>
                    <a:pt x="382" y="1"/>
                    <a:pt x="82" y="287"/>
                    <a:pt x="48" y="658"/>
                  </a:cubicBezTo>
                  <a:cubicBezTo>
                    <a:pt x="0" y="1063"/>
                    <a:pt x="298" y="1408"/>
                    <a:pt x="703" y="1432"/>
                  </a:cubicBezTo>
                  <a:cubicBezTo>
                    <a:pt x="727" y="1435"/>
                    <a:pt x="751" y="1436"/>
                    <a:pt x="775" y="1436"/>
                  </a:cubicBezTo>
                  <a:cubicBezTo>
                    <a:pt x="986" y="1436"/>
                    <a:pt x="1182" y="1343"/>
                    <a:pt x="1310" y="1182"/>
                  </a:cubicBezTo>
                  <a:cubicBezTo>
                    <a:pt x="1405" y="1075"/>
                    <a:pt x="1465" y="944"/>
                    <a:pt x="1465" y="765"/>
                  </a:cubicBezTo>
                  <a:lnTo>
                    <a:pt x="1465" y="754"/>
                  </a:lnTo>
                  <a:lnTo>
                    <a:pt x="1465" y="682"/>
                  </a:lnTo>
                  <a:cubicBezTo>
                    <a:pt x="1453" y="515"/>
                    <a:pt x="1393" y="384"/>
                    <a:pt x="1298" y="265"/>
                  </a:cubicBezTo>
                  <a:cubicBezTo>
                    <a:pt x="1179" y="123"/>
                    <a:pt x="1012" y="27"/>
                    <a:pt x="822" y="3"/>
                  </a:cubicBezTo>
                  <a:cubicBezTo>
                    <a:pt x="800" y="2"/>
                    <a:pt x="778" y="1"/>
                    <a:pt x="75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27"/>
            <p:cNvSpPr/>
            <p:nvPr/>
          </p:nvSpPr>
          <p:spPr>
            <a:xfrm>
              <a:off x="5728375" y="4421425"/>
              <a:ext cx="51825" cy="50475"/>
            </a:xfrm>
            <a:custGeom>
              <a:rect b="b" l="l" r="r" t="t"/>
              <a:pathLst>
                <a:path extrusionOk="0" h="2019" w="2073">
                  <a:moveTo>
                    <a:pt x="1045" y="0"/>
                  </a:moveTo>
                  <a:cubicBezTo>
                    <a:pt x="521" y="0"/>
                    <a:pt x="71" y="402"/>
                    <a:pt x="48" y="932"/>
                  </a:cubicBezTo>
                  <a:cubicBezTo>
                    <a:pt x="1" y="1492"/>
                    <a:pt x="418" y="1980"/>
                    <a:pt x="965" y="2016"/>
                  </a:cubicBezTo>
                  <a:cubicBezTo>
                    <a:pt x="992" y="2018"/>
                    <a:pt x="1019" y="2019"/>
                    <a:pt x="1046" y="2019"/>
                  </a:cubicBezTo>
                  <a:cubicBezTo>
                    <a:pt x="1333" y="2019"/>
                    <a:pt x="1579" y="1903"/>
                    <a:pt x="1775" y="1718"/>
                  </a:cubicBezTo>
                  <a:cubicBezTo>
                    <a:pt x="1870" y="1611"/>
                    <a:pt x="1965" y="1480"/>
                    <a:pt x="2013" y="1325"/>
                  </a:cubicBezTo>
                  <a:cubicBezTo>
                    <a:pt x="2037" y="1266"/>
                    <a:pt x="2037" y="1194"/>
                    <a:pt x="2061" y="1135"/>
                  </a:cubicBezTo>
                  <a:lnTo>
                    <a:pt x="2061" y="1123"/>
                  </a:lnTo>
                  <a:lnTo>
                    <a:pt x="2061" y="1075"/>
                  </a:lnTo>
                  <a:cubicBezTo>
                    <a:pt x="2072" y="944"/>
                    <a:pt x="2061" y="813"/>
                    <a:pt x="2013" y="671"/>
                  </a:cubicBezTo>
                  <a:cubicBezTo>
                    <a:pt x="1977" y="599"/>
                    <a:pt x="1942" y="528"/>
                    <a:pt x="1894" y="456"/>
                  </a:cubicBezTo>
                  <a:cubicBezTo>
                    <a:pt x="1822" y="337"/>
                    <a:pt x="1703" y="218"/>
                    <a:pt x="1561" y="135"/>
                  </a:cubicBezTo>
                  <a:cubicBezTo>
                    <a:pt x="1430" y="63"/>
                    <a:pt x="1275" y="16"/>
                    <a:pt x="1132" y="4"/>
                  </a:cubicBezTo>
                  <a:cubicBezTo>
                    <a:pt x="1103" y="1"/>
                    <a:pt x="1074" y="0"/>
                    <a:pt x="104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27"/>
            <p:cNvSpPr/>
            <p:nvPr/>
          </p:nvSpPr>
          <p:spPr>
            <a:xfrm>
              <a:off x="6710950" y="4235475"/>
              <a:ext cx="20850" cy="20600"/>
            </a:xfrm>
            <a:custGeom>
              <a:rect b="b" l="l" r="r" t="t"/>
              <a:pathLst>
                <a:path extrusionOk="0" h="824" w="834">
                  <a:moveTo>
                    <a:pt x="405" y="0"/>
                  </a:moveTo>
                  <a:cubicBezTo>
                    <a:pt x="203" y="0"/>
                    <a:pt x="24" y="155"/>
                    <a:pt x="0" y="369"/>
                  </a:cubicBezTo>
                  <a:lnTo>
                    <a:pt x="0" y="417"/>
                  </a:lnTo>
                  <a:cubicBezTo>
                    <a:pt x="24" y="608"/>
                    <a:pt x="143" y="762"/>
                    <a:pt x="322" y="810"/>
                  </a:cubicBezTo>
                  <a:cubicBezTo>
                    <a:pt x="334" y="822"/>
                    <a:pt x="358" y="822"/>
                    <a:pt x="381" y="822"/>
                  </a:cubicBezTo>
                  <a:cubicBezTo>
                    <a:pt x="394" y="823"/>
                    <a:pt x="406" y="824"/>
                    <a:pt x="418" y="824"/>
                  </a:cubicBezTo>
                  <a:cubicBezTo>
                    <a:pt x="520" y="824"/>
                    <a:pt x="604" y="780"/>
                    <a:pt x="679" y="727"/>
                  </a:cubicBezTo>
                  <a:cubicBezTo>
                    <a:pt x="703" y="703"/>
                    <a:pt x="739" y="667"/>
                    <a:pt x="750" y="643"/>
                  </a:cubicBezTo>
                  <a:cubicBezTo>
                    <a:pt x="798" y="584"/>
                    <a:pt x="822" y="524"/>
                    <a:pt x="822" y="453"/>
                  </a:cubicBezTo>
                  <a:cubicBezTo>
                    <a:pt x="834" y="227"/>
                    <a:pt x="679" y="36"/>
                    <a:pt x="45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27"/>
            <p:cNvSpPr/>
            <p:nvPr/>
          </p:nvSpPr>
          <p:spPr>
            <a:xfrm>
              <a:off x="6828225" y="3855375"/>
              <a:ext cx="21150" cy="20450"/>
            </a:xfrm>
            <a:custGeom>
              <a:rect b="b" l="l" r="r" t="t"/>
              <a:pathLst>
                <a:path extrusionOk="0" h="818" w="846">
                  <a:moveTo>
                    <a:pt x="465" y="0"/>
                  </a:moveTo>
                  <a:cubicBezTo>
                    <a:pt x="393" y="0"/>
                    <a:pt x="334" y="12"/>
                    <a:pt x="274" y="24"/>
                  </a:cubicBezTo>
                  <a:lnTo>
                    <a:pt x="250" y="24"/>
                  </a:lnTo>
                  <a:cubicBezTo>
                    <a:pt x="119" y="83"/>
                    <a:pt x="36" y="203"/>
                    <a:pt x="12" y="369"/>
                  </a:cubicBezTo>
                  <a:cubicBezTo>
                    <a:pt x="0" y="429"/>
                    <a:pt x="12" y="488"/>
                    <a:pt x="36" y="536"/>
                  </a:cubicBezTo>
                  <a:cubicBezTo>
                    <a:pt x="60" y="595"/>
                    <a:pt x="96" y="631"/>
                    <a:pt x="119" y="679"/>
                  </a:cubicBezTo>
                  <a:cubicBezTo>
                    <a:pt x="191" y="774"/>
                    <a:pt x="286" y="810"/>
                    <a:pt x="369" y="810"/>
                  </a:cubicBezTo>
                  <a:cubicBezTo>
                    <a:pt x="392" y="815"/>
                    <a:pt x="415" y="817"/>
                    <a:pt x="438" y="817"/>
                  </a:cubicBezTo>
                  <a:cubicBezTo>
                    <a:pt x="521" y="817"/>
                    <a:pt x="599" y="785"/>
                    <a:pt x="655" y="738"/>
                  </a:cubicBezTo>
                  <a:cubicBezTo>
                    <a:pt x="762" y="679"/>
                    <a:pt x="822" y="572"/>
                    <a:pt x="834" y="441"/>
                  </a:cubicBezTo>
                  <a:cubicBezTo>
                    <a:pt x="846" y="357"/>
                    <a:pt x="822" y="250"/>
                    <a:pt x="762" y="179"/>
                  </a:cubicBezTo>
                  <a:cubicBezTo>
                    <a:pt x="703" y="72"/>
                    <a:pt x="596" y="12"/>
                    <a:pt x="46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27"/>
            <p:cNvSpPr/>
            <p:nvPr/>
          </p:nvSpPr>
          <p:spPr>
            <a:xfrm>
              <a:off x="6930325" y="4028600"/>
              <a:ext cx="21450" cy="20575"/>
            </a:xfrm>
            <a:custGeom>
              <a:rect b="b" l="l" r="r" t="t"/>
              <a:pathLst>
                <a:path extrusionOk="0" h="823" w="858">
                  <a:moveTo>
                    <a:pt x="476" y="1"/>
                  </a:moveTo>
                  <a:cubicBezTo>
                    <a:pt x="357" y="1"/>
                    <a:pt x="250" y="36"/>
                    <a:pt x="179" y="96"/>
                  </a:cubicBezTo>
                  <a:cubicBezTo>
                    <a:pt x="84" y="155"/>
                    <a:pt x="24" y="251"/>
                    <a:pt x="12" y="370"/>
                  </a:cubicBezTo>
                  <a:cubicBezTo>
                    <a:pt x="0" y="608"/>
                    <a:pt x="143" y="810"/>
                    <a:pt x="381" y="822"/>
                  </a:cubicBezTo>
                  <a:cubicBezTo>
                    <a:pt x="453" y="822"/>
                    <a:pt x="512" y="810"/>
                    <a:pt x="572" y="786"/>
                  </a:cubicBezTo>
                  <a:cubicBezTo>
                    <a:pt x="727" y="751"/>
                    <a:pt x="834" y="608"/>
                    <a:pt x="846" y="453"/>
                  </a:cubicBezTo>
                  <a:cubicBezTo>
                    <a:pt x="857" y="215"/>
                    <a:pt x="679" y="12"/>
                    <a:pt x="47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27"/>
            <p:cNvSpPr/>
            <p:nvPr/>
          </p:nvSpPr>
          <p:spPr>
            <a:xfrm>
              <a:off x="6984800" y="3178775"/>
              <a:ext cx="21450" cy="20600"/>
            </a:xfrm>
            <a:custGeom>
              <a:rect b="b" l="l" r="r" t="t"/>
              <a:pathLst>
                <a:path extrusionOk="0" h="824" w="858">
                  <a:moveTo>
                    <a:pt x="440" y="1"/>
                  </a:moveTo>
                  <a:cubicBezTo>
                    <a:pt x="225" y="1"/>
                    <a:pt x="47" y="152"/>
                    <a:pt x="24" y="370"/>
                  </a:cubicBezTo>
                  <a:cubicBezTo>
                    <a:pt x="0" y="608"/>
                    <a:pt x="155" y="799"/>
                    <a:pt x="393" y="823"/>
                  </a:cubicBezTo>
                  <a:cubicBezTo>
                    <a:pt x="402" y="823"/>
                    <a:pt x="411" y="823"/>
                    <a:pt x="420" y="823"/>
                  </a:cubicBezTo>
                  <a:cubicBezTo>
                    <a:pt x="646" y="823"/>
                    <a:pt x="822" y="682"/>
                    <a:pt x="834" y="442"/>
                  </a:cubicBezTo>
                  <a:cubicBezTo>
                    <a:pt x="857" y="204"/>
                    <a:pt x="703" y="13"/>
                    <a:pt x="464" y="1"/>
                  </a:cubicBezTo>
                  <a:cubicBezTo>
                    <a:pt x="456" y="1"/>
                    <a:pt x="448" y="1"/>
                    <a:pt x="4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27"/>
            <p:cNvSpPr/>
            <p:nvPr/>
          </p:nvSpPr>
          <p:spPr>
            <a:xfrm>
              <a:off x="6950250" y="2089625"/>
              <a:ext cx="20875" cy="20600"/>
            </a:xfrm>
            <a:custGeom>
              <a:rect b="b" l="l" r="r" t="t"/>
              <a:pathLst>
                <a:path extrusionOk="0" h="824" w="835">
                  <a:moveTo>
                    <a:pt x="410" y="1"/>
                  </a:moveTo>
                  <a:cubicBezTo>
                    <a:pt x="287" y="1"/>
                    <a:pt x="183" y="47"/>
                    <a:pt x="108" y="121"/>
                  </a:cubicBezTo>
                  <a:cubicBezTo>
                    <a:pt x="49" y="205"/>
                    <a:pt x="1" y="276"/>
                    <a:pt x="1" y="383"/>
                  </a:cubicBezTo>
                  <a:lnTo>
                    <a:pt x="1" y="419"/>
                  </a:lnTo>
                  <a:cubicBezTo>
                    <a:pt x="1" y="574"/>
                    <a:pt x="72" y="693"/>
                    <a:pt x="191" y="764"/>
                  </a:cubicBezTo>
                  <a:cubicBezTo>
                    <a:pt x="239" y="800"/>
                    <a:pt x="299" y="824"/>
                    <a:pt x="370" y="824"/>
                  </a:cubicBezTo>
                  <a:cubicBezTo>
                    <a:pt x="441" y="824"/>
                    <a:pt x="525" y="812"/>
                    <a:pt x="584" y="776"/>
                  </a:cubicBezTo>
                  <a:cubicBezTo>
                    <a:pt x="692" y="741"/>
                    <a:pt x="751" y="657"/>
                    <a:pt x="787" y="574"/>
                  </a:cubicBezTo>
                  <a:cubicBezTo>
                    <a:pt x="811" y="538"/>
                    <a:pt x="822" y="502"/>
                    <a:pt x="822" y="455"/>
                  </a:cubicBezTo>
                  <a:cubicBezTo>
                    <a:pt x="834" y="324"/>
                    <a:pt x="787" y="217"/>
                    <a:pt x="703" y="121"/>
                  </a:cubicBezTo>
                  <a:cubicBezTo>
                    <a:pt x="656" y="98"/>
                    <a:pt x="608" y="50"/>
                    <a:pt x="549" y="38"/>
                  </a:cubicBezTo>
                  <a:cubicBezTo>
                    <a:pt x="525" y="26"/>
                    <a:pt x="489" y="2"/>
                    <a:pt x="453" y="2"/>
                  </a:cubicBezTo>
                  <a:cubicBezTo>
                    <a:pt x="439" y="1"/>
                    <a:pt x="424" y="1"/>
                    <a:pt x="4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27"/>
            <p:cNvSpPr/>
            <p:nvPr/>
          </p:nvSpPr>
          <p:spPr>
            <a:xfrm>
              <a:off x="6882700" y="3304975"/>
              <a:ext cx="21450" cy="20600"/>
            </a:xfrm>
            <a:custGeom>
              <a:rect b="b" l="l" r="r" t="t"/>
              <a:pathLst>
                <a:path extrusionOk="0" h="824" w="858">
                  <a:moveTo>
                    <a:pt x="425" y="1"/>
                  </a:moveTo>
                  <a:cubicBezTo>
                    <a:pt x="200" y="1"/>
                    <a:pt x="24" y="142"/>
                    <a:pt x="12" y="371"/>
                  </a:cubicBezTo>
                  <a:cubicBezTo>
                    <a:pt x="0" y="490"/>
                    <a:pt x="36" y="597"/>
                    <a:pt x="119" y="680"/>
                  </a:cubicBezTo>
                  <a:cubicBezTo>
                    <a:pt x="179" y="764"/>
                    <a:pt x="274" y="799"/>
                    <a:pt x="381" y="823"/>
                  </a:cubicBezTo>
                  <a:cubicBezTo>
                    <a:pt x="391" y="824"/>
                    <a:pt x="400" y="824"/>
                    <a:pt x="410" y="824"/>
                  </a:cubicBezTo>
                  <a:cubicBezTo>
                    <a:pt x="623" y="824"/>
                    <a:pt x="799" y="694"/>
                    <a:pt x="834" y="478"/>
                  </a:cubicBezTo>
                  <a:lnTo>
                    <a:pt x="834" y="442"/>
                  </a:lnTo>
                  <a:cubicBezTo>
                    <a:pt x="857" y="252"/>
                    <a:pt x="727" y="61"/>
                    <a:pt x="512" y="13"/>
                  </a:cubicBezTo>
                  <a:cubicBezTo>
                    <a:pt x="500" y="2"/>
                    <a:pt x="476" y="2"/>
                    <a:pt x="453" y="2"/>
                  </a:cubicBezTo>
                  <a:cubicBezTo>
                    <a:pt x="443" y="1"/>
                    <a:pt x="434" y="1"/>
                    <a:pt x="4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27"/>
            <p:cNvSpPr/>
            <p:nvPr/>
          </p:nvSpPr>
          <p:spPr>
            <a:xfrm>
              <a:off x="6801125" y="3180575"/>
              <a:ext cx="21475" cy="20600"/>
            </a:xfrm>
            <a:custGeom>
              <a:rect b="b" l="l" r="r" t="t"/>
              <a:pathLst>
                <a:path extrusionOk="0" h="824" w="859">
                  <a:moveTo>
                    <a:pt x="418" y="1"/>
                  </a:moveTo>
                  <a:cubicBezTo>
                    <a:pt x="203" y="1"/>
                    <a:pt x="25" y="155"/>
                    <a:pt x="13" y="370"/>
                  </a:cubicBezTo>
                  <a:cubicBezTo>
                    <a:pt x="1" y="620"/>
                    <a:pt x="144" y="810"/>
                    <a:pt x="382" y="822"/>
                  </a:cubicBezTo>
                  <a:cubicBezTo>
                    <a:pt x="392" y="823"/>
                    <a:pt x="402" y="823"/>
                    <a:pt x="412" y="823"/>
                  </a:cubicBezTo>
                  <a:cubicBezTo>
                    <a:pt x="579" y="823"/>
                    <a:pt x="731" y="730"/>
                    <a:pt x="799" y="572"/>
                  </a:cubicBezTo>
                  <a:cubicBezTo>
                    <a:pt x="822" y="536"/>
                    <a:pt x="834" y="489"/>
                    <a:pt x="834" y="453"/>
                  </a:cubicBezTo>
                  <a:cubicBezTo>
                    <a:pt x="858" y="227"/>
                    <a:pt x="703" y="25"/>
                    <a:pt x="4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5" name="Google Shape;3975;p27"/>
          <p:cNvGrpSpPr/>
          <p:nvPr/>
        </p:nvGrpSpPr>
        <p:grpSpPr>
          <a:xfrm rot="10800000">
            <a:off x="266" y="153"/>
            <a:ext cx="1978228" cy="4794296"/>
            <a:chOff x="5728375" y="1492875"/>
            <a:chExt cx="1308525" cy="3171250"/>
          </a:xfrm>
        </p:grpSpPr>
        <p:sp>
          <p:nvSpPr>
            <p:cNvPr id="3976" name="Google Shape;3976;p27"/>
            <p:cNvSpPr/>
            <p:nvPr/>
          </p:nvSpPr>
          <p:spPr>
            <a:xfrm>
              <a:off x="6942225" y="2835900"/>
              <a:ext cx="625" cy="925"/>
            </a:xfrm>
            <a:custGeom>
              <a:rect b="b" l="l" r="r" t="t"/>
              <a:pathLst>
                <a:path extrusionOk="0" h="37" w="25">
                  <a:moveTo>
                    <a:pt x="24" y="0"/>
                  </a:moveTo>
                  <a:lnTo>
                    <a:pt x="24" y="0"/>
                  </a:lnTo>
                  <a:cubicBezTo>
                    <a:pt x="12" y="12"/>
                    <a:pt x="12" y="24"/>
                    <a:pt x="0" y="36"/>
                  </a:cubicBezTo>
                  <a:cubicBezTo>
                    <a:pt x="12" y="36"/>
                    <a:pt x="12" y="24"/>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27"/>
            <p:cNvSpPr/>
            <p:nvPr/>
          </p:nvSpPr>
          <p:spPr>
            <a:xfrm>
              <a:off x="6942225" y="2836800"/>
              <a:ext cx="25" cy="25"/>
            </a:xfrm>
            <a:custGeom>
              <a:rect b="b" l="l" r="r" t="t"/>
              <a:pathLst>
                <a:path extrusionOk="0" h="1" w="1">
                  <a:moveTo>
                    <a:pt x="0" y="0"/>
                  </a:move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27"/>
            <p:cNvSpPr/>
            <p:nvPr/>
          </p:nvSpPr>
          <p:spPr>
            <a:xfrm>
              <a:off x="6945500" y="2844825"/>
              <a:ext cx="42300" cy="133375"/>
            </a:xfrm>
            <a:custGeom>
              <a:rect b="b" l="l" r="r" t="t"/>
              <a:pathLst>
                <a:path extrusionOk="0" h="5335" w="1692">
                  <a:moveTo>
                    <a:pt x="346" y="0"/>
                  </a:moveTo>
                  <a:lnTo>
                    <a:pt x="203" y="12"/>
                  </a:lnTo>
                  <a:lnTo>
                    <a:pt x="0" y="453"/>
                  </a:lnTo>
                  <a:lnTo>
                    <a:pt x="1215" y="5263"/>
                  </a:lnTo>
                  <a:lnTo>
                    <a:pt x="1691" y="5334"/>
                  </a:lnTo>
                  <a:lnTo>
                    <a:pt x="1691" y="5334"/>
                  </a:lnTo>
                  <a:lnTo>
                    <a:pt x="3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27"/>
            <p:cNvSpPr/>
            <p:nvPr/>
          </p:nvSpPr>
          <p:spPr>
            <a:xfrm>
              <a:off x="6943725" y="2835300"/>
              <a:ext cx="300" cy="25"/>
            </a:xfrm>
            <a:custGeom>
              <a:rect b="b" l="l" r="r" t="t"/>
              <a:pathLst>
                <a:path extrusionOk="0" h="1" w="12">
                  <a:moveTo>
                    <a:pt x="0" y="0"/>
                  </a:moveTo>
                  <a:lnTo>
                    <a:pt x="0" y="0"/>
                  </a:lnTo>
                  <a:cubicBezTo>
                    <a:pt x="12" y="0"/>
                    <a:pt x="0"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27"/>
            <p:cNvSpPr/>
            <p:nvPr/>
          </p:nvSpPr>
          <p:spPr>
            <a:xfrm>
              <a:off x="6945500" y="2834575"/>
              <a:ext cx="625" cy="150"/>
            </a:xfrm>
            <a:custGeom>
              <a:rect b="b" l="l" r="r" t="t"/>
              <a:pathLst>
                <a:path extrusionOk="0" h="6" w="25">
                  <a:moveTo>
                    <a:pt x="15" y="0"/>
                  </a:moveTo>
                  <a:cubicBezTo>
                    <a:pt x="11" y="0"/>
                    <a:pt x="8" y="6"/>
                    <a:pt x="0" y="6"/>
                  </a:cubicBezTo>
                  <a:lnTo>
                    <a:pt x="24" y="6"/>
                  </a:lnTo>
                  <a:cubicBezTo>
                    <a:pt x="20" y="2"/>
                    <a:pt x="18" y="0"/>
                    <a:pt x="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27"/>
            <p:cNvSpPr/>
            <p:nvPr/>
          </p:nvSpPr>
          <p:spPr>
            <a:xfrm>
              <a:off x="6943125" y="2835625"/>
              <a:ext cx="550" cy="300"/>
            </a:xfrm>
            <a:custGeom>
              <a:rect b="b" l="l" r="r" t="t"/>
              <a:pathLst>
                <a:path extrusionOk="0" h="12" w="22">
                  <a:moveTo>
                    <a:pt x="16" y="1"/>
                  </a:moveTo>
                  <a:cubicBezTo>
                    <a:pt x="13" y="1"/>
                    <a:pt x="8" y="3"/>
                    <a:pt x="0" y="11"/>
                  </a:cubicBezTo>
                  <a:cubicBezTo>
                    <a:pt x="16" y="11"/>
                    <a:pt x="21" y="1"/>
                    <a:pt x="1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27"/>
            <p:cNvSpPr/>
            <p:nvPr/>
          </p:nvSpPr>
          <p:spPr>
            <a:xfrm>
              <a:off x="6978825" y="2988300"/>
              <a:ext cx="57175" cy="218500"/>
            </a:xfrm>
            <a:custGeom>
              <a:rect b="b" l="l" r="r" t="t"/>
              <a:pathLst>
                <a:path extrusionOk="0" h="8740" w="2287">
                  <a:moveTo>
                    <a:pt x="1" y="0"/>
                  </a:moveTo>
                  <a:lnTo>
                    <a:pt x="2227" y="8739"/>
                  </a:lnTo>
                  <a:cubicBezTo>
                    <a:pt x="2239" y="8728"/>
                    <a:pt x="2251" y="8704"/>
                    <a:pt x="2287" y="8692"/>
                  </a:cubicBezTo>
                  <a:lnTo>
                    <a:pt x="2287" y="7180"/>
                  </a:lnTo>
                  <a:lnTo>
                    <a:pt x="477" y="72"/>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27"/>
            <p:cNvSpPr/>
            <p:nvPr/>
          </p:nvSpPr>
          <p:spPr>
            <a:xfrm>
              <a:off x="6796675" y="2972825"/>
              <a:ext cx="91400" cy="176525"/>
            </a:xfrm>
            <a:custGeom>
              <a:rect b="b" l="l" r="r" t="t"/>
              <a:pathLst>
                <a:path extrusionOk="0" h="7061" w="3656">
                  <a:moveTo>
                    <a:pt x="3203" y="0"/>
                  </a:moveTo>
                  <a:lnTo>
                    <a:pt x="0" y="6632"/>
                  </a:lnTo>
                  <a:lnTo>
                    <a:pt x="286" y="7061"/>
                  </a:lnTo>
                  <a:lnTo>
                    <a:pt x="3656" y="48"/>
                  </a:lnTo>
                  <a:lnTo>
                    <a:pt x="3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27"/>
            <p:cNvSpPr/>
            <p:nvPr/>
          </p:nvSpPr>
          <p:spPr>
            <a:xfrm>
              <a:off x="6629100" y="3150225"/>
              <a:ext cx="168775" cy="337550"/>
            </a:xfrm>
            <a:custGeom>
              <a:rect b="b" l="l" r="r" t="t"/>
              <a:pathLst>
                <a:path extrusionOk="0" h="13502" w="6751">
                  <a:moveTo>
                    <a:pt x="6465" y="0"/>
                  </a:moveTo>
                  <a:lnTo>
                    <a:pt x="0" y="13359"/>
                  </a:lnTo>
                  <a:cubicBezTo>
                    <a:pt x="155" y="13359"/>
                    <a:pt x="274" y="13419"/>
                    <a:pt x="381" y="13502"/>
                  </a:cubicBezTo>
                  <a:lnTo>
                    <a:pt x="464" y="13442"/>
                  </a:lnTo>
                  <a:lnTo>
                    <a:pt x="6751" y="429"/>
                  </a:lnTo>
                  <a:lnTo>
                    <a:pt x="646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27"/>
            <p:cNvSpPr/>
            <p:nvPr/>
          </p:nvSpPr>
          <p:spPr>
            <a:xfrm>
              <a:off x="6945500" y="283470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27"/>
            <p:cNvSpPr/>
            <p:nvPr/>
          </p:nvSpPr>
          <p:spPr>
            <a:xfrm>
              <a:off x="6943725" y="2835300"/>
              <a:ext cx="0" cy="625"/>
            </a:xfrm>
            <a:custGeom>
              <a:rect b="b" l="l" r="r" t="t"/>
              <a:pathLst>
                <a:path extrusionOk="0" h="25" w="0">
                  <a:moveTo>
                    <a:pt x="0" y="24"/>
                  </a:moveTo>
                  <a:cubicBezTo>
                    <a:pt x="0" y="24"/>
                    <a:pt x="0" y="0"/>
                    <a:pt x="0" y="24"/>
                  </a:cubicBezTo>
                  <a:cubicBezTo>
                    <a:pt x="0" y="0"/>
                    <a:pt x="0" y="0"/>
                    <a:pt x="0" y="24"/>
                  </a:cubicBezTo>
                  <a:cubicBezTo>
                    <a:pt x="0" y="0"/>
                    <a:pt x="0" y="0"/>
                    <a:pt x="0" y="24"/>
                  </a:cubicBez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27"/>
            <p:cNvSpPr/>
            <p:nvPr/>
          </p:nvSpPr>
          <p:spPr>
            <a:xfrm>
              <a:off x="6942225" y="2836800"/>
              <a:ext cx="25" cy="25"/>
            </a:xfrm>
            <a:custGeom>
              <a:rect b="b" l="l" r="r" t="t"/>
              <a:pathLst>
                <a:path extrusionOk="0" h="1" w="1">
                  <a:moveTo>
                    <a:pt x="0" y="0"/>
                  </a:move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27"/>
            <p:cNvSpPr/>
            <p:nvPr/>
          </p:nvSpPr>
          <p:spPr>
            <a:xfrm>
              <a:off x="6881800" y="2836500"/>
              <a:ext cx="68775" cy="126825"/>
            </a:xfrm>
            <a:custGeom>
              <a:rect b="b" l="l" r="r" t="t"/>
              <a:pathLst>
                <a:path extrusionOk="0" h="5073" w="2751">
                  <a:moveTo>
                    <a:pt x="2429" y="0"/>
                  </a:moveTo>
                  <a:cubicBezTo>
                    <a:pt x="2417" y="0"/>
                    <a:pt x="2417" y="12"/>
                    <a:pt x="2417" y="12"/>
                  </a:cubicBezTo>
                  <a:lnTo>
                    <a:pt x="1" y="5001"/>
                  </a:lnTo>
                  <a:lnTo>
                    <a:pt x="465" y="5072"/>
                  </a:lnTo>
                  <a:lnTo>
                    <a:pt x="2548" y="774"/>
                  </a:lnTo>
                  <a:lnTo>
                    <a:pt x="2751" y="345"/>
                  </a:lnTo>
                  <a:lnTo>
                    <a:pt x="2632" y="357"/>
                  </a:lnTo>
                  <a:cubicBezTo>
                    <a:pt x="2624" y="358"/>
                    <a:pt x="2615" y="358"/>
                    <a:pt x="2607" y="358"/>
                  </a:cubicBezTo>
                  <a:cubicBezTo>
                    <a:pt x="2488" y="358"/>
                    <a:pt x="2394" y="276"/>
                    <a:pt x="2394" y="131"/>
                  </a:cubicBezTo>
                  <a:cubicBezTo>
                    <a:pt x="2394" y="95"/>
                    <a:pt x="2394" y="48"/>
                    <a:pt x="242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27"/>
            <p:cNvSpPr/>
            <p:nvPr/>
          </p:nvSpPr>
          <p:spPr>
            <a:xfrm>
              <a:off x="6902350" y="1492875"/>
              <a:ext cx="133950" cy="92000"/>
            </a:xfrm>
            <a:custGeom>
              <a:rect b="b" l="l" r="r" t="t"/>
              <a:pathLst>
                <a:path extrusionOk="0" h="3680" w="5358">
                  <a:moveTo>
                    <a:pt x="5358" y="0"/>
                  </a:moveTo>
                  <a:lnTo>
                    <a:pt x="0" y="3275"/>
                  </a:lnTo>
                  <a:lnTo>
                    <a:pt x="202" y="3679"/>
                  </a:lnTo>
                  <a:lnTo>
                    <a:pt x="5358" y="524"/>
                  </a:lnTo>
                  <a:lnTo>
                    <a:pt x="535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27"/>
            <p:cNvSpPr/>
            <p:nvPr/>
          </p:nvSpPr>
          <p:spPr>
            <a:xfrm>
              <a:off x="6839525" y="1837250"/>
              <a:ext cx="325" cy="925"/>
            </a:xfrm>
            <a:custGeom>
              <a:rect b="b" l="l" r="r" t="t"/>
              <a:pathLst>
                <a:path extrusionOk="0" h="37" w="13">
                  <a:moveTo>
                    <a:pt x="13" y="1"/>
                  </a:moveTo>
                  <a:cubicBezTo>
                    <a:pt x="1" y="1"/>
                    <a:pt x="1" y="25"/>
                    <a:pt x="1" y="37"/>
                  </a:cubicBezTo>
                  <a:cubicBezTo>
                    <a:pt x="1" y="25"/>
                    <a:pt x="1" y="13"/>
                    <a:pt x="1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27"/>
            <p:cNvSpPr/>
            <p:nvPr/>
          </p:nvSpPr>
          <p:spPr>
            <a:xfrm>
              <a:off x="6839525" y="1689025"/>
              <a:ext cx="97375" cy="151525"/>
            </a:xfrm>
            <a:custGeom>
              <a:rect b="b" l="l" r="r" t="t"/>
              <a:pathLst>
                <a:path extrusionOk="0" h="6061" w="3895">
                  <a:moveTo>
                    <a:pt x="20" y="5898"/>
                  </a:moveTo>
                  <a:cubicBezTo>
                    <a:pt x="13" y="5908"/>
                    <a:pt x="6" y="5919"/>
                    <a:pt x="1" y="5930"/>
                  </a:cubicBezTo>
                  <a:lnTo>
                    <a:pt x="20" y="5898"/>
                  </a:lnTo>
                  <a:close/>
                  <a:moveTo>
                    <a:pt x="3513" y="1"/>
                  </a:moveTo>
                  <a:lnTo>
                    <a:pt x="20" y="5898"/>
                  </a:lnTo>
                  <a:lnTo>
                    <a:pt x="20" y="5898"/>
                  </a:lnTo>
                  <a:cubicBezTo>
                    <a:pt x="42" y="5867"/>
                    <a:pt x="69" y="5844"/>
                    <a:pt x="96" y="5835"/>
                  </a:cubicBezTo>
                  <a:cubicBezTo>
                    <a:pt x="130" y="5818"/>
                    <a:pt x="166" y="5809"/>
                    <a:pt x="201" y="5809"/>
                  </a:cubicBezTo>
                  <a:cubicBezTo>
                    <a:pt x="288" y="5809"/>
                    <a:pt x="368" y="5860"/>
                    <a:pt x="394" y="5954"/>
                  </a:cubicBezTo>
                  <a:lnTo>
                    <a:pt x="441" y="6061"/>
                  </a:lnTo>
                  <a:lnTo>
                    <a:pt x="3894" y="239"/>
                  </a:lnTo>
                  <a:cubicBezTo>
                    <a:pt x="3727" y="191"/>
                    <a:pt x="3597" y="120"/>
                    <a:pt x="351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27"/>
            <p:cNvSpPr/>
            <p:nvPr/>
          </p:nvSpPr>
          <p:spPr>
            <a:xfrm>
              <a:off x="6838950" y="1834425"/>
              <a:ext cx="124725" cy="258250"/>
            </a:xfrm>
            <a:custGeom>
              <a:rect b="b" l="l" r="r" t="t"/>
              <a:pathLst>
                <a:path extrusionOk="0" h="10330" w="4989">
                  <a:moveTo>
                    <a:pt x="212" y="0"/>
                  </a:moveTo>
                  <a:cubicBezTo>
                    <a:pt x="182" y="0"/>
                    <a:pt x="150" y="6"/>
                    <a:pt x="119" y="19"/>
                  </a:cubicBezTo>
                  <a:cubicBezTo>
                    <a:pt x="83" y="31"/>
                    <a:pt x="48" y="66"/>
                    <a:pt x="24" y="102"/>
                  </a:cubicBezTo>
                  <a:cubicBezTo>
                    <a:pt x="24" y="126"/>
                    <a:pt x="0" y="138"/>
                    <a:pt x="0" y="150"/>
                  </a:cubicBezTo>
                  <a:lnTo>
                    <a:pt x="0" y="162"/>
                  </a:lnTo>
                  <a:lnTo>
                    <a:pt x="0" y="197"/>
                  </a:lnTo>
                  <a:lnTo>
                    <a:pt x="0" y="209"/>
                  </a:lnTo>
                  <a:lnTo>
                    <a:pt x="0" y="245"/>
                  </a:lnTo>
                  <a:lnTo>
                    <a:pt x="0" y="257"/>
                  </a:lnTo>
                  <a:cubicBezTo>
                    <a:pt x="0" y="269"/>
                    <a:pt x="24" y="281"/>
                    <a:pt x="24" y="304"/>
                  </a:cubicBezTo>
                  <a:lnTo>
                    <a:pt x="4560" y="10329"/>
                  </a:lnTo>
                  <a:cubicBezTo>
                    <a:pt x="4624" y="10255"/>
                    <a:pt x="4736" y="10209"/>
                    <a:pt x="4845" y="10209"/>
                  </a:cubicBezTo>
                  <a:cubicBezTo>
                    <a:pt x="4857" y="10209"/>
                    <a:pt x="4869" y="10209"/>
                    <a:pt x="4882" y="10210"/>
                  </a:cubicBezTo>
                  <a:cubicBezTo>
                    <a:pt x="4917" y="10210"/>
                    <a:pt x="4965" y="10222"/>
                    <a:pt x="4989" y="10246"/>
                  </a:cubicBezTo>
                  <a:lnTo>
                    <a:pt x="464" y="221"/>
                  </a:lnTo>
                  <a:lnTo>
                    <a:pt x="417" y="126"/>
                  </a:lnTo>
                  <a:cubicBezTo>
                    <a:pt x="373" y="47"/>
                    <a:pt x="297" y="0"/>
                    <a:pt x="21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27"/>
            <p:cNvSpPr/>
            <p:nvPr/>
          </p:nvSpPr>
          <p:spPr>
            <a:xfrm>
              <a:off x="6945800" y="1529475"/>
              <a:ext cx="90500" cy="135175"/>
            </a:xfrm>
            <a:custGeom>
              <a:rect b="b" l="l" r="r" t="t"/>
              <a:pathLst>
                <a:path extrusionOk="0" h="5407" w="3620">
                  <a:moveTo>
                    <a:pt x="3620" y="1"/>
                  </a:moveTo>
                  <a:lnTo>
                    <a:pt x="0" y="5073"/>
                  </a:lnTo>
                  <a:lnTo>
                    <a:pt x="108" y="5263"/>
                  </a:lnTo>
                  <a:cubicBezTo>
                    <a:pt x="179" y="5299"/>
                    <a:pt x="250" y="5335"/>
                    <a:pt x="310" y="5406"/>
                  </a:cubicBezTo>
                  <a:lnTo>
                    <a:pt x="3620" y="775"/>
                  </a:lnTo>
                  <a:lnTo>
                    <a:pt x="362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27"/>
            <p:cNvSpPr/>
            <p:nvPr/>
          </p:nvSpPr>
          <p:spPr>
            <a:xfrm>
              <a:off x="6951750" y="1681000"/>
              <a:ext cx="84550" cy="169075"/>
            </a:xfrm>
            <a:custGeom>
              <a:rect b="b" l="l" r="r" t="t"/>
              <a:pathLst>
                <a:path extrusionOk="0" h="6763" w="3382">
                  <a:moveTo>
                    <a:pt x="286" y="0"/>
                  </a:moveTo>
                  <a:cubicBezTo>
                    <a:pt x="239" y="179"/>
                    <a:pt x="155" y="334"/>
                    <a:pt x="0" y="429"/>
                  </a:cubicBezTo>
                  <a:lnTo>
                    <a:pt x="3382" y="6763"/>
                  </a:lnTo>
                  <a:lnTo>
                    <a:pt x="3382" y="5810"/>
                  </a:lnTo>
                  <a:lnTo>
                    <a:pt x="2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27"/>
            <p:cNvSpPr/>
            <p:nvPr/>
          </p:nvSpPr>
          <p:spPr>
            <a:xfrm>
              <a:off x="6891325" y="1570800"/>
              <a:ext cx="56875" cy="90275"/>
            </a:xfrm>
            <a:custGeom>
              <a:rect b="b" l="l" r="r" t="t"/>
              <a:pathLst>
                <a:path extrusionOk="0" h="3611" w="2275">
                  <a:moveTo>
                    <a:pt x="219" y="1"/>
                  </a:moveTo>
                  <a:cubicBezTo>
                    <a:pt x="185" y="1"/>
                    <a:pt x="151" y="9"/>
                    <a:pt x="120" y="27"/>
                  </a:cubicBezTo>
                  <a:cubicBezTo>
                    <a:pt x="84" y="62"/>
                    <a:pt x="48" y="86"/>
                    <a:pt x="36" y="122"/>
                  </a:cubicBezTo>
                  <a:cubicBezTo>
                    <a:pt x="24" y="146"/>
                    <a:pt x="1" y="193"/>
                    <a:pt x="1" y="241"/>
                  </a:cubicBezTo>
                  <a:cubicBezTo>
                    <a:pt x="72" y="205"/>
                    <a:pt x="143" y="193"/>
                    <a:pt x="215" y="193"/>
                  </a:cubicBezTo>
                  <a:cubicBezTo>
                    <a:pt x="405" y="205"/>
                    <a:pt x="572" y="384"/>
                    <a:pt x="548" y="574"/>
                  </a:cubicBezTo>
                  <a:cubicBezTo>
                    <a:pt x="524" y="717"/>
                    <a:pt x="441" y="836"/>
                    <a:pt x="322" y="872"/>
                  </a:cubicBezTo>
                  <a:lnTo>
                    <a:pt x="1763" y="3587"/>
                  </a:lnTo>
                  <a:cubicBezTo>
                    <a:pt x="1834" y="3560"/>
                    <a:pt x="1906" y="3546"/>
                    <a:pt x="1982" y="3546"/>
                  </a:cubicBezTo>
                  <a:cubicBezTo>
                    <a:pt x="2007" y="3546"/>
                    <a:pt x="2034" y="3548"/>
                    <a:pt x="2060" y="3551"/>
                  </a:cubicBezTo>
                  <a:cubicBezTo>
                    <a:pt x="2132" y="3575"/>
                    <a:pt x="2215" y="3587"/>
                    <a:pt x="2275" y="3610"/>
                  </a:cubicBezTo>
                  <a:lnTo>
                    <a:pt x="2167" y="3420"/>
                  </a:lnTo>
                  <a:lnTo>
                    <a:pt x="643" y="551"/>
                  </a:lnTo>
                  <a:lnTo>
                    <a:pt x="441" y="146"/>
                  </a:lnTo>
                  <a:lnTo>
                    <a:pt x="417" y="122"/>
                  </a:lnTo>
                  <a:cubicBezTo>
                    <a:pt x="375" y="47"/>
                    <a:pt x="298" y="1"/>
                    <a:pt x="21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27"/>
            <p:cNvSpPr/>
            <p:nvPr/>
          </p:nvSpPr>
          <p:spPr>
            <a:xfrm>
              <a:off x="6967825" y="2063475"/>
              <a:ext cx="68475" cy="40500"/>
            </a:xfrm>
            <a:custGeom>
              <a:rect b="b" l="l" r="r" t="t"/>
              <a:pathLst>
                <a:path extrusionOk="0" h="1620" w="2739">
                  <a:moveTo>
                    <a:pt x="2739" y="1"/>
                  </a:moveTo>
                  <a:lnTo>
                    <a:pt x="0" y="1167"/>
                  </a:lnTo>
                  <a:cubicBezTo>
                    <a:pt x="72" y="1263"/>
                    <a:pt x="131" y="1370"/>
                    <a:pt x="119" y="1501"/>
                  </a:cubicBezTo>
                  <a:cubicBezTo>
                    <a:pt x="119" y="1548"/>
                    <a:pt x="108" y="1572"/>
                    <a:pt x="84" y="1620"/>
                  </a:cubicBezTo>
                  <a:lnTo>
                    <a:pt x="2739" y="489"/>
                  </a:lnTo>
                  <a:lnTo>
                    <a:pt x="27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27"/>
            <p:cNvSpPr/>
            <p:nvPr/>
          </p:nvSpPr>
          <p:spPr>
            <a:xfrm>
              <a:off x="6558850" y="2100100"/>
              <a:ext cx="396200" cy="178025"/>
            </a:xfrm>
            <a:custGeom>
              <a:rect b="b" l="l" r="r" t="t"/>
              <a:pathLst>
                <a:path extrusionOk="0" h="7121" w="15848">
                  <a:moveTo>
                    <a:pt x="15657" y="0"/>
                  </a:moveTo>
                  <a:lnTo>
                    <a:pt x="0" y="6703"/>
                  </a:lnTo>
                  <a:cubicBezTo>
                    <a:pt x="95" y="6822"/>
                    <a:pt x="155" y="6965"/>
                    <a:pt x="167" y="7120"/>
                  </a:cubicBezTo>
                  <a:lnTo>
                    <a:pt x="15824" y="417"/>
                  </a:lnTo>
                  <a:cubicBezTo>
                    <a:pt x="15836" y="393"/>
                    <a:pt x="15836" y="357"/>
                    <a:pt x="15847" y="345"/>
                  </a:cubicBezTo>
                  <a:cubicBezTo>
                    <a:pt x="15728" y="274"/>
                    <a:pt x="15657" y="155"/>
                    <a:pt x="1565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27"/>
            <p:cNvSpPr/>
            <p:nvPr/>
          </p:nvSpPr>
          <p:spPr>
            <a:xfrm>
              <a:off x="6954425" y="2108725"/>
              <a:ext cx="81875" cy="207200"/>
            </a:xfrm>
            <a:custGeom>
              <a:rect b="b" l="l" r="r" t="t"/>
              <a:pathLst>
                <a:path extrusionOk="0" h="8288" w="3275">
                  <a:moveTo>
                    <a:pt x="24" y="0"/>
                  </a:moveTo>
                  <a:cubicBezTo>
                    <a:pt x="13" y="36"/>
                    <a:pt x="1" y="48"/>
                    <a:pt x="1" y="60"/>
                  </a:cubicBezTo>
                  <a:cubicBezTo>
                    <a:pt x="1" y="108"/>
                    <a:pt x="1" y="155"/>
                    <a:pt x="13" y="191"/>
                  </a:cubicBezTo>
                  <a:lnTo>
                    <a:pt x="3275" y="8287"/>
                  </a:lnTo>
                  <a:lnTo>
                    <a:pt x="3275" y="7097"/>
                  </a:lnTo>
                  <a:lnTo>
                    <a:pt x="429" y="36"/>
                  </a:lnTo>
                  <a:cubicBezTo>
                    <a:pt x="417" y="36"/>
                    <a:pt x="417" y="12"/>
                    <a:pt x="417" y="12"/>
                  </a:cubicBezTo>
                  <a:cubicBezTo>
                    <a:pt x="358" y="48"/>
                    <a:pt x="286" y="60"/>
                    <a:pt x="203" y="60"/>
                  </a:cubicBezTo>
                  <a:cubicBezTo>
                    <a:pt x="132" y="48"/>
                    <a:pt x="72" y="36"/>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27"/>
            <p:cNvSpPr/>
            <p:nvPr/>
          </p:nvSpPr>
          <p:spPr>
            <a:xfrm>
              <a:off x="6559150" y="2280175"/>
              <a:ext cx="477150" cy="150350"/>
            </a:xfrm>
            <a:custGeom>
              <a:rect b="b" l="l" r="r" t="t"/>
              <a:pathLst>
                <a:path extrusionOk="0" h="6014" w="19086">
                  <a:moveTo>
                    <a:pt x="167" y="0"/>
                  </a:moveTo>
                  <a:cubicBezTo>
                    <a:pt x="155" y="167"/>
                    <a:pt x="95" y="298"/>
                    <a:pt x="0" y="405"/>
                  </a:cubicBezTo>
                  <a:lnTo>
                    <a:pt x="19086" y="6013"/>
                  </a:lnTo>
                  <a:lnTo>
                    <a:pt x="19086" y="5561"/>
                  </a:lnTo>
                  <a:lnTo>
                    <a:pt x="16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27"/>
            <p:cNvSpPr/>
            <p:nvPr/>
          </p:nvSpPr>
          <p:spPr>
            <a:xfrm>
              <a:off x="6941625" y="2825775"/>
              <a:ext cx="95275" cy="19700"/>
            </a:xfrm>
            <a:custGeom>
              <a:rect b="b" l="l" r="r" t="t"/>
              <a:pathLst>
                <a:path extrusionOk="0" h="788" w="3811">
                  <a:moveTo>
                    <a:pt x="3811" y="0"/>
                  </a:moveTo>
                  <a:lnTo>
                    <a:pt x="227" y="334"/>
                  </a:lnTo>
                  <a:lnTo>
                    <a:pt x="155" y="334"/>
                  </a:lnTo>
                  <a:cubicBezTo>
                    <a:pt x="132" y="334"/>
                    <a:pt x="132" y="358"/>
                    <a:pt x="120" y="358"/>
                  </a:cubicBezTo>
                  <a:cubicBezTo>
                    <a:pt x="120" y="370"/>
                    <a:pt x="108" y="370"/>
                    <a:pt x="108" y="370"/>
                  </a:cubicBezTo>
                  <a:cubicBezTo>
                    <a:pt x="108" y="381"/>
                    <a:pt x="96" y="381"/>
                    <a:pt x="96" y="381"/>
                  </a:cubicBezTo>
                  <a:lnTo>
                    <a:pt x="84" y="405"/>
                  </a:lnTo>
                  <a:lnTo>
                    <a:pt x="60" y="417"/>
                  </a:lnTo>
                  <a:cubicBezTo>
                    <a:pt x="48" y="417"/>
                    <a:pt x="48" y="429"/>
                    <a:pt x="36" y="441"/>
                  </a:cubicBezTo>
                  <a:cubicBezTo>
                    <a:pt x="1" y="489"/>
                    <a:pt x="1" y="536"/>
                    <a:pt x="1" y="584"/>
                  </a:cubicBezTo>
                  <a:cubicBezTo>
                    <a:pt x="1" y="707"/>
                    <a:pt x="105" y="787"/>
                    <a:pt x="216" y="787"/>
                  </a:cubicBezTo>
                  <a:cubicBezTo>
                    <a:pt x="224" y="787"/>
                    <a:pt x="231" y="787"/>
                    <a:pt x="239" y="786"/>
                  </a:cubicBezTo>
                  <a:lnTo>
                    <a:pt x="358" y="774"/>
                  </a:lnTo>
                  <a:lnTo>
                    <a:pt x="501" y="762"/>
                  </a:lnTo>
                  <a:lnTo>
                    <a:pt x="3811" y="441"/>
                  </a:lnTo>
                  <a:lnTo>
                    <a:pt x="381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27"/>
            <p:cNvSpPr/>
            <p:nvPr/>
          </p:nvSpPr>
          <p:spPr>
            <a:xfrm>
              <a:off x="6649325" y="2926075"/>
              <a:ext cx="386100" cy="71175"/>
            </a:xfrm>
            <a:custGeom>
              <a:rect b="b" l="l" r="r" t="t"/>
              <a:pathLst>
                <a:path extrusionOk="0" h="2847" w="15444">
                  <a:moveTo>
                    <a:pt x="1" y="1"/>
                  </a:moveTo>
                  <a:lnTo>
                    <a:pt x="1" y="25"/>
                  </a:lnTo>
                  <a:cubicBezTo>
                    <a:pt x="18" y="20"/>
                    <a:pt x="36" y="17"/>
                    <a:pt x="52" y="17"/>
                  </a:cubicBezTo>
                  <a:cubicBezTo>
                    <a:pt x="117" y="17"/>
                    <a:pt x="175" y="52"/>
                    <a:pt x="203" y="108"/>
                  </a:cubicBezTo>
                  <a:lnTo>
                    <a:pt x="489" y="525"/>
                  </a:lnTo>
                  <a:lnTo>
                    <a:pt x="9097" y="1846"/>
                  </a:lnTo>
                  <a:lnTo>
                    <a:pt x="9550" y="1918"/>
                  </a:lnTo>
                  <a:lnTo>
                    <a:pt x="13169" y="2489"/>
                  </a:lnTo>
                  <a:lnTo>
                    <a:pt x="13645" y="2561"/>
                  </a:lnTo>
                  <a:lnTo>
                    <a:pt x="15443" y="2846"/>
                  </a:lnTo>
                  <a:lnTo>
                    <a:pt x="15443" y="2406"/>
                  </a:lnTo>
                  <a:lnTo>
                    <a:pt x="13526" y="2108"/>
                  </a:lnTo>
                  <a:lnTo>
                    <a:pt x="13050" y="2025"/>
                  </a:lnTo>
                  <a:lnTo>
                    <a:pt x="9752" y="1525"/>
                  </a:lnTo>
                  <a:lnTo>
                    <a:pt x="9288" y="1453"/>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27"/>
            <p:cNvSpPr/>
            <p:nvPr/>
          </p:nvSpPr>
          <p:spPr>
            <a:xfrm>
              <a:off x="6909175" y="3226725"/>
              <a:ext cx="125350" cy="88725"/>
            </a:xfrm>
            <a:custGeom>
              <a:rect b="b" l="l" r="r" t="t"/>
              <a:pathLst>
                <a:path extrusionOk="0" h="3549" w="5014">
                  <a:moveTo>
                    <a:pt x="4740" y="0"/>
                  </a:moveTo>
                  <a:lnTo>
                    <a:pt x="1" y="3179"/>
                  </a:lnTo>
                  <a:lnTo>
                    <a:pt x="263" y="3548"/>
                  </a:lnTo>
                  <a:lnTo>
                    <a:pt x="5013" y="357"/>
                  </a:lnTo>
                  <a:cubicBezTo>
                    <a:pt x="4871" y="274"/>
                    <a:pt x="4787" y="155"/>
                    <a:pt x="474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27"/>
            <p:cNvSpPr/>
            <p:nvPr/>
          </p:nvSpPr>
          <p:spPr>
            <a:xfrm>
              <a:off x="6638625" y="3316900"/>
              <a:ext cx="267900" cy="180400"/>
            </a:xfrm>
            <a:custGeom>
              <a:rect b="b" l="l" r="r" t="t"/>
              <a:pathLst>
                <a:path extrusionOk="0" h="7216" w="10716">
                  <a:moveTo>
                    <a:pt x="10573" y="1"/>
                  </a:moveTo>
                  <a:cubicBezTo>
                    <a:pt x="10550" y="196"/>
                    <a:pt x="10372" y="347"/>
                    <a:pt x="10157" y="347"/>
                  </a:cubicBezTo>
                  <a:cubicBezTo>
                    <a:pt x="10149" y="347"/>
                    <a:pt x="10141" y="346"/>
                    <a:pt x="10132" y="346"/>
                  </a:cubicBezTo>
                  <a:cubicBezTo>
                    <a:pt x="10025" y="322"/>
                    <a:pt x="9918" y="287"/>
                    <a:pt x="9858" y="203"/>
                  </a:cubicBezTo>
                  <a:lnTo>
                    <a:pt x="83" y="6775"/>
                  </a:lnTo>
                  <a:lnTo>
                    <a:pt x="0" y="6835"/>
                  </a:lnTo>
                  <a:cubicBezTo>
                    <a:pt x="119" y="6930"/>
                    <a:pt x="203" y="7049"/>
                    <a:pt x="250" y="7216"/>
                  </a:cubicBezTo>
                  <a:lnTo>
                    <a:pt x="10716" y="191"/>
                  </a:lnTo>
                  <a:lnTo>
                    <a:pt x="105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27"/>
            <p:cNvSpPr/>
            <p:nvPr/>
          </p:nvSpPr>
          <p:spPr>
            <a:xfrm>
              <a:off x="6965450" y="3661000"/>
              <a:ext cx="70850" cy="74725"/>
            </a:xfrm>
            <a:custGeom>
              <a:rect b="b" l="l" r="r" t="t"/>
              <a:pathLst>
                <a:path extrusionOk="0" h="2989" w="2834">
                  <a:moveTo>
                    <a:pt x="2834" y="0"/>
                  </a:moveTo>
                  <a:lnTo>
                    <a:pt x="0" y="2739"/>
                  </a:lnTo>
                  <a:lnTo>
                    <a:pt x="393" y="2989"/>
                  </a:lnTo>
                  <a:lnTo>
                    <a:pt x="2834" y="631"/>
                  </a:lnTo>
                  <a:lnTo>
                    <a:pt x="283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27"/>
            <p:cNvSpPr/>
            <p:nvPr/>
          </p:nvSpPr>
          <p:spPr>
            <a:xfrm>
              <a:off x="6647850" y="3864600"/>
              <a:ext cx="184850" cy="181875"/>
            </a:xfrm>
            <a:custGeom>
              <a:rect b="b" l="l" r="r" t="t"/>
              <a:pathLst>
                <a:path extrusionOk="0" h="7275" w="7394">
                  <a:moveTo>
                    <a:pt x="7156" y="0"/>
                  </a:moveTo>
                  <a:lnTo>
                    <a:pt x="0" y="6953"/>
                  </a:lnTo>
                  <a:cubicBezTo>
                    <a:pt x="119" y="7025"/>
                    <a:pt x="226" y="7144"/>
                    <a:pt x="310" y="7275"/>
                  </a:cubicBezTo>
                  <a:lnTo>
                    <a:pt x="7394" y="405"/>
                  </a:lnTo>
                  <a:lnTo>
                    <a:pt x="7346" y="322"/>
                  </a:lnTo>
                  <a:cubicBezTo>
                    <a:pt x="7311" y="286"/>
                    <a:pt x="7275" y="238"/>
                    <a:pt x="7263" y="179"/>
                  </a:cubicBezTo>
                  <a:lnTo>
                    <a:pt x="715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27"/>
            <p:cNvSpPr/>
            <p:nvPr/>
          </p:nvSpPr>
          <p:spPr>
            <a:xfrm>
              <a:off x="6835375" y="3737800"/>
              <a:ext cx="131575" cy="122050"/>
            </a:xfrm>
            <a:custGeom>
              <a:rect b="b" l="l" r="r" t="t"/>
              <a:pathLst>
                <a:path extrusionOk="0" h="4882" w="5263">
                  <a:moveTo>
                    <a:pt x="4882" y="0"/>
                  </a:moveTo>
                  <a:lnTo>
                    <a:pt x="0" y="4727"/>
                  </a:lnTo>
                  <a:cubicBezTo>
                    <a:pt x="60" y="4703"/>
                    <a:pt x="119" y="4703"/>
                    <a:pt x="191" y="4703"/>
                  </a:cubicBezTo>
                  <a:cubicBezTo>
                    <a:pt x="310" y="4715"/>
                    <a:pt x="429" y="4775"/>
                    <a:pt x="488" y="4882"/>
                  </a:cubicBezTo>
                  <a:lnTo>
                    <a:pt x="5263" y="250"/>
                  </a:lnTo>
                  <a:lnTo>
                    <a:pt x="488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27"/>
            <p:cNvSpPr/>
            <p:nvPr/>
          </p:nvSpPr>
          <p:spPr>
            <a:xfrm>
              <a:off x="6647550" y="2926675"/>
              <a:ext cx="388750" cy="587000"/>
            </a:xfrm>
            <a:custGeom>
              <a:rect b="b" l="l" r="r" t="t"/>
              <a:pathLst>
                <a:path extrusionOk="0" h="23480" w="15550">
                  <a:moveTo>
                    <a:pt x="96" y="1"/>
                  </a:moveTo>
                  <a:lnTo>
                    <a:pt x="96" y="132"/>
                  </a:lnTo>
                  <a:cubicBezTo>
                    <a:pt x="84" y="251"/>
                    <a:pt x="60" y="358"/>
                    <a:pt x="0" y="441"/>
                  </a:cubicBezTo>
                  <a:lnTo>
                    <a:pt x="5739" y="8954"/>
                  </a:lnTo>
                  <a:lnTo>
                    <a:pt x="6025" y="9383"/>
                  </a:lnTo>
                  <a:lnTo>
                    <a:pt x="6561" y="10181"/>
                  </a:lnTo>
                  <a:lnTo>
                    <a:pt x="6608" y="10181"/>
                  </a:lnTo>
                  <a:cubicBezTo>
                    <a:pt x="6823" y="10192"/>
                    <a:pt x="7001" y="10395"/>
                    <a:pt x="6977" y="10621"/>
                  </a:cubicBezTo>
                  <a:cubicBezTo>
                    <a:pt x="6977" y="10669"/>
                    <a:pt x="6965" y="10692"/>
                    <a:pt x="6942" y="10740"/>
                  </a:cubicBezTo>
                  <a:lnTo>
                    <a:pt x="9918" y="15145"/>
                  </a:lnTo>
                  <a:cubicBezTo>
                    <a:pt x="10121" y="15193"/>
                    <a:pt x="10263" y="15372"/>
                    <a:pt x="10240" y="15574"/>
                  </a:cubicBezTo>
                  <a:lnTo>
                    <a:pt x="10240" y="15610"/>
                  </a:lnTo>
                  <a:lnTo>
                    <a:pt x="10371" y="15800"/>
                  </a:lnTo>
                  <a:lnTo>
                    <a:pt x="15550" y="23480"/>
                  </a:lnTo>
                  <a:lnTo>
                    <a:pt x="15550" y="22682"/>
                  </a:lnTo>
                  <a:lnTo>
                    <a:pt x="10728" y="15550"/>
                  </a:lnTo>
                  <a:lnTo>
                    <a:pt x="10478" y="15181"/>
                  </a:lnTo>
                  <a:lnTo>
                    <a:pt x="6263" y="8907"/>
                  </a:lnTo>
                  <a:lnTo>
                    <a:pt x="5977" y="8478"/>
                  </a:lnTo>
                  <a:lnTo>
                    <a:pt x="596" y="501"/>
                  </a:lnTo>
                  <a:lnTo>
                    <a:pt x="310" y="84"/>
                  </a:lnTo>
                  <a:cubicBezTo>
                    <a:pt x="262" y="25"/>
                    <a:pt x="179" y="1"/>
                    <a:pt x="9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27"/>
            <p:cNvSpPr/>
            <p:nvPr/>
          </p:nvSpPr>
          <p:spPr>
            <a:xfrm>
              <a:off x="6603800" y="3495625"/>
              <a:ext cx="7450" cy="13000"/>
            </a:xfrm>
            <a:custGeom>
              <a:rect b="b" l="l" r="r" t="t"/>
              <a:pathLst>
                <a:path extrusionOk="0" h="520" w="298">
                  <a:moveTo>
                    <a:pt x="237" y="0"/>
                  </a:moveTo>
                  <a:cubicBezTo>
                    <a:pt x="172" y="0"/>
                    <a:pt x="97" y="34"/>
                    <a:pt x="60" y="91"/>
                  </a:cubicBezTo>
                  <a:lnTo>
                    <a:pt x="60" y="115"/>
                  </a:lnTo>
                  <a:cubicBezTo>
                    <a:pt x="0" y="222"/>
                    <a:pt x="36" y="353"/>
                    <a:pt x="143" y="412"/>
                  </a:cubicBezTo>
                  <a:lnTo>
                    <a:pt x="298" y="519"/>
                  </a:lnTo>
                  <a:cubicBezTo>
                    <a:pt x="262" y="412"/>
                    <a:pt x="238" y="305"/>
                    <a:pt x="238" y="198"/>
                  </a:cubicBezTo>
                  <a:cubicBezTo>
                    <a:pt x="238" y="138"/>
                    <a:pt x="262" y="67"/>
                    <a:pt x="286" y="7"/>
                  </a:cubicBezTo>
                  <a:cubicBezTo>
                    <a:pt x="271" y="2"/>
                    <a:pt x="254" y="0"/>
                    <a:pt x="23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27"/>
            <p:cNvSpPr/>
            <p:nvPr/>
          </p:nvSpPr>
          <p:spPr>
            <a:xfrm>
              <a:off x="6640400" y="3514550"/>
              <a:ext cx="395900" cy="275350"/>
            </a:xfrm>
            <a:custGeom>
              <a:rect b="b" l="l" r="r" t="t"/>
              <a:pathLst>
                <a:path extrusionOk="0" h="11014" w="15836">
                  <a:moveTo>
                    <a:pt x="12" y="0"/>
                  </a:moveTo>
                  <a:lnTo>
                    <a:pt x="1" y="12"/>
                  </a:lnTo>
                  <a:lnTo>
                    <a:pt x="477" y="846"/>
                  </a:lnTo>
                  <a:lnTo>
                    <a:pt x="12681" y="8930"/>
                  </a:lnTo>
                  <a:lnTo>
                    <a:pt x="13062" y="9180"/>
                  </a:lnTo>
                  <a:lnTo>
                    <a:pt x="15836" y="11014"/>
                  </a:lnTo>
                  <a:lnTo>
                    <a:pt x="15836" y="10478"/>
                  </a:lnTo>
                  <a:lnTo>
                    <a:pt x="13395" y="8847"/>
                  </a:lnTo>
                  <a:lnTo>
                    <a:pt x="13002" y="8597"/>
                  </a:ln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27"/>
            <p:cNvSpPr/>
            <p:nvPr/>
          </p:nvSpPr>
          <p:spPr>
            <a:xfrm>
              <a:off x="6841925" y="4224750"/>
              <a:ext cx="194375" cy="153025"/>
            </a:xfrm>
            <a:custGeom>
              <a:rect b="b" l="l" r="r" t="t"/>
              <a:pathLst>
                <a:path extrusionOk="0" h="6121" w="7775">
                  <a:moveTo>
                    <a:pt x="560" y="1"/>
                  </a:moveTo>
                  <a:lnTo>
                    <a:pt x="0" y="120"/>
                  </a:lnTo>
                  <a:lnTo>
                    <a:pt x="7775" y="6121"/>
                  </a:lnTo>
                  <a:lnTo>
                    <a:pt x="7775" y="5549"/>
                  </a:lnTo>
                  <a:lnTo>
                    <a:pt x="56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27"/>
            <p:cNvSpPr/>
            <p:nvPr/>
          </p:nvSpPr>
          <p:spPr>
            <a:xfrm>
              <a:off x="6649325" y="4070575"/>
              <a:ext cx="195300" cy="148550"/>
            </a:xfrm>
            <a:custGeom>
              <a:rect b="b" l="l" r="r" t="t"/>
              <a:pathLst>
                <a:path extrusionOk="0" h="5942" w="7812">
                  <a:moveTo>
                    <a:pt x="263" y="0"/>
                  </a:moveTo>
                  <a:cubicBezTo>
                    <a:pt x="203" y="119"/>
                    <a:pt x="120" y="227"/>
                    <a:pt x="1" y="334"/>
                  </a:cubicBezTo>
                  <a:lnTo>
                    <a:pt x="48" y="405"/>
                  </a:lnTo>
                  <a:lnTo>
                    <a:pt x="7252" y="5942"/>
                  </a:lnTo>
                  <a:lnTo>
                    <a:pt x="7811" y="5811"/>
                  </a:lnTo>
                  <a:lnTo>
                    <a:pt x="26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27"/>
            <p:cNvSpPr/>
            <p:nvPr/>
          </p:nvSpPr>
          <p:spPr>
            <a:xfrm>
              <a:off x="6831200" y="3872325"/>
              <a:ext cx="180400" cy="298875"/>
            </a:xfrm>
            <a:custGeom>
              <a:rect b="b" l="l" r="r" t="t"/>
              <a:pathLst>
                <a:path extrusionOk="0" h="11955" w="7216">
                  <a:moveTo>
                    <a:pt x="0" y="1"/>
                  </a:moveTo>
                  <a:lnTo>
                    <a:pt x="48" y="72"/>
                  </a:lnTo>
                  <a:lnTo>
                    <a:pt x="6823" y="11955"/>
                  </a:lnTo>
                  <a:cubicBezTo>
                    <a:pt x="6918" y="11847"/>
                    <a:pt x="7073" y="11776"/>
                    <a:pt x="7216" y="11764"/>
                  </a:cubicBezTo>
                  <a:lnTo>
                    <a:pt x="4525" y="7025"/>
                  </a:lnTo>
                  <a:cubicBezTo>
                    <a:pt x="4465" y="7061"/>
                    <a:pt x="4394" y="7061"/>
                    <a:pt x="4334" y="7061"/>
                  </a:cubicBezTo>
                  <a:cubicBezTo>
                    <a:pt x="4108" y="7037"/>
                    <a:pt x="3941" y="6847"/>
                    <a:pt x="3965" y="6609"/>
                  </a:cubicBezTo>
                  <a:cubicBezTo>
                    <a:pt x="3977" y="6490"/>
                    <a:pt x="4037" y="6383"/>
                    <a:pt x="4120" y="6323"/>
                  </a:cubicBezTo>
                  <a:lnTo>
                    <a:pt x="548" y="60"/>
                  </a:lnTo>
                  <a:cubicBezTo>
                    <a:pt x="483" y="107"/>
                    <a:pt x="410" y="139"/>
                    <a:pt x="335" y="139"/>
                  </a:cubicBezTo>
                  <a:cubicBezTo>
                    <a:pt x="315" y="139"/>
                    <a:pt x="295" y="137"/>
                    <a:pt x="274" y="132"/>
                  </a:cubicBezTo>
                  <a:cubicBezTo>
                    <a:pt x="167" y="120"/>
                    <a:pt x="60" y="72"/>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27"/>
            <p:cNvSpPr/>
            <p:nvPr/>
          </p:nvSpPr>
          <p:spPr>
            <a:xfrm>
              <a:off x="6632950" y="3514850"/>
              <a:ext cx="202450" cy="354225"/>
            </a:xfrm>
            <a:custGeom>
              <a:rect b="b" l="l" r="r" t="t"/>
              <a:pathLst>
                <a:path extrusionOk="0" h="14169" w="8098">
                  <a:moveTo>
                    <a:pt x="310" y="0"/>
                  </a:moveTo>
                  <a:cubicBezTo>
                    <a:pt x="227" y="84"/>
                    <a:pt x="120" y="143"/>
                    <a:pt x="1" y="179"/>
                  </a:cubicBezTo>
                  <a:lnTo>
                    <a:pt x="1" y="358"/>
                  </a:lnTo>
                  <a:lnTo>
                    <a:pt x="7764" y="13990"/>
                  </a:lnTo>
                  <a:lnTo>
                    <a:pt x="7871" y="14169"/>
                  </a:lnTo>
                  <a:cubicBezTo>
                    <a:pt x="7859" y="14121"/>
                    <a:pt x="7859" y="14062"/>
                    <a:pt x="7859" y="14002"/>
                  </a:cubicBezTo>
                  <a:cubicBezTo>
                    <a:pt x="7859" y="13835"/>
                    <a:pt x="7954" y="13716"/>
                    <a:pt x="8097" y="13657"/>
                  </a:cubicBezTo>
                  <a:lnTo>
                    <a:pt x="787" y="834"/>
                  </a:lnTo>
                  <a:lnTo>
                    <a:pt x="31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27"/>
            <p:cNvSpPr/>
            <p:nvPr/>
          </p:nvSpPr>
          <p:spPr>
            <a:xfrm>
              <a:off x="6621650" y="3519025"/>
              <a:ext cx="17000" cy="515550"/>
            </a:xfrm>
            <a:custGeom>
              <a:rect b="b" l="l" r="r" t="t"/>
              <a:pathLst>
                <a:path extrusionOk="0" h="20622" w="680">
                  <a:moveTo>
                    <a:pt x="0" y="0"/>
                  </a:moveTo>
                  <a:lnTo>
                    <a:pt x="227" y="20622"/>
                  </a:lnTo>
                  <a:cubicBezTo>
                    <a:pt x="311" y="20605"/>
                    <a:pt x="389" y="20588"/>
                    <a:pt x="470" y="20588"/>
                  </a:cubicBezTo>
                  <a:cubicBezTo>
                    <a:pt x="503" y="20588"/>
                    <a:pt x="537" y="20591"/>
                    <a:pt x="572" y="20598"/>
                  </a:cubicBezTo>
                  <a:cubicBezTo>
                    <a:pt x="596" y="20598"/>
                    <a:pt x="643" y="20610"/>
                    <a:pt x="679" y="20610"/>
                  </a:cubicBezTo>
                  <a:lnTo>
                    <a:pt x="453" y="202"/>
                  </a:lnTo>
                  <a:lnTo>
                    <a:pt x="453" y="24"/>
                  </a:lnTo>
                  <a:cubicBezTo>
                    <a:pt x="387" y="32"/>
                    <a:pt x="333" y="46"/>
                    <a:pt x="278" y="46"/>
                  </a:cubicBezTo>
                  <a:cubicBezTo>
                    <a:pt x="253" y="46"/>
                    <a:pt x="229" y="43"/>
                    <a:pt x="203" y="36"/>
                  </a:cubicBezTo>
                  <a:cubicBezTo>
                    <a:pt x="143" y="36"/>
                    <a:pt x="60"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27"/>
            <p:cNvSpPr/>
            <p:nvPr/>
          </p:nvSpPr>
          <p:spPr>
            <a:xfrm>
              <a:off x="5767375" y="3510375"/>
              <a:ext cx="852500" cy="922475"/>
            </a:xfrm>
            <a:custGeom>
              <a:rect b="b" l="l" r="r" t="t"/>
              <a:pathLst>
                <a:path extrusionOk="0" h="36899" w="34100">
                  <a:moveTo>
                    <a:pt x="33779" y="1"/>
                  </a:moveTo>
                  <a:lnTo>
                    <a:pt x="1" y="36577"/>
                  </a:lnTo>
                  <a:cubicBezTo>
                    <a:pt x="143" y="36672"/>
                    <a:pt x="239" y="36779"/>
                    <a:pt x="334" y="36898"/>
                  </a:cubicBezTo>
                  <a:lnTo>
                    <a:pt x="34100" y="310"/>
                  </a:lnTo>
                  <a:cubicBezTo>
                    <a:pt x="33969" y="239"/>
                    <a:pt x="33862" y="132"/>
                    <a:pt x="3377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27"/>
            <p:cNvSpPr/>
            <p:nvPr/>
          </p:nvSpPr>
          <p:spPr>
            <a:xfrm>
              <a:off x="6299575" y="4069975"/>
              <a:ext cx="318525" cy="244400"/>
            </a:xfrm>
            <a:custGeom>
              <a:rect b="b" l="l" r="r" t="t"/>
              <a:pathLst>
                <a:path extrusionOk="0" h="9776" w="12741">
                  <a:moveTo>
                    <a:pt x="12455" y="1"/>
                  </a:moveTo>
                  <a:lnTo>
                    <a:pt x="1" y="9418"/>
                  </a:lnTo>
                  <a:cubicBezTo>
                    <a:pt x="108" y="9525"/>
                    <a:pt x="191" y="9645"/>
                    <a:pt x="263" y="9776"/>
                  </a:cubicBezTo>
                  <a:lnTo>
                    <a:pt x="12741" y="358"/>
                  </a:lnTo>
                  <a:cubicBezTo>
                    <a:pt x="12622" y="251"/>
                    <a:pt x="12514" y="131"/>
                    <a:pt x="1245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27"/>
            <p:cNvSpPr/>
            <p:nvPr/>
          </p:nvSpPr>
          <p:spPr>
            <a:xfrm>
              <a:off x="6312675" y="4246175"/>
              <a:ext cx="406325" cy="101975"/>
            </a:xfrm>
            <a:custGeom>
              <a:rect b="b" l="l" r="r" t="t"/>
              <a:pathLst>
                <a:path extrusionOk="0" h="4079" w="16253">
                  <a:moveTo>
                    <a:pt x="15931" y="1"/>
                  </a:moveTo>
                  <a:lnTo>
                    <a:pt x="13" y="3620"/>
                  </a:lnTo>
                  <a:cubicBezTo>
                    <a:pt x="25" y="3716"/>
                    <a:pt x="25" y="3799"/>
                    <a:pt x="13" y="3918"/>
                  </a:cubicBezTo>
                  <a:cubicBezTo>
                    <a:pt x="13" y="3966"/>
                    <a:pt x="13" y="4025"/>
                    <a:pt x="1" y="4073"/>
                  </a:cubicBezTo>
                  <a:cubicBezTo>
                    <a:pt x="17" y="4073"/>
                    <a:pt x="38" y="4078"/>
                    <a:pt x="61" y="4078"/>
                  </a:cubicBezTo>
                  <a:cubicBezTo>
                    <a:pt x="72" y="4078"/>
                    <a:pt x="84" y="4077"/>
                    <a:pt x="96" y="4073"/>
                  </a:cubicBezTo>
                  <a:lnTo>
                    <a:pt x="16253" y="394"/>
                  </a:lnTo>
                  <a:cubicBezTo>
                    <a:pt x="16074" y="346"/>
                    <a:pt x="15931" y="203"/>
                    <a:pt x="1593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27"/>
            <p:cNvSpPr/>
            <p:nvPr/>
          </p:nvSpPr>
          <p:spPr>
            <a:xfrm>
              <a:off x="6728200" y="4251550"/>
              <a:ext cx="2725" cy="2100"/>
            </a:xfrm>
            <a:custGeom>
              <a:rect b="b" l="l" r="r" t="t"/>
              <a:pathLst>
                <a:path extrusionOk="0" h="84" w="109">
                  <a:moveTo>
                    <a:pt x="72" y="0"/>
                  </a:moveTo>
                  <a:cubicBezTo>
                    <a:pt x="60" y="24"/>
                    <a:pt x="25" y="60"/>
                    <a:pt x="1" y="84"/>
                  </a:cubicBezTo>
                  <a:lnTo>
                    <a:pt x="108" y="60"/>
                  </a:lnTo>
                  <a:lnTo>
                    <a:pt x="7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27"/>
            <p:cNvSpPr/>
            <p:nvPr/>
          </p:nvSpPr>
          <p:spPr>
            <a:xfrm>
              <a:off x="6736250" y="4181300"/>
              <a:ext cx="261950" cy="69375"/>
            </a:xfrm>
            <a:custGeom>
              <a:rect b="b" l="l" r="r" t="t"/>
              <a:pathLst>
                <a:path extrusionOk="0" h="2775" w="10478">
                  <a:moveTo>
                    <a:pt x="10442" y="0"/>
                  </a:moveTo>
                  <a:lnTo>
                    <a:pt x="4334" y="1382"/>
                  </a:lnTo>
                  <a:lnTo>
                    <a:pt x="3775" y="1513"/>
                  </a:lnTo>
                  <a:lnTo>
                    <a:pt x="0" y="2382"/>
                  </a:lnTo>
                  <a:lnTo>
                    <a:pt x="227" y="2775"/>
                  </a:lnTo>
                  <a:lnTo>
                    <a:pt x="4215" y="1870"/>
                  </a:lnTo>
                  <a:lnTo>
                    <a:pt x="4787" y="1739"/>
                  </a:lnTo>
                  <a:lnTo>
                    <a:pt x="10478" y="441"/>
                  </a:lnTo>
                  <a:cubicBezTo>
                    <a:pt x="10442" y="322"/>
                    <a:pt x="10406" y="203"/>
                    <a:pt x="10418" y="72"/>
                  </a:cubicBezTo>
                  <a:cubicBezTo>
                    <a:pt x="10418" y="36"/>
                    <a:pt x="10442" y="24"/>
                    <a:pt x="1044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27"/>
            <p:cNvSpPr/>
            <p:nvPr/>
          </p:nvSpPr>
          <p:spPr>
            <a:xfrm>
              <a:off x="6640400" y="4078600"/>
              <a:ext cx="213150" cy="382525"/>
            </a:xfrm>
            <a:custGeom>
              <a:rect b="b" l="l" r="r" t="t"/>
              <a:pathLst>
                <a:path extrusionOk="0" h="15301" w="8526">
                  <a:moveTo>
                    <a:pt x="405" y="1"/>
                  </a:moveTo>
                  <a:cubicBezTo>
                    <a:pt x="286" y="84"/>
                    <a:pt x="143" y="156"/>
                    <a:pt x="1" y="191"/>
                  </a:cubicBezTo>
                  <a:lnTo>
                    <a:pt x="3275" y="6275"/>
                  </a:lnTo>
                  <a:lnTo>
                    <a:pt x="3322" y="6275"/>
                  </a:lnTo>
                  <a:cubicBezTo>
                    <a:pt x="3537" y="6311"/>
                    <a:pt x="3703" y="6502"/>
                    <a:pt x="3691" y="6728"/>
                  </a:cubicBezTo>
                  <a:cubicBezTo>
                    <a:pt x="3680" y="6799"/>
                    <a:pt x="3644" y="6859"/>
                    <a:pt x="3620" y="6918"/>
                  </a:cubicBezTo>
                  <a:lnTo>
                    <a:pt x="3644" y="6978"/>
                  </a:lnTo>
                  <a:lnTo>
                    <a:pt x="8121" y="15300"/>
                  </a:lnTo>
                  <a:lnTo>
                    <a:pt x="8180" y="15193"/>
                  </a:lnTo>
                  <a:cubicBezTo>
                    <a:pt x="8204" y="15193"/>
                    <a:pt x="8204" y="15181"/>
                    <a:pt x="8216" y="15157"/>
                  </a:cubicBezTo>
                  <a:lnTo>
                    <a:pt x="8228" y="15146"/>
                  </a:lnTo>
                  <a:lnTo>
                    <a:pt x="8240" y="15134"/>
                  </a:lnTo>
                  <a:cubicBezTo>
                    <a:pt x="8240" y="15122"/>
                    <a:pt x="8263" y="15122"/>
                    <a:pt x="8263" y="15122"/>
                  </a:cubicBezTo>
                  <a:cubicBezTo>
                    <a:pt x="8263" y="15122"/>
                    <a:pt x="8263" y="15098"/>
                    <a:pt x="8275" y="15098"/>
                  </a:cubicBezTo>
                  <a:lnTo>
                    <a:pt x="8287" y="15098"/>
                  </a:lnTo>
                  <a:cubicBezTo>
                    <a:pt x="8287" y="15086"/>
                    <a:pt x="8299" y="15086"/>
                    <a:pt x="8299" y="15086"/>
                  </a:cubicBezTo>
                  <a:lnTo>
                    <a:pt x="8525" y="15026"/>
                  </a:lnTo>
                  <a:lnTo>
                    <a:pt x="4120" y="6871"/>
                  </a:lnTo>
                  <a:lnTo>
                    <a:pt x="3894" y="6466"/>
                  </a:lnTo>
                  <a:lnTo>
                    <a:pt x="441" y="72"/>
                  </a:lnTo>
                  <a:lnTo>
                    <a:pt x="40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27"/>
            <p:cNvSpPr/>
            <p:nvPr/>
          </p:nvSpPr>
          <p:spPr>
            <a:xfrm>
              <a:off x="6851450" y="4463175"/>
              <a:ext cx="184850" cy="115525"/>
            </a:xfrm>
            <a:custGeom>
              <a:rect b="b" l="l" r="r" t="t"/>
              <a:pathLst>
                <a:path extrusionOk="0" h="4621" w="7394">
                  <a:moveTo>
                    <a:pt x="488" y="1"/>
                  </a:moveTo>
                  <a:lnTo>
                    <a:pt x="60" y="108"/>
                  </a:lnTo>
                  <a:lnTo>
                    <a:pt x="0" y="227"/>
                  </a:lnTo>
                  <a:lnTo>
                    <a:pt x="7394" y="4620"/>
                  </a:lnTo>
                  <a:lnTo>
                    <a:pt x="7394" y="4096"/>
                  </a:lnTo>
                  <a:lnTo>
                    <a:pt x="48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27"/>
            <p:cNvSpPr/>
            <p:nvPr/>
          </p:nvSpPr>
          <p:spPr>
            <a:xfrm>
              <a:off x="6847575" y="4406025"/>
              <a:ext cx="188425" cy="60450"/>
            </a:xfrm>
            <a:custGeom>
              <a:rect b="b" l="l" r="r" t="t"/>
              <a:pathLst>
                <a:path extrusionOk="0" h="2418" w="7537">
                  <a:moveTo>
                    <a:pt x="17" y="1997"/>
                  </a:moveTo>
                  <a:cubicBezTo>
                    <a:pt x="11" y="1998"/>
                    <a:pt x="6" y="2000"/>
                    <a:pt x="0" y="2001"/>
                  </a:cubicBezTo>
                  <a:lnTo>
                    <a:pt x="17" y="1997"/>
                  </a:lnTo>
                  <a:close/>
                  <a:moveTo>
                    <a:pt x="7537" y="1"/>
                  </a:moveTo>
                  <a:lnTo>
                    <a:pt x="167" y="1965"/>
                  </a:lnTo>
                  <a:lnTo>
                    <a:pt x="17" y="1997"/>
                  </a:lnTo>
                  <a:lnTo>
                    <a:pt x="17" y="1997"/>
                  </a:lnTo>
                  <a:cubicBezTo>
                    <a:pt x="29" y="1995"/>
                    <a:pt x="43" y="1994"/>
                    <a:pt x="57" y="1994"/>
                  </a:cubicBezTo>
                  <a:cubicBezTo>
                    <a:pt x="92" y="1994"/>
                    <a:pt x="129" y="2002"/>
                    <a:pt x="167" y="2025"/>
                  </a:cubicBezTo>
                  <a:cubicBezTo>
                    <a:pt x="286" y="2084"/>
                    <a:pt x="310" y="2215"/>
                    <a:pt x="250" y="2322"/>
                  </a:cubicBezTo>
                  <a:lnTo>
                    <a:pt x="215" y="2418"/>
                  </a:lnTo>
                  <a:lnTo>
                    <a:pt x="631" y="2299"/>
                  </a:lnTo>
                  <a:lnTo>
                    <a:pt x="7537" y="453"/>
                  </a:lnTo>
                  <a:lnTo>
                    <a:pt x="753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27"/>
            <p:cNvSpPr/>
            <p:nvPr/>
          </p:nvSpPr>
          <p:spPr>
            <a:xfrm>
              <a:off x="6725825" y="4654575"/>
              <a:ext cx="17300" cy="9550"/>
            </a:xfrm>
            <a:custGeom>
              <a:rect b="b" l="l" r="r" t="t"/>
              <a:pathLst>
                <a:path extrusionOk="0" h="382" w="692">
                  <a:moveTo>
                    <a:pt x="227" y="0"/>
                  </a:moveTo>
                  <a:lnTo>
                    <a:pt x="1" y="381"/>
                  </a:lnTo>
                  <a:lnTo>
                    <a:pt x="525" y="381"/>
                  </a:lnTo>
                  <a:lnTo>
                    <a:pt x="691" y="84"/>
                  </a:lnTo>
                  <a:lnTo>
                    <a:pt x="22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27"/>
            <p:cNvSpPr/>
            <p:nvPr/>
          </p:nvSpPr>
          <p:spPr>
            <a:xfrm>
              <a:off x="6737150" y="4455550"/>
              <a:ext cx="117875" cy="190425"/>
            </a:xfrm>
            <a:custGeom>
              <a:rect b="b" l="l" r="r" t="t"/>
              <a:pathLst>
                <a:path extrusionOk="0" h="7617" w="4715">
                  <a:moveTo>
                    <a:pt x="4478" y="0"/>
                  </a:moveTo>
                  <a:cubicBezTo>
                    <a:pt x="4455" y="0"/>
                    <a:pt x="4430" y="3"/>
                    <a:pt x="4405" y="8"/>
                  </a:cubicBezTo>
                  <a:cubicBezTo>
                    <a:pt x="4405" y="20"/>
                    <a:pt x="4382" y="20"/>
                    <a:pt x="4382" y="20"/>
                  </a:cubicBezTo>
                  <a:lnTo>
                    <a:pt x="4370" y="20"/>
                  </a:lnTo>
                  <a:lnTo>
                    <a:pt x="4358" y="32"/>
                  </a:lnTo>
                  <a:cubicBezTo>
                    <a:pt x="4358" y="56"/>
                    <a:pt x="4346" y="56"/>
                    <a:pt x="4346" y="56"/>
                  </a:cubicBezTo>
                  <a:lnTo>
                    <a:pt x="4334" y="68"/>
                  </a:lnTo>
                  <a:lnTo>
                    <a:pt x="4310" y="79"/>
                  </a:lnTo>
                  <a:cubicBezTo>
                    <a:pt x="4298" y="79"/>
                    <a:pt x="4298" y="91"/>
                    <a:pt x="4286" y="115"/>
                  </a:cubicBezTo>
                  <a:lnTo>
                    <a:pt x="4227" y="222"/>
                  </a:lnTo>
                  <a:lnTo>
                    <a:pt x="0" y="7521"/>
                  </a:lnTo>
                  <a:lnTo>
                    <a:pt x="453" y="7616"/>
                  </a:lnTo>
                  <a:lnTo>
                    <a:pt x="4548" y="508"/>
                  </a:lnTo>
                  <a:lnTo>
                    <a:pt x="4608" y="389"/>
                  </a:lnTo>
                  <a:lnTo>
                    <a:pt x="4655" y="318"/>
                  </a:lnTo>
                  <a:cubicBezTo>
                    <a:pt x="4715" y="210"/>
                    <a:pt x="4667" y="79"/>
                    <a:pt x="4560" y="20"/>
                  </a:cubicBezTo>
                  <a:cubicBezTo>
                    <a:pt x="4539" y="6"/>
                    <a:pt x="4510" y="0"/>
                    <a:pt x="447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27"/>
            <p:cNvSpPr/>
            <p:nvPr/>
          </p:nvSpPr>
          <p:spPr>
            <a:xfrm>
              <a:off x="6337975" y="4576300"/>
              <a:ext cx="3900" cy="5375"/>
            </a:xfrm>
            <a:custGeom>
              <a:rect b="b" l="l" r="r" t="t"/>
              <a:pathLst>
                <a:path extrusionOk="0" h="215" w="156">
                  <a:moveTo>
                    <a:pt x="1" y="0"/>
                  </a:moveTo>
                  <a:lnTo>
                    <a:pt x="1" y="0"/>
                  </a:lnTo>
                  <a:cubicBezTo>
                    <a:pt x="13" y="95"/>
                    <a:pt x="72" y="179"/>
                    <a:pt x="156" y="214"/>
                  </a:cubicBezTo>
                  <a:lnTo>
                    <a:pt x="156" y="48"/>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27"/>
            <p:cNvSpPr/>
            <p:nvPr/>
          </p:nvSpPr>
          <p:spPr>
            <a:xfrm>
              <a:off x="6410025" y="4583425"/>
              <a:ext cx="434000" cy="80700"/>
            </a:xfrm>
            <a:custGeom>
              <a:rect b="b" l="l" r="r" t="t"/>
              <a:pathLst>
                <a:path extrusionOk="0" h="3228" w="17360">
                  <a:moveTo>
                    <a:pt x="107" y="1"/>
                  </a:moveTo>
                  <a:cubicBezTo>
                    <a:pt x="95" y="144"/>
                    <a:pt x="60" y="298"/>
                    <a:pt x="0" y="429"/>
                  </a:cubicBezTo>
                  <a:lnTo>
                    <a:pt x="12859" y="2846"/>
                  </a:lnTo>
                  <a:lnTo>
                    <a:pt x="13323" y="2930"/>
                  </a:lnTo>
                  <a:lnTo>
                    <a:pt x="14931" y="3227"/>
                  </a:lnTo>
                  <a:lnTo>
                    <a:pt x="17359" y="3227"/>
                  </a:lnTo>
                  <a:lnTo>
                    <a:pt x="13561" y="2513"/>
                  </a:lnTo>
                  <a:lnTo>
                    <a:pt x="13097" y="2418"/>
                  </a:lnTo>
                  <a:lnTo>
                    <a:pt x="10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27"/>
            <p:cNvSpPr/>
            <p:nvPr/>
          </p:nvSpPr>
          <p:spPr>
            <a:xfrm>
              <a:off x="5778675" y="4344125"/>
              <a:ext cx="436700" cy="105675"/>
            </a:xfrm>
            <a:custGeom>
              <a:rect b="b" l="l" r="r" t="t"/>
              <a:pathLst>
                <a:path extrusionOk="0" h="4227" w="17468">
                  <a:moveTo>
                    <a:pt x="17384" y="0"/>
                  </a:moveTo>
                  <a:lnTo>
                    <a:pt x="1" y="3786"/>
                  </a:lnTo>
                  <a:cubicBezTo>
                    <a:pt x="25" y="3905"/>
                    <a:pt x="60" y="4048"/>
                    <a:pt x="49" y="4179"/>
                  </a:cubicBezTo>
                  <a:lnTo>
                    <a:pt x="49" y="4227"/>
                  </a:lnTo>
                  <a:lnTo>
                    <a:pt x="17467" y="429"/>
                  </a:lnTo>
                  <a:cubicBezTo>
                    <a:pt x="17432" y="286"/>
                    <a:pt x="17396" y="155"/>
                    <a:pt x="1738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27"/>
            <p:cNvSpPr/>
            <p:nvPr/>
          </p:nvSpPr>
          <p:spPr>
            <a:xfrm>
              <a:off x="5778975" y="4449775"/>
              <a:ext cx="566475" cy="127425"/>
            </a:xfrm>
            <a:custGeom>
              <a:rect b="b" l="l" r="r" t="t"/>
              <a:pathLst>
                <a:path extrusionOk="0" h="5097" w="22659">
                  <a:moveTo>
                    <a:pt x="48" y="1"/>
                  </a:moveTo>
                  <a:cubicBezTo>
                    <a:pt x="37" y="72"/>
                    <a:pt x="13" y="132"/>
                    <a:pt x="1" y="191"/>
                  </a:cubicBezTo>
                  <a:lnTo>
                    <a:pt x="691" y="596"/>
                  </a:lnTo>
                  <a:lnTo>
                    <a:pt x="22373" y="5061"/>
                  </a:lnTo>
                  <a:lnTo>
                    <a:pt x="22539" y="5097"/>
                  </a:lnTo>
                  <a:cubicBezTo>
                    <a:pt x="22551" y="4942"/>
                    <a:pt x="22575" y="4799"/>
                    <a:pt x="22658" y="4656"/>
                  </a:cubicBezTo>
                  <a:lnTo>
                    <a:pt x="4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27"/>
            <p:cNvSpPr/>
            <p:nvPr/>
          </p:nvSpPr>
          <p:spPr>
            <a:xfrm>
              <a:off x="6395425" y="4603375"/>
              <a:ext cx="42600" cy="60750"/>
            </a:xfrm>
            <a:custGeom>
              <a:rect b="b" l="l" r="r" t="t"/>
              <a:pathLst>
                <a:path extrusionOk="0" h="2430" w="1704">
                  <a:moveTo>
                    <a:pt x="346" y="0"/>
                  </a:moveTo>
                  <a:cubicBezTo>
                    <a:pt x="239" y="120"/>
                    <a:pt x="144" y="215"/>
                    <a:pt x="1" y="286"/>
                  </a:cubicBezTo>
                  <a:lnTo>
                    <a:pt x="1191" y="2429"/>
                  </a:lnTo>
                  <a:lnTo>
                    <a:pt x="1703" y="2429"/>
                  </a:lnTo>
                  <a:lnTo>
                    <a:pt x="3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27"/>
            <p:cNvSpPr/>
            <p:nvPr/>
          </p:nvSpPr>
          <p:spPr>
            <a:xfrm>
              <a:off x="6271300" y="4385800"/>
              <a:ext cx="100350" cy="163725"/>
            </a:xfrm>
            <a:custGeom>
              <a:rect b="b" l="l" r="r" t="t"/>
              <a:pathLst>
                <a:path extrusionOk="0" h="6549" w="4014">
                  <a:moveTo>
                    <a:pt x="429" y="0"/>
                  </a:moveTo>
                  <a:cubicBezTo>
                    <a:pt x="298" y="60"/>
                    <a:pt x="144" y="107"/>
                    <a:pt x="1" y="131"/>
                  </a:cubicBezTo>
                  <a:lnTo>
                    <a:pt x="3585" y="6548"/>
                  </a:lnTo>
                  <a:cubicBezTo>
                    <a:pt x="3716" y="6477"/>
                    <a:pt x="3870" y="6429"/>
                    <a:pt x="4013" y="6406"/>
                  </a:cubicBezTo>
                  <a:lnTo>
                    <a:pt x="42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27"/>
            <p:cNvSpPr/>
            <p:nvPr/>
          </p:nvSpPr>
          <p:spPr>
            <a:xfrm>
              <a:off x="5772725" y="4454250"/>
              <a:ext cx="364950" cy="209875"/>
            </a:xfrm>
            <a:custGeom>
              <a:rect b="b" l="l" r="r" t="t"/>
              <a:pathLst>
                <a:path extrusionOk="0" h="8395" w="14598">
                  <a:moveTo>
                    <a:pt x="239" y="0"/>
                  </a:moveTo>
                  <a:cubicBezTo>
                    <a:pt x="179" y="155"/>
                    <a:pt x="108" y="286"/>
                    <a:pt x="1" y="393"/>
                  </a:cubicBezTo>
                  <a:lnTo>
                    <a:pt x="13705" y="8394"/>
                  </a:lnTo>
                  <a:lnTo>
                    <a:pt x="14598" y="8394"/>
                  </a:lnTo>
                  <a:lnTo>
                    <a:pt x="918" y="417"/>
                  </a:lnTo>
                  <a:lnTo>
                    <a:pt x="23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27"/>
            <p:cNvSpPr/>
            <p:nvPr/>
          </p:nvSpPr>
          <p:spPr>
            <a:xfrm>
              <a:off x="6341850" y="4544475"/>
              <a:ext cx="72350" cy="71050"/>
            </a:xfrm>
            <a:custGeom>
              <a:rect b="b" l="l" r="r" t="t"/>
              <a:pathLst>
                <a:path extrusionOk="0" h="2842" w="2894">
                  <a:moveTo>
                    <a:pt x="1417" y="1"/>
                  </a:moveTo>
                  <a:cubicBezTo>
                    <a:pt x="1338" y="1"/>
                    <a:pt x="1261" y="15"/>
                    <a:pt x="1179" y="23"/>
                  </a:cubicBezTo>
                  <a:cubicBezTo>
                    <a:pt x="1036" y="59"/>
                    <a:pt x="882" y="94"/>
                    <a:pt x="751" y="166"/>
                  </a:cubicBezTo>
                  <a:cubicBezTo>
                    <a:pt x="465" y="321"/>
                    <a:pt x="239" y="559"/>
                    <a:pt x="108" y="856"/>
                  </a:cubicBezTo>
                  <a:cubicBezTo>
                    <a:pt x="60" y="987"/>
                    <a:pt x="24" y="1142"/>
                    <a:pt x="1" y="1285"/>
                  </a:cubicBezTo>
                  <a:lnTo>
                    <a:pt x="1" y="1297"/>
                  </a:lnTo>
                  <a:lnTo>
                    <a:pt x="1" y="1464"/>
                  </a:lnTo>
                  <a:cubicBezTo>
                    <a:pt x="36" y="2178"/>
                    <a:pt x="584" y="2773"/>
                    <a:pt x="1298" y="2833"/>
                  </a:cubicBezTo>
                  <a:cubicBezTo>
                    <a:pt x="1351" y="2839"/>
                    <a:pt x="1403" y="2842"/>
                    <a:pt x="1455" y="2842"/>
                  </a:cubicBezTo>
                  <a:cubicBezTo>
                    <a:pt x="1707" y="2842"/>
                    <a:pt x="1946" y="2771"/>
                    <a:pt x="2144" y="2642"/>
                  </a:cubicBezTo>
                  <a:cubicBezTo>
                    <a:pt x="2287" y="2571"/>
                    <a:pt x="2382" y="2476"/>
                    <a:pt x="2489" y="2345"/>
                  </a:cubicBezTo>
                  <a:cubicBezTo>
                    <a:pt x="2584" y="2225"/>
                    <a:pt x="2656" y="2106"/>
                    <a:pt x="2715" y="1975"/>
                  </a:cubicBezTo>
                  <a:cubicBezTo>
                    <a:pt x="2775" y="1833"/>
                    <a:pt x="2799" y="1690"/>
                    <a:pt x="2822" y="1535"/>
                  </a:cubicBezTo>
                  <a:cubicBezTo>
                    <a:pt x="2894" y="761"/>
                    <a:pt x="2310" y="82"/>
                    <a:pt x="1525" y="11"/>
                  </a:cubicBezTo>
                  <a:cubicBezTo>
                    <a:pt x="1488" y="4"/>
                    <a:pt x="1452" y="1"/>
                    <a:pt x="141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27"/>
            <p:cNvSpPr/>
            <p:nvPr/>
          </p:nvSpPr>
          <p:spPr>
            <a:xfrm>
              <a:off x="6212375" y="4289200"/>
              <a:ext cx="100625" cy="100600"/>
            </a:xfrm>
            <a:custGeom>
              <a:rect b="b" l="l" r="r" t="t"/>
              <a:pathLst>
                <a:path extrusionOk="0" h="4024" w="4025">
                  <a:moveTo>
                    <a:pt x="2038" y="1"/>
                  </a:moveTo>
                  <a:cubicBezTo>
                    <a:pt x="1006" y="1"/>
                    <a:pt x="115" y="796"/>
                    <a:pt x="24" y="1840"/>
                  </a:cubicBezTo>
                  <a:cubicBezTo>
                    <a:pt x="0" y="1959"/>
                    <a:pt x="0" y="2078"/>
                    <a:pt x="24" y="2197"/>
                  </a:cubicBezTo>
                  <a:cubicBezTo>
                    <a:pt x="36" y="2352"/>
                    <a:pt x="60" y="2495"/>
                    <a:pt x="108" y="2626"/>
                  </a:cubicBezTo>
                  <a:cubicBezTo>
                    <a:pt x="358" y="3376"/>
                    <a:pt x="1036" y="3935"/>
                    <a:pt x="1846" y="4019"/>
                  </a:cubicBezTo>
                  <a:cubicBezTo>
                    <a:pt x="1890" y="4022"/>
                    <a:pt x="1934" y="4023"/>
                    <a:pt x="1978" y="4023"/>
                  </a:cubicBezTo>
                  <a:cubicBezTo>
                    <a:pt x="2107" y="4023"/>
                    <a:pt x="2230" y="4010"/>
                    <a:pt x="2346" y="3983"/>
                  </a:cubicBezTo>
                  <a:cubicBezTo>
                    <a:pt x="2501" y="3971"/>
                    <a:pt x="2655" y="3924"/>
                    <a:pt x="2786" y="3864"/>
                  </a:cubicBezTo>
                  <a:cubicBezTo>
                    <a:pt x="3417" y="3602"/>
                    <a:pt x="3894" y="3031"/>
                    <a:pt x="4013" y="2328"/>
                  </a:cubicBezTo>
                  <a:cubicBezTo>
                    <a:pt x="4013" y="2292"/>
                    <a:pt x="4025" y="2233"/>
                    <a:pt x="4025" y="2185"/>
                  </a:cubicBezTo>
                  <a:lnTo>
                    <a:pt x="4025" y="1899"/>
                  </a:lnTo>
                  <a:cubicBezTo>
                    <a:pt x="3989" y="1578"/>
                    <a:pt x="3906" y="1257"/>
                    <a:pt x="3739" y="995"/>
                  </a:cubicBezTo>
                  <a:cubicBezTo>
                    <a:pt x="3667" y="864"/>
                    <a:pt x="3572" y="745"/>
                    <a:pt x="3465" y="637"/>
                  </a:cubicBezTo>
                  <a:cubicBezTo>
                    <a:pt x="3144" y="292"/>
                    <a:pt x="2703" y="54"/>
                    <a:pt x="2191" y="6"/>
                  </a:cubicBezTo>
                  <a:cubicBezTo>
                    <a:pt x="2140" y="2"/>
                    <a:pt x="2089" y="1"/>
                    <a:pt x="203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27"/>
            <p:cNvSpPr/>
            <p:nvPr/>
          </p:nvSpPr>
          <p:spPr>
            <a:xfrm>
              <a:off x="6886575" y="1575550"/>
              <a:ext cx="19050" cy="17950"/>
            </a:xfrm>
            <a:custGeom>
              <a:rect b="b" l="l" r="r" t="t"/>
              <a:pathLst>
                <a:path extrusionOk="0" h="718" w="762">
                  <a:moveTo>
                    <a:pt x="367" y="0"/>
                  </a:moveTo>
                  <a:cubicBezTo>
                    <a:pt x="308" y="0"/>
                    <a:pt x="251" y="22"/>
                    <a:pt x="202" y="51"/>
                  </a:cubicBezTo>
                  <a:cubicBezTo>
                    <a:pt x="95" y="111"/>
                    <a:pt x="36" y="206"/>
                    <a:pt x="24" y="325"/>
                  </a:cubicBezTo>
                  <a:cubicBezTo>
                    <a:pt x="0" y="539"/>
                    <a:pt x="155" y="706"/>
                    <a:pt x="345" y="718"/>
                  </a:cubicBezTo>
                  <a:cubicBezTo>
                    <a:pt x="405" y="718"/>
                    <a:pt x="464" y="706"/>
                    <a:pt x="512" y="682"/>
                  </a:cubicBezTo>
                  <a:cubicBezTo>
                    <a:pt x="631" y="646"/>
                    <a:pt x="714" y="539"/>
                    <a:pt x="738" y="384"/>
                  </a:cubicBezTo>
                  <a:cubicBezTo>
                    <a:pt x="762" y="194"/>
                    <a:pt x="595" y="15"/>
                    <a:pt x="405" y="3"/>
                  </a:cubicBezTo>
                  <a:cubicBezTo>
                    <a:pt x="392" y="1"/>
                    <a:pt x="380" y="0"/>
                    <a:pt x="3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27"/>
            <p:cNvSpPr/>
            <p:nvPr/>
          </p:nvSpPr>
          <p:spPr>
            <a:xfrm>
              <a:off x="6612725" y="2909675"/>
              <a:ext cx="36925" cy="36225"/>
            </a:xfrm>
            <a:custGeom>
              <a:rect b="b" l="l" r="r" t="t"/>
              <a:pathLst>
                <a:path extrusionOk="0" h="1449" w="1477">
                  <a:moveTo>
                    <a:pt x="765" y="1"/>
                  </a:moveTo>
                  <a:cubicBezTo>
                    <a:pt x="380" y="1"/>
                    <a:pt x="59" y="291"/>
                    <a:pt x="36" y="669"/>
                  </a:cubicBezTo>
                  <a:cubicBezTo>
                    <a:pt x="0" y="1074"/>
                    <a:pt x="298" y="1419"/>
                    <a:pt x="703" y="1443"/>
                  </a:cubicBezTo>
                  <a:cubicBezTo>
                    <a:pt x="732" y="1446"/>
                    <a:pt x="761" y="1448"/>
                    <a:pt x="790" y="1448"/>
                  </a:cubicBezTo>
                  <a:cubicBezTo>
                    <a:pt x="1039" y="1448"/>
                    <a:pt x="1252" y="1312"/>
                    <a:pt x="1369" y="1109"/>
                  </a:cubicBezTo>
                  <a:cubicBezTo>
                    <a:pt x="1429" y="1014"/>
                    <a:pt x="1465" y="907"/>
                    <a:pt x="1477" y="788"/>
                  </a:cubicBezTo>
                  <a:cubicBezTo>
                    <a:pt x="1477" y="752"/>
                    <a:pt x="1477" y="705"/>
                    <a:pt x="1465" y="657"/>
                  </a:cubicBezTo>
                  <a:lnTo>
                    <a:pt x="1465" y="645"/>
                  </a:lnTo>
                  <a:cubicBezTo>
                    <a:pt x="1417" y="312"/>
                    <a:pt x="1167" y="38"/>
                    <a:pt x="810" y="2"/>
                  </a:cubicBezTo>
                  <a:cubicBezTo>
                    <a:pt x="795" y="1"/>
                    <a:pt x="780" y="1"/>
                    <a:pt x="7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27"/>
            <p:cNvSpPr/>
            <p:nvPr/>
          </p:nvSpPr>
          <p:spPr>
            <a:xfrm>
              <a:off x="6607950" y="4033250"/>
              <a:ext cx="50925" cy="50550"/>
            </a:xfrm>
            <a:custGeom>
              <a:rect b="b" l="l" r="r" t="t"/>
              <a:pathLst>
                <a:path extrusionOk="0" h="2022" w="2037">
                  <a:moveTo>
                    <a:pt x="1019" y="1"/>
                  </a:moveTo>
                  <a:cubicBezTo>
                    <a:pt x="930" y="1"/>
                    <a:pt x="843" y="14"/>
                    <a:pt x="763" y="41"/>
                  </a:cubicBezTo>
                  <a:cubicBezTo>
                    <a:pt x="358" y="148"/>
                    <a:pt x="48" y="505"/>
                    <a:pt x="13" y="934"/>
                  </a:cubicBezTo>
                  <a:cubicBezTo>
                    <a:pt x="1" y="1124"/>
                    <a:pt x="25" y="1291"/>
                    <a:pt x="108" y="1458"/>
                  </a:cubicBezTo>
                  <a:cubicBezTo>
                    <a:pt x="179" y="1600"/>
                    <a:pt x="275" y="1720"/>
                    <a:pt x="394" y="1815"/>
                  </a:cubicBezTo>
                  <a:cubicBezTo>
                    <a:pt x="537" y="1934"/>
                    <a:pt x="727" y="2005"/>
                    <a:pt x="941" y="2017"/>
                  </a:cubicBezTo>
                  <a:cubicBezTo>
                    <a:pt x="969" y="2020"/>
                    <a:pt x="997" y="2021"/>
                    <a:pt x="1024" y="2021"/>
                  </a:cubicBezTo>
                  <a:cubicBezTo>
                    <a:pt x="1110" y="2021"/>
                    <a:pt x="1187" y="2006"/>
                    <a:pt x="1251" y="1970"/>
                  </a:cubicBezTo>
                  <a:cubicBezTo>
                    <a:pt x="1406" y="1946"/>
                    <a:pt x="1537" y="1874"/>
                    <a:pt x="1656" y="1779"/>
                  </a:cubicBezTo>
                  <a:cubicBezTo>
                    <a:pt x="1775" y="1696"/>
                    <a:pt x="1858" y="1589"/>
                    <a:pt x="1918" y="1470"/>
                  </a:cubicBezTo>
                  <a:cubicBezTo>
                    <a:pt x="1977" y="1350"/>
                    <a:pt x="2013" y="1219"/>
                    <a:pt x="2025" y="1077"/>
                  </a:cubicBezTo>
                  <a:cubicBezTo>
                    <a:pt x="2037" y="874"/>
                    <a:pt x="2001" y="660"/>
                    <a:pt x="1894" y="505"/>
                  </a:cubicBezTo>
                  <a:cubicBezTo>
                    <a:pt x="1799" y="362"/>
                    <a:pt x="1703" y="267"/>
                    <a:pt x="1584" y="172"/>
                  </a:cubicBezTo>
                  <a:cubicBezTo>
                    <a:pt x="1465" y="100"/>
                    <a:pt x="1346" y="53"/>
                    <a:pt x="1203" y="29"/>
                  </a:cubicBezTo>
                  <a:cubicBezTo>
                    <a:pt x="1179" y="29"/>
                    <a:pt x="1132" y="5"/>
                    <a:pt x="1108" y="5"/>
                  </a:cubicBezTo>
                  <a:cubicBezTo>
                    <a:pt x="1078" y="2"/>
                    <a:pt x="1049" y="1"/>
                    <a:pt x="101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27"/>
            <p:cNvSpPr/>
            <p:nvPr/>
          </p:nvSpPr>
          <p:spPr>
            <a:xfrm>
              <a:off x="6996400" y="4166875"/>
              <a:ext cx="36325" cy="36000"/>
            </a:xfrm>
            <a:custGeom>
              <a:rect b="b" l="l" r="r" t="t"/>
              <a:pathLst>
                <a:path extrusionOk="0" h="1440" w="1453">
                  <a:moveTo>
                    <a:pt x="733" y="1"/>
                  </a:moveTo>
                  <a:cubicBezTo>
                    <a:pt x="700" y="1"/>
                    <a:pt x="671" y="6"/>
                    <a:pt x="631" y="6"/>
                  </a:cubicBezTo>
                  <a:cubicBezTo>
                    <a:pt x="465" y="18"/>
                    <a:pt x="334" y="101"/>
                    <a:pt x="227" y="196"/>
                  </a:cubicBezTo>
                  <a:cubicBezTo>
                    <a:pt x="119" y="304"/>
                    <a:pt x="60" y="423"/>
                    <a:pt x="36" y="577"/>
                  </a:cubicBezTo>
                  <a:cubicBezTo>
                    <a:pt x="36" y="601"/>
                    <a:pt x="12" y="613"/>
                    <a:pt x="12" y="649"/>
                  </a:cubicBezTo>
                  <a:cubicBezTo>
                    <a:pt x="0" y="780"/>
                    <a:pt x="36" y="899"/>
                    <a:pt x="84" y="1030"/>
                  </a:cubicBezTo>
                  <a:cubicBezTo>
                    <a:pt x="191" y="1256"/>
                    <a:pt x="405" y="1423"/>
                    <a:pt x="667" y="1435"/>
                  </a:cubicBezTo>
                  <a:cubicBezTo>
                    <a:pt x="696" y="1438"/>
                    <a:pt x="724" y="1440"/>
                    <a:pt x="752" y="1440"/>
                  </a:cubicBezTo>
                  <a:cubicBezTo>
                    <a:pt x="1119" y="1440"/>
                    <a:pt x="1419" y="1156"/>
                    <a:pt x="1441" y="780"/>
                  </a:cubicBezTo>
                  <a:cubicBezTo>
                    <a:pt x="1453" y="399"/>
                    <a:pt x="1155" y="42"/>
                    <a:pt x="786" y="6"/>
                  </a:cubicBezTo>
                  <a:cubicBezTo>
                    <a:pt x="766" y="2"/>
                    <a:pt x="749" y="1"/>
                    <a:pt x="73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27"/>
            <p:cNvSpPr/>
            <p:nvPr/>
          </p:nvSpPr>
          <p:spPr>
            <a:xfrm>
              <a:off x="6710350" y="4394000"/>
              <a:ext cx="37225" cy="35950"/>
            </a:xfrm>
            <a:custGeom>
              <a:rect b="b" l="l" r="r" t="t"/>
              <a:pathLst>
                <a:path extrusionOk="0" h="1438" w="1489">
                  <a:moveTo>
                    <a:pt x="737" y="0"/>
                  </a:moveTo>
                  <a:cubicBezTo>
                    <a:pt x="370" y="0"/>
                    <a:pt x="70" y="284"/>
                    <a:pt x="48" y="660"/>
                  </a:cubicBezTo>
                  <a:cubicBezTo>
                    <a:pt x="1" y="1053"/>
                    <a:pt x="298" y="1398"/>
                    <a:pt x="703" y="1434"/>
                  </a:cubicBezTo>
                  <a:cubicBezTo>
                    <a:pt x="724" y="1436"/>
                    <a:pt x="746" y="1437"/>
                    <a:pt x="767" y="1437"/>
                  </a:cubicBezTo>
                  <a:cubicBezTo>
                    <a:pt x="1133" y="1437"/>
                    <a:pt x="1443" y="1151"/>
                    <a:pt x="1477" y="779"/>
                  </a:cubicBezTo>
                  <a:cubicBezTo>
                    <a:pt x="1489" y="386"/>
                    <a:pt x="1203" y="41"/>
                    <a:pt x="822" y="5"/>
                  </a:cubicBezTo>
                  <a:cubicBezTo>
                    <a:pt x="793" y="2"/>
                    <a:pt x="765" y="0"/>
                    <a:pt x="73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27"/>
            <p:cNvSpPr/>
            <p:nvPr/>
          </p:nvSpPr>
          <p:spPr>
            <a:xfrm>
              <a:off x="6609750" y="3484075"/>
              <a:ext cx="35725" cy="35675"/>
            </a:xfrm>
            <a:custGeom>
              <a:rect b="b" l="l" r="r" t="t"/>
              <a:pathLst>
                <a:path extrusionOk="0" h="1427" w="1429">
                  <a:moveTo>
                    <a:pt x="700" y="1"/>
                  </a:moveTo>
                  <a:cubicBezTo>
                    <a:pt x="418" y="1"/>
                    <a:pt x="158" y="184"/>
                    <a:pt x="60" y="458"/>
                  </a:cubicBezTo>
                  <a:cubicBezTo>
                    <a:pt x="48" y="517"/>
                    <a:pt x="24" y="577"/>
                    <a:pt x="24" y="648"/>
                  </a:cubicBezTo>
                  <a:cubicBezTo>
                    <a:pt x="0" y="755"/>
                    <a:pt x="36" y="850"/>
                    <a:pt x="60" y="958"/>
                  </a:cubicBezTo>
                  <a:cubicBezTo>
                    <a:pt x="84" y="993"/>
                    <a:pt x="84" y="1005"/>
                    <a:pt x="95" y="1041"/>
                  </a:cubicBezTo>
                  <a:cubicBezTo>
                    <a:pt x="155" y="1172"/>
                    <a:pt x="274" y="1279"/>
                    <a:pt x="405" y="1350"/>
                  </a:cubicBezTo>
                  <a:cubicBezTo>
                    <a:pt x="417" y="1362"/>
                    <a:pt x="453" y="1362"/>
                    <a:pt x="465" y="1374"/>
                  </a:cubicBezTo>
                  <a:cubicBezTo>
                    <a:pt x="524" y="1398"/>
                    <a:pt x="584" y="1422"/>
                    <a:pt x="655" y="1422"/>
                  </a:cubicBezTo>
                  <a:cubicBezTo>
                    <a:pt x="683" y="1425"/>
                    <a:pt x="710" y="1427"/>
                    <a:pt x="736" y="1427"/>
                  </a:cubicBezTo>
                  <a:cubicBezTo>
                    <a:pt x="799" y="1427"/>
                    <a:pt x="858" y="1418"/>
                    <a:pt x="917" y="1410"/>
                  </a:cubicBezTo>
                  <a:cubicBezTo>
                    <a:pt x="1036" y="1374"/>
                    <a:pt x="1155" y="1315"/>
                    <a:pt x="1227" y="1243"/>
                  </a:cubicBezTo>
                  <a:lnTo>
                    <a:pt x="1238" y="1231"/>
                  </a:lnTo>
                  <a:cubicBezTo>
                    <a:pt x="1346" y="1112"/>
                    <a:pt x="1417" y="958"/>
                    <a:pt x="1429" y="779"/>
                  </a:cubicBezTo>
                  <a:cubicBezTo>
                    <a:pt x="1429" y="684"/>
                    <a:pt x="1429" y="600"/>
                    <a:pt x="1405" y="517"/>
                  </a:cubicBezTo>
                  <a:cubicBezTo>
                    <a:pt x="1358" y="362"/>
                    <a:pt x="1262" y="231"/>
                    <a:pt x="1143" y="148"/>
                  </a:cubicBezTo>
                  <a:cubicBezTo>
                    <a:pt x="1048" y="65"/>
                    <a:pt x="917" y="29"/>
                    <a:pt x="774" y="5"/>
                  </a:cubicBezTo>
                  <a:cubicBezTo>
                    <a:pt x="749" y="2"/>
                    <a:pt x="724" y="1"/>
                    <a:pt x="70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27"/>
            <p:cNvSpPr/>
            <p:nvPr/>
          </p:nvSpPr>
          <p:spPr>
            <a:xfrm>
              <a:off x="7027050" y="3205875"/>
              <a:ext cx="8950" cy="31275"/>
            </a:xfrm>
            <a:custGeom>
              <a:rect b="b" l="l" r="r" t="t"/>
              <a:pathLst>
                <a:path extrusionOk="0" h="1251" w="358">
                  <a:moveTo>
                    <a:pt x="358" y="1"/>
                  </a:moveTo>
                  <a:cubicBezTo>
                    <a:pt x="334" y="25"/>
                    <a:pt x="310" y="36"/>
                    <a:pt x="298" y="48"/>
                  </a:cubicBezTo>
                  <a:cubicBezTo>
                    <a:pt x="132" y="167"/>
                    <a:pt x="13" y="346"/>
                    <a:pt x="1" y="572"/>
                  </a:cubicBezTo>
                  <a:cubicBezTo>
                    <a:pt x="1" y="656"/>
                    <a:pt x="1" y="751"/>
                    <a:pt x="25" y="834"/>
                  </a:cubicBezTo>
                  <a:cubicBezTo>
                    <a:pt x="72" y="989"/>
                    <a:pt x="179" y="1108"/>
                    <a:pt x="275" y="1215"/>
                  </a:cubicBezTo>
                  <a:cubicBezTo>
                    <a:pt x="310" y="1227"/>
                    <a:pt x="322" y="1239"/>
                    <a:pt x="358" y="1251"/>
                  </a:cubicBezTo>
                  <a:lnTo>
                    <a:pt x="358" y="1"/>
                  </a:ln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27"/>
            <p:cNvSpPr/>
            <p:nvPr/>
          </p:nvSpPr>
          <p:spPr>
            <a:xfrm>
              <a:off x="6923175" y="1659900"/>
              <a:ext cx="35750" cy="35150"/>
            </a:xfrm>
            <a:custGeom>
              <a:rect b="b" l="l" r="r" t="t"/>
              <a:pathLst>
                <a:path extrusionOk="0" h="1406" w="1430">
                  <a:moveTo>
                    <a:pt x="681" y="1"/>
                  </a:moveTo>
                  <a:cubicBezTo>
                    <a:pt x="607" y="1"/>
                    <a:pt x="536" y="18"/>
                    <a:pt x="477" y="35"/>
                  </a:cubicBezTo>
                  <a:cubicBezTo>
                    <a:pt x="227" y="130"/>
                    <a:pt x="24" y="344"/>
                    <a:pt x="12" y="642"/>
                  </a:cubicBezTo>
                  <a:cubicBezTo>
                    <a:pt x="0" y="844"/>
                    <a:pt x="60" y="1035"/>
                    <a:pt x="179" y="1166"/>
                  </a:cubicBezTo>
                  <a:cubicBezTo>
                    <a:pt x="262" y="1285"/>
                    <a:pt x="405" y="1356"/>
                    <a:pt x="548" y="1392"/>
                  </a:cubicBezTo>
                  <a:cubicBezTo>
                    <a:pt x="584" y="1392"/>
                    <a:pt x="608" y="1404"/>
                    <a:pt x="655" y="1404"/>
                  </a:cubicBezTo>
                  <a:cubicBezTo>
                    <a:pt x="677" y="1405"/>
                    <a:pt x="698" y="1406"/>
                    <a:pt x="720" y="1406"/>
                  </a:cubicBezTo>
                  <a:cubicBezTo>
                    <a:pt x="874" y="1406"/>
                    <a:pt x="1016" y="1367"/>
                    <a:pt x="1132" y="1273"/>
                  </a:cubicBezTo>
                  <a:cubicBezTo>
                    <a:pt x="1263" y="1178"/>
                    <a:pt x="1370" y="1023"/>
                    <a:pt x="1394" y="844"/>
                  </a:cubicBezTo>
                  <a:cubicBezTo>
                    <a:pt x="1394" y="820"/>
                    <a:pt x="1417" y="797"/>
                    <a:pt x="1417" y="761"/>
                  </a:cubicBezTo>
                  <a:cubicBezTo>
                    <a:pt x="1429" y="546"/>
                    <a:pt x="1334" y="332"/>
                    <a:pt x="1191" y="189"/>
                  </a:cubicBezTo>
                  <a:cubicBezTo>
                    <a:pt x="1132" y="130"/>
                    <a:pt x="1060" y="82"/>
                    <a:pt x="977" y="46"/>
                  </a:cubicBezTo>
                  <a:cubicBezTo>
                    <a:pt x="917" y="35"/>
                    <a:pt x="846" y="11"/>
                    <a:pt x="774" y="11"/>
                  </a:cubicBezTo>
                  <a:cubicBezTo>
                    <a:pt x="743" y="4"/>
                    <a:pt x="712" y="1"/>
                    <a:pt x="68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27"/>
            <p:cNvSpPr/>
            <p:nvPr/>
          </p:nvSpPr>
          <p:spPr>
            <a:xfrm>
              <a:off x="6526400" y="2260750"/>
              <a:ext cx="36625" cy="35900"/>
            </a:xfrm>
            <a:custGeom>
              <a:rect b="b" l="l" r="r" t="t"/>
              <a:pathLst>
                <a:path extrusionOk="0" h="1436" w="1465">
                  <a:moveTo>
                    <a:pt x="756" y="1"/>
                  </a:moveTo>
                  <a:cubicBezTo>
                    <a:pt x="382" y="1"/>
                    <a:pt x="82" y="287"/>
                    <a:pt x="48" y="658"/>
                  </a:cubicBezTo>
                  <a:cubicBezTo>
                    <a:pt x="0" y="1063"/>
                    <a:pt x="298" y="1408"/>
                    <a:pt x="703" y="1432"/>
                  </a:cubicBezTo>
                  <a:cubicBezTo>
                    <a:pt x="727" y="1435"/>
                    <a:pt x="751" y="1436"/>
                    <a:pt x="775" y="1436"/>
                  </a:cubicBezTo>
                  <a:cubicBezTo>
                    <a:pt x="986" y="1436"/>
                    <a:pt x="1182" y="1343"/>
                    <a:pt x="1310" y="1182"/>
                  </a:cubicBezTo>
                  <a:cubicBezTo>
                    <a:pt x="1405" y="1075"/>
                    <a:pt x="1465" y="944"/>
                    <a:pt x="1465" y="765"/>
                  </a:cubicBezTo>
                  <a:lnTo>
                    <a:pt x="1465" y="754"/>
                  </a:lnTo>
                  <a:lnTo>
                    <a:pt x="1465" y="682"/>
                  </a:lnTo>
                  <a:cubicBezTo>
                    <a:pt x="1453" y="515"/>
                    <a:pt x="1393" y="384"/>
                    <a:pt x="1298" y="265"/>
                  </a:cubicBezTo>
                  <a:cubicBezTo>
                    <a:pt x="1179" y="123"/>
                    <a:pt x="1012" y="27"/>
                    <a:pt x="822" y="3"/>
                  </a:cubicBezTo>
                  <a:cubicBezTo>
                    <a:pt x="800" y="2"/>
                    <a:pt x="778" y="1"/>
                    <a:pt x="75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27"/>
            <p:cNvSpPr/>
            <p:nvPr/>
          </p:nvSpPr>
          <p:spPr>
            <a:xfrm>
              <a:off x="5728375" y="4421425"/>
              <a:ext cx="51825" cy="50475"/>
            </a:xfrm>
            <a:custGeom>
              <a:rect b="b" l="l" r="r" t="t"/>
              <a:pathLst>
                <a:path extrusionOk="0" h="2019" w="2073">
                  <a:moveTo>
                    <a:pt x="1045" y="0"/>
                  </a:moveTo>
                  <a:cubicBezTo>
                    <a:pt x="521" y="0"/>
                    <a:pt x="71" y="402"/>
                    <a:pt x="48" y="932"/>
                  </a:cubicBezTo>
                  <a:cubicBezTo>
                    <a:pt x="1" y="1492"/>
                    <a:pt x="418" y="1980"/>
                    <a:pt x="965" y="2016"/>
                  </a:cubicBezTo>
                  <a:cubicBezTo>
                    <a:pt x="992" y="2018"/>
                    <a:pt x="1019" y="2019"/>
                    <a:pt x="1046" y="2019"/>
                  </a:cubicBezTo>
                  <a:cubicBezTo>
                    <a:pt x="1333" y="2019"/>
                    <a:pt x="1579" y="1903"/>
                    <a:pt x="1775" y="1718"/>
                  </a:cubicBezTo>
                  <a:cubicBezTo>
                    <a:pt x="1870" y="1611"/>
                    <a:pt x="1965" y="1480"/>
                    <a:pt x="2013" y="1325"/>
                  </a:cubicBezTo>
                  <a:cubicBezTo>
                    <a:pt x="2037" y="1266"/>
                    <a:pt x="2037" y="1194"/>
                    <a:pt x="2061" y="1135"/>
                  </a:cubicBezTo>
                  <a:lnTo>
                    <a:pt x="2061" y="1123"/>
                  </a:lnTo>
                  <a:lnTo>
                    <a:pt x="2061" y="1075"/>
                  </a:lnTo>
                  <a:cubicBezTo>
                    <a:pt x="2072" y="944"/>
                    <a:pt x="2061" y="813"/>
                    <a:pt x="2013" y="671"/>
                  </a:cubicBezTo>
                  <a:cubicBezTo>
                    <a:pt x="1977" y="599"/>
                    <a:pt x="1942" y="528"/>
                    <a:pt x="1894" y="456"/>
                  </a:cubicBezTo>
                  <a:cubicBezTo>
                    <a:pt x="1822" y="337"/>
                    <a:pt x="1703" y="218"/>
                    <a:pt x="1561" y="135"/>
                  </a:cubicBezTo>
                  <a:cubicBezTo>
                    <a:pt x="1430" y="63"/>
                    <a:pt x="1275" y="16"/>
                    <a:pt x="1132" y="4"/>
                  </a:cubicBezTo>
                  <a:cubicBezTo>
                    <a:pt x="1103" y="1"/>
                    <a:pt x="1074" y="0"/>
                    <a:pt x="104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27"/>
            <p:cNvSpPr/>
            <p:nvPr/>
          </p:nvSpPr>
          <p:spPr>
            <a:xfrm>
              <a:off x="6710950" y="4235475"/>
              <a:ext cx="20850" cy="20600"/>
            </a:xfrm>
            <a:custGeom>
              <a:rect b="b" l="l" r="r" t="t"/>
              <a:pathLst>
                <a:path extrusionOk="0" h="824" w="834">
                  <a:moveTo>
                    <a:pt x="405" y="0"/>
                  </a:moveTo>
                  <a:cubicBezTo>
                    <a:pt x="203" y="0"/>
                    <a:pt x="24" y="155"/>
                    <a:pt x="0" y="369"/>
                  </a:cubicBezTo>
                  <a:lnTo>
                    <a:pt x="0" y="417"/>
                  </a:lnTo>
                  <a:cubicBezTo>
                    <a:pt x="24" y="608"/>
                    <a:pt x="143" y="762"/>
                    <a:pt x="322" y="810"/>
                  </a:cubicBezTo>
                  <a:cubicBezTo>
                    <a:pt x="334" y="822"/>
                    <a:pt x="358" y="822"/>
                    <a:pt x="381" y="822"/>
                  </a:cubicBezTo>
                  <a:cubicBezTo>
                    <a:pt x="394" y="823"/>
                    <a:pt x="406" y="824"/>
                    <a:pt x="418" y="824"/>
                  </a:cubicBezTo>
                  <a:cubicBezTo>
                    <a:pt x="520" y="824"/>
                    <a:pt x="604" y="780"/>
                    <a:pt x="679" y="727"/>
                  </a:cubicBezTo>
                  <a:cubicBezTo>
                    <a:pt x="703" y="703"/>
                    <a:pt x="739" y="667"/>
                    <a:pt x="750" y="643"/>
                  </a:cubicBezTo>
                  <a:cubicBezTo>
                    <a:pt x="798" y="584"/>
                    <a:pt x="822" y="524"/>
                    <a:pt x="822" y="453"/>
                  </a:cubicBezTo>
                  <a:cubicBezTo>
                    <a:pt x="834" y="227"/>
                    <a:pt x="679" y="36"/>
                    <a:pt x="45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27"/>
            <p:cNvSpPr/>
            <p:nvPr/>
          </p:nvSpPr>
          <p:spPr>
            <a:xfrm>
              <a:off x="6828225" y="3855375"/>
              <a:ext cx="21150" cy="20450"/>
            </a:xfrm>
            <a:custGeom>
              <a:rect b="b" l="l" r="r" t="t"/>
              <a:pathLst>
                <a:path extrusionOk="0" h="818" w="846">
                  <a:moveTo>
                    <a:pt x="465" y="0"/>
                  </a:moveTo>
                  <a:cubicBezTo>
                    <a:pt x="393" y="0"/>
                    <a:pt x="334" y="12"/>
                    <a:pt x="274" y="24"/>
                  </a:cubicBezTo>
                  <a:lnTo>
                    <a:pt x="250" y="24"/>
                  </a:lnTo>
                  <a:cubicBezTo>
                    <a:pt x="119" y="83"/>
                    <a:pt x="36" y="203"/>
                    <a:pt x="12" y="369"/>
                  </a:cubicBezTo>
                  <a:cubicBezTo>
                    <a:pt x="0" y="429"/>
                    <a:pt x="12" y="488"/>
                    <a:pt x="36" y="536"/>
                  </a:cubicBezTo>
                  <a:cubicBezTo>
                    <a:pt x="60" y="595"/>
                    <a:pt x="96" y="631"/>
                    <a:pt x="119" y="679"/>
                  </a:cubicBezTo>
                  <a:cubicBezTo>
                    <a:pt x="191" y="774"/>
                    <a:pt x="286" y="810"/>
                    <a:pt x="369" y="810"/>
                  </a:cubicBezTo>
                  <a:cubicBezTo>
                    <a:pt x="392" y="815"/>
                    <a:pt x="415" y="817"/>
                    <a:pt x="438" y="817"/>
                  </a:cubicBezTo>
                  <a:cubicBezTo>
                    <a:pt x="521" y="817"/>
                    <a:pt x="599" y="785"/>
                    <a:pt x="655" y="738"/>
                  </a:cubicBezTo>
                  <a:cubicBezTo>
                    <a:pt x="762" y="679"/>
                    <a:pt x="822" y="572"/>
                    <a:pt x="834" y="441"/>
                  </a:cubicBezTo>
                  <a:cubicBezTo>
                    <a:pt x="846" y="357"/>
                    <a:pt x="822" y="250"/>
                    <a:pt x="762" y="179"/>
                  </a:cubicBezTo>
                  <a:cubicBezTo>
                    <a:pt x="703" y="72"/>
                    <a:pt x="596" y="12"/>
                    <a:pt x="46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27"/>
            <p:cNvSpPr/>
            <p:nvPr/>
          </p:nvSpPr>
          <p:spPr>
            <a:xfrm>
              <a:off x="6930325" y="4028600"/>
              <a:ext cx="21450" cy="20575"/>
            </a:xfrm>
            <a:custGeom>
              <a:rect b="b" l="l" r="r" t="t"/>
              <a:pathLst>
                <a:path extrusionOk="0" h="823" w="858">
                  <a:moveTo>
                    <a:pt x="476" y="1"/>
                  </a:moveTo>
                  <a:cubicBezTo>
                    <a:pt x="357" y="1"/>
                    <a:pt x="250" y="36"/>
                    <a:pt x="179" y="96"/>
                  </a:cubicBezTo>
                  <a:cubicBezTo>
                    <a:pt x="84" y="155"/>
                    <a:pt x="24" y="251"/>
                    <a:pt x="12" y="370"/>
                  </a:cubicBezTo>
                  <a:cubicBezTo>
                    <a:pt x="0" y="608"/>
                    <a:pt x="143" y="810"/>
                    <a:pt x="381" y="822"/>
                  </a:cubicBezTo>
                  <a:cubicBezTo>
                    <a:pt x="453" y="822"/>
                    <a:pt x="512" y="810"/>
                    <a:pt x="572" y="786"/>
                  </a:cubicBezTo>
                  <a:cubicBezTo>
                    <a:pt x="727" y="751"/>
                    <a:pt x="834" y="608"/>
                    <a:pt x="846" y="453"/>
                  </a:cubicBezTo>
                  <a:cubicBezTo>
                    <a:pt x="857" y="215"/>
                    <a:pt x="679" y="12"/>
                    <a:pt x="47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27"/>
            <p:cNvSpPr/>
            <p:nvPr/>
          </p:nvSpPr>
          <p:spPr>
            <a:xfrm>
              <a:off x="6984800" y="3178775"/>
              <a:ext cx="21450" cy="20600"/>
            </a:xfrm>
            <a:custGeom>
              <a:rect b="b" l="l" r="r" t="t"/>
              <a:pathLst>
                <a:path extrusionOk="0" h="824" w="858">
                  <a:moveTo>
                    <a:pt x="440" y="1"/>
                  </a:moveTo>
                  <a:cubicBezTo>
                    <a:pt x="225" y="1"/>
                    <a:pt x="47" y="152"/>
                    <a:pt x="24" y="370"/>
                  </a:cubicBezTo>
                  <a:cubicBezTo>
                    <a:pt x="0" y="608"/>
                    <a:pt x="155" y="799"/>
                    <a:pt x="393" y="823"/>
                  </a:cubicBezTo>
                  <a:cubicBezTo>
                    <a:pt x="402" y="823"/>
                    <a:pt x="411" y="823"/>
                    <a:pt x="420" y="823"/>
                  </a:cubicBezTo>
                  <a:cubicBezTo>
                    <a:pt x="646" y="823"/>
                    <a:pt x="822" y="682"/>
                    <a:pt x="834" y="442"/>
                  </a:cubicBezTo>
                  <a:cubicBezTo>
                    <a:pt x="857" y="204"/>
                    <a:pt x="703" y="13"/>
                    <a:pt x="464" y="1"/>
                  </a:cubicBezTo>
                  <a:cubicBezTo>
                    <a:pt x="456" y="1"/>
                    <a:pt x="448" y="1"/>
                    <a:pt x="4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27"/>
            <p:cNvSpPr/>
            <p:nvPr/>
          </p:nvSpPr>
          <p:spPr>
            <a:xfrm>
              <a:off x="6950250" y="2089625"/>
              <a:ext cx="20875" cy="20600"/>
            </a:xfrm>
            <a:custGeom>
              <a:rect b="b" l="l" r="r" t="t"/>
              <a:pathLst>
                <a:path extrusionOk="0" h="824" w="835">
                  <a:moveTo>
                    <a:pt x="410" y="1"/>
                  </a:moveTo>
                  <a:cubicBezTo>
                    <a:pt x="287" y="1"/>
                    <a:pt x="183" y="47"/>
                    <a:pt x="108" y="121"/>
                  </a:cubicBezTo>
                  <a:cubicBezTo>
                    <a:pt x="49" y="205"/>
                    <a:pt x="1" y="276"/>
                    <a:pt x="1" y="383"/>
                  </a:cubicBezTo>
                  <a:lnTo>
                    <a:pt x="1" y="419"/>
                  </a:lnTo>
                  <a:cubicBezTo>
                    <a:pt x="1" y="574"/>
                    <a:pt x="72" y="693"/>
                    <a:pt x="191" y="764"/>
                  </a:cubicBezTo>
                  <a:cubicBezTo>
                    <a:pt x="239" y="800"/>
                    <a:pt x="299" y="824"/>
                    <a:pt x="370" y="824"/>
                  </a:cubicBezTo>
                  <a:cubicBezTo>
                    <a:pt x="441" y="824"/>
                    <a:pt x="525" y="812"/>
                    <a:pt x="584" y="776"/>
                  </a:cubicBezTo>
                  <a:cubicBezTo>
                    <a:pt x="692" y="741"/>
                    <a:pt x="751" y="657"/>
                    <a:pt x="787" y="574"/>
                  </a:cubicBezTo>
                  <a:cubicBezTo>
                    <a:pt x="811" y="538"/>
                    <a:pt x="822" y="502"/>
                    <a:pt x="822" y="455"/>
                  </a:cubicBezTo>
                  <a:cubicBezTo>
                    <a:pt x="834" y="324"/>
                    <a:pt x="787" y="217"/>
                    <a:pt x="703" y="121"/>
                  </a:cubicBezTo>
                  <a:cubicBezTo>
                    <a:pt x="656" y="98"/>
                    <a:pt x="608" y="50"/>
                    <a:pt x="549" y="38"/>
                  </a:cubicBezTo>
                  <a:cubicBezTo>
                    <a:pt x="525" y="26"/>
                    <a:pt x="489" y="2"/>
                    <a:pt x="453" y="2"/>
                  </a:cubicBezTo>
                  <a:cubicBezTo>
                    <a:pt x="439" y="1"/>
                    <a:pt x="424" y="1"/>
                    <a:pt x="4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27"/>
            <p:cNvSpPr/>
            <p:nvPr/>
          </p:nvSpPr>
          <p:spPr>
            <a:xfrm>
              <a:off x="6882700" y="3304975"/>
              <a:ext cx="21450" cy="20600"/>
            </a:xfrm>
            <a:custGeom>
              <a:rect b="b" l="l" r="r" t="t"/>
              <a:pathLst>
                <a:path extrusionOk="0" h="824" w="858">
                  <a:moveTo>
                    <a:pt x="425" y="1"/>
                  </a:moveTo>
                  <a:cubicBezTo>
                    <a:pt x="200" y="1"/>
                    <a:pt x="24" y="142"/>
                    <a:pt x="12" y="371"/>
                  </a:cubicBezTo>
                  <a:cubicBezTo>
                    <a:pt x="0" y="490"/>
                    <a:pt x="36" y="597"/>
                    <a:pt x="119" y="680"/>
                  </a:cubicBezTo>
                  <a:cubicBezTo>
                    <a:pt x="179" y="764"/>
                    <a:pt x="274" y="799"/>
                    <a:pt x="381" y="823"/>
                  </a:cubicBezTo>
                  <a:cubicBezTo>
                    <a:pt x="391" y="824"/>
                    <a:pt x="400" y="824"/>
                    <a:pt x="410" y="824"/>
                  </a:cubicBezTo>
                  <a:cubicBezTo>
                    <a:pt x="623" y="824"/>
                    <a:pt x="799" y="694"/>
                    <a:pt x="834" y="478"/>
                  </a:cubicBezTo>
                  <a:lnTo>
                    <a:pt x="834" y="442"/>
                  </a:lnTo>
                  <a:cubicBezTo>
                    <a:pt x="857" y="252"/>
                    <a:pt x="727" y="61"/>
                    <a:pt x="512" y="13"/>
                  </a:cubicBezTo>
                  <a:cubicBezTo>
                    <a:pt x="500" y="2"/>
                    <a:pt x="476" y="2"/>
                    <a:pt x="453" y="2"/>
                  </a:cubicBezTo>
                  <a:cubicBezTo>
                    <a:pt x="443" y="1"/>
                    <a:pt x="434" y="1"/>
                    <a:pt x="4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27"/>
            <p:cNvSpPr/>
            <p:nvPr/>
          </p:nvSpPr>
          <p:spPr>
            <a:xfrm>
              <a:off x="6801125" y="3180575"/>
              <a:ext cx="21475" cy="20600"/>
            </a:xfrm>
            <a:custGeom>
              <a:rect b="b" l="l" r="r" t="t"/>
              <a:pathLst>
                <a:path extrusionOk="0" h="824" w="859">
                  <a:moveTo>
                    <a:pt x="418" y="1"/>
                  </a:moveTo>
                  <a:cubicBezTo>
                    <a:pt x="203" y="1"/>
                    <a:pt x="25" y="155"/>
                    <a:pt x="13" y="370"/>
                  </a:cubicBezTo>
                  <a:cubicBezTo>
                    <a:pt x="1" y="620"/>
                    <a:pt x="144" y="810"/>
                    <a:pt x="382" y="822"/>
                  </a:cubicBezTo>
                  <a:cubicBezTo>
                    <a:pt x="392" y="823"/>
                    <a:pt x="402" y="823"/>
                    <a:pt x="412" y="823"/>
                  </a:cubicBezTo>
                  <a:cubicBezTo>
                    <a:pt x="579" y="823"/>
                    <a:pt x="731" y="730"/>
                    <a:pt x="799" y="572"/>
                  </a:cubicBezTo>
                  <a:cubicBezTo>
                    <a:pt x="822" y="536"/>
                    <a:pt x="834" y="489"/>
                    <a:pt x="834" y="453"/>
                  </a:cubicBezTo>
                  <a:cubicBezTo>
                    <a:pt x="858" y="227"/>
                    <a:pt x="703" y="25"/>
                    <a:pt x="4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1" name="Google Shape;4051;p27"/>
          <p:cNvSpPr/>
          <p:nvPr/>
        </p:nvSpPr>
        <p:spPr>
          <a:xfrm>
            <a:off x="0" y="4845825"/>
            <a:ext cx="9144000" cy="297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27"/>
          <p:cNvSpPr txBox="1"/>
          <p:nvPr>
            <p:ph idx="1" type="subTitle"/>
          </p:nvPr>
        </p:nvSpPr>
        <p:spPr>
          <a:xfrm>
            <a:off x="2854650" y="1133425"/>
            <a:ext cx="3434700" cy="1426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600"/>
              <a:buNone/>
              <a:defRPr sz="1600">
                <a:solidFill>
                  <a:schemeClr val="dk1"/>
                </a:solidFill>
              </a:defRPr>
            </a:lvl1pPr>
            <a:lvl2pPr lvl="1" rtl="0" algn="ctr">
              <a:lnSpc>
                <a:spcPct val="100000"/>
              </a:lnSpc>
              <a:spcBef>
                <a:spcPts val="0"/>
              </a:spcBef>
              <a:spcAft>
                <a:spcPts val="0"/>
              </a:spcAft>
              <a:buClr>
                <a:schemeClr val="dk1"/>
              </a:buClr>
              <a:buSzPts val="1600"/>
              <a:buNone/>
              <a:defRPr>
                <a:solidFill>
                  <a:schemeClr val="dk1"/>
                </a:solidFill>
              </a:defRPr>
            </a:lvl2pPr>
            <a:lvl3pPr lvl="2" rtl="0" algn="ctr">
              <a:lnSpc>
                <a:spcPct val="100000"/>
              </a:lnSpc>
              <a:spcBef>
                <a:spcPts val="1600"/>
              </a:spcBef>
              <a:spcAft>
                <a:spcPts val="0"/>
              </a:spcAft>
              <a:buClr>
                <a:schemeClr val="dk1"/>
              </a:buClr>
              <a:buSzPts val="1600"/>
              <a:buNone/>
              <a:defRPr>
                <a:solidFill>
                  <a:schemeClr val="dk1"/>
                </a:solidFill>
              </a:defRPr>
            </a:lvl3pPr>
            <a:lvl4pPr lvl="3" rtl="0" algn="ctr">
              <a:lnSpc>
                <a:spcPct val="100000"/>
              </a:lnSpc>
              <a:spcBef>
                <a:spcPts val="1600"/>
              </a:spcBef>
              <a:spcAft>
                <a:spcPts val="0"/>
              </a:spcAft>
              <a:buClr>
                <a:schemeClr val="dk1"/>
              </a:buClr>
              <a:buSzPts val="1600"/>
              <a:buNone/>
              <a:defRPr>
                <a:solidFill>
                  <a:schemeClr val="dk1"/>
                </a:solidFill>
              </a:defRPr>
            </a:lvl4pPr>
            <a:lvl5pPr lvl="4" rtl="0" algn="ctr">
              <a:lnSpc>
                <a:spcPct val="100000"/>
              </a:lnSpc>
              <a:spcBef>
                <a:spcPts val="1600"/>
              </a:spcBef>
              <a:spcAft>
                <a:spcPts val="0"/>
              </a:spcAft>
              <a:buClr>
                <a:schemeClr val="dk1"/>
              </a:buClr>
              <a:buSzPts val="1600"/>
              <a:buNone/>
              <a:defRPr>
                <a:solidFill>
                  <a:schemeClr val="dk1"/>
                </a:solidFill>
              </a:defRPr>
            </a:lvl5pPr>
            <a:lvl6pPr lvl="5" rtl="0" algn="ctr">
              <a:lnSpc>
                <a:spcPct val="100000"/>
              </a:lnSpc>
              <a:spcBef>
                <a:spcPts val="1600"/>
              </a:spcBef>
              <a:spcAft>
                <a:spcPts val="0"/>
              </a:spcAft>
              <a:buClr>
                <a:schemeClr val="dk1"/>
              </a:buClr>
              <a:buSzPts val="1600"/>
              <a:buNone/>
              <a:defRPr>
                <a:solidFill>
                  <a:schemeClr val="dk1"/>
                </a:solidFill>
              </a:defRPr>
            </a:lvl6pPr>
            <a:lvl7pPr lvl="6" rtl="0" algn="ctr">
              <a:lnSpc>
                <a:spcPct val="100000"/>
              </a:lnSpc>
              <a:spcBef>
                <a:spcPts val="1600"/>
              </a:spcBef>
              <a:spcAft>
                <a:spcPts val="0"/>
              </a:spcAft>
              <a:buClr>
                <a:schemeClr val="dk1"/>
              </a:buClr>
              <a:buSzPts val="1600"/>
              <a:buNone/>
              <a:defRPr>
                <a:solidFill>
                  <a:schemeClr val="dk1"/>
                </a:solidFill>
              </a:defRPr>
            </a:lvl7pPr>
            <a:lvl8pPr lvl="7" rtl="0" algn="ctr">
              <a:lnSpc>
                <a:spcPct val="100000"/>
              </a:lnSpc>
              <a:spcBef>
                <a:spcPts val="1600"/>
              </a:spcBef>
              <a:spcAft>
                <a:spcPts val="0"/>
              </a:spcAft>
              <a:buClr>
                <a:schemeClr val="dk1"/>
              </a:buClr>
              <a:buSzPts val="1600"/>
              <a:buNone/>
              <a:defRPr>
                <a:solidFill>
                  <a:schemeClr val="dk1"/>
                </a:solidFill>
              </a:defRPr>
            </a:lvl8pPr>
            <a:lvl9pPr lvl="8" rtl="0" algn="ctr">
              <a:lnSpc>
                <a:spcPct val="100000"/>
              </a:lnSpc>
              <a:spcBef>
                <a:spcPts val="1600"/>
              </a:spcBef>
              <a:spcAft>
                <a:spcPts val="1600"/>
              </a:spcAft>
              <a:buClr>
                <a:schemeClr val="dk1"/>
              </a:buClr>
              <a:buSzPts val="1600"/>
              <a:buNone/>
              <a:defRPr>
                <a:solidFill>
                  <a:schemeClr val="dk1"/>
                </a:solidFill>
              </a:defRPr>
            </a:lvl9pPr>
          </a:lstStyle>
          <a:p/>
        </p:txBody>
      </p:sp>
      <p:sp>
        <p:nvSpPr>
          <p:cNvPr id="4053" name="Google Shape;4053;p27"/>
          <p:cNvSpPr txBox="1"/>
          <p:nvPr/>
        </p:nvSpPr>
        <p:spPr>
          <a:xfrm>
            <a:off x="2212650" y="3299450"/>
            <a:ext cx="4718700" cy="615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200">
                <a:solidFill>
                  <a:schemeClr val="dk1"/>
                </a:solidFill>
                <a:latin typeface="ABeeZee"/>
                <a:ea typeface="ABeeZee"/>
                <a:cs typeface="ABeeZee"/>
                <a:sym typeface="ABeeZee"/>
              </a:rPr>
              <a:t>CREDITS: This presentation template was created by </a:t>
            </a:r>
            <a:r>
              <a:rPr lang="en" sz="1200">
                <a:solidFill>
                  <a:schemeClr val="dk1"/>
                </a:solidFill>
                <a:uFill>
                  <a:noFill/>
                </a:uFill>
                <a:latin typeface="ABeeZee"/>
                <a:ea typeface="ABeeZee"/>
                <a:cs typeface="ABeeZee"/>
                <a:sym typeface="ABeeZee"/>
                <a:hlinkClick r:id="rId2">
                  <a:extLst>
                    <a:ext uri="{A12FA001-AC4F-418D-AE19-62706E023703}">
                      <ahyp:hlinkClr val="tx"/>
                    </a:ext>
                  </a:extLst>
                </a:hlinkClick>
              </a:rPr>
              <a:t>Slidesgo</a:t>
            </a:r>
            <a:r>
              <a:rPr lang="en" sz="1200">
                <a:solidFill>
                  <a:schemeClr val="dk1"/>
                </a:solidFill>
                <a:latin typeface="ABeeZee"/>
                <a:ea typeface="ABeeZee"/>
                <a:cs typeface="ABeeZee"/>
                <a:sym typeface="ABeeZee"/>
              </a:rPr>
              <a:t>, including icons by </a:t>
            </a:r>
            <a:r>
              <a:rPr b="1" lang="en" sz="1200">
                <a:solidFill>
                  <a:schemeClr val="dk1"/>
                </a:solidFill>
                <a:uFill>
                  <a:noFill/>
                </a:uFill>
                <a:latin typeface="ABeeZee"/>
                <a:ea typeface="ABeeZee"/>
                <a:cs typeface="ABeeZee"/>
                <a:sym typeface="ABeeZee"/>
                <a:hlinkClick r:id="rId3">
                  <a:extLst>
                    <a:ext uri="{A12FA001-AC4F-418D-AE19-62706E023703}">
                      <ahyp:hlinkClr val="tx"/>
                    </a:ext>
                  </a:extLst>
                </a:hlinkClick>
              </a:rPr>
              <a:t>Flaticon</a:t>
            </a:r>
            <a:r>
              <a:rPr lang="en" sz="1200">
                <a:solidFill>
                  <a:schemeClr val="dk1"/>
                </a:solidFill>
                <a:latin typeface="ABeeZee"/>
                <a:ea typeface="ABeeZee"/>
                <a:cs typeface="ABeeZee"/>
                <a:sym typeface="ABeeZee"/>
              </a:rPr>
              <a:t>, infographics &amp; images by </a:t>
            </a:r>
            <a:r>
              <a:rPr b="1" lang="en" sz="1200">
                <a:solidFill>
                  <a:schemeClr val="dk1"/>
                </a:solidFill>
                <a:uFill>
                  <a:noFill/>
                </a:uFill>
                <a:latin typeface="ABeeZee"/>
                <a:ea typeface="ABeeZee"/>
                <a:cs typeface="ABeeZee"/>
                <a:sym typeface="ABeeZee"/>
                <a:hlinkClick r:id="rId4">
                  <a:extLst>
                    <a:ext uri="{A12FA001-AC4F-418D-AE19-62706E023703}">
                      <ahyp:hlinkClr val="tx"/>
                    </a:ext>
                  </a:extLst>
                </a:hlinkClick>
              </a:rPr>
              <a:t>Freepik</a:t>
            </a:r>
            <a:endParaRPr b="1" sz="1200">
              <a:solidFill>
                <a:schemeClr val="dk1"/>
              </a:solidFill>
              <a:latin typeface="ABeeZee"/>
              <a:ea typeface="ABeeZee"/>
              <a:cs typeface="ABeeZee"/>
              <a:sym typeface="ABeeZee"/>
            </a:endParaRPr>
          </a:p>
        </p:txBody>
      </p:sp>
      <p:sp>
        <p:nvSpPr>
          <p:cNvPr id="4054" name="Google Shape;4054;p27"/>
          <p:cNvSpPr txBox="1"/>
          <p:nvPr>
            <p:ph type="title"/>
          </p:nvPr>
        </p:nvSpPr>
        <p:spPr>
          <a:xfrm>
            <a:off x="720000" y="445025"/>
            <a:ext cx="7704000" cy="837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4055" name="Shape 4055"/>
        <p:cNvGrpSpPr/>
        <p:nvPr/>
      </p:nvGrpSpPr>
      <p:grpSpPr>
        <a:xfrm>
          <a:off x="0" y="0"/>
          <a:ext cx="0" cy="0"/>
          <a:chOff x="0" y="0"/>
          <a:chExt cx="0" cy="0"/>
        </a:xfrm>
      </p:grpSpPr>
      <p:grpSp>
        <p:nvGrpSpPr>
          <p:cNvPr id="4056" name="Google Shape;4056;p28"/>
          <p:cNvGrpSpPr/>
          <p:nvPr/>
        </p:nvGrpSpPr>
        <p:grpSpPr>
          <a:xfrm>
            <a:off x="7165541" y="51528"/>
            <a:ext cx="1978228" cy="4794296"/>
            <a:chOff x="5728375" y="1492875"/>
            <a:chExt cx="1308525" cy="3171250"/>
          </a:xfrm>
        </p:grpSpPr>
        <p:sp>
          <p:nvSpPr>
            <p:cNvPr id="4057" name="Google Shape;4057;p28"/>
            <p:cNvSpPr/>
            <p:nvPr/>
          </p:nvSpPr>
          <p:spPr>
            <a:xfrm>
              <a:off x="6942225" y="2835900"/>
              <a:ext cx="625" cy="925"/>
            </a:xfrm>
            <a:custGeom>
              <a:rect b="b" l="l" r="r" t="t"/>
              <a:pathLst>
                <a:path extrusionOk="0" h="37" w="25">
                  <a:moveTo>
                    <a:pt x="24" y="0"/>
                  </a:moveTo>
                  <a:lnTo>
                    <a:pt x="24" y="0"/>
                  </a:lnTo>
                  <a:cubicBezTo>
                    <a:pt x="12" y="12"/>
                    <a:pt x="12" y="24"/>
                    <a:pt x="0" y="36"/>
                  </a:cubicBezTo>
                  <a:cubicBezTo>
                    <a:pt x="12" y="36"/>
                    <a:pt x="12" y="24"/>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28"/>
            <p:cNvSpPr/>
            <p:nvPr/>
          </p:nvSpPr>
          <p:spPr>
            <a:xfrm>
              <a:off x="6942225" y="2836800"/>
              <a:ext cx="25" cy="25"/>
            </a:xfrm>
            <a:custGeom>
              <a:rect b="b" l="l" r="r" t="t"/>
              <a:pathLst>
                <a:path extrusionOk="0" h="1" w="1">
                  <a:moveTo>
                    <a:pt x="0" y="0"/>
                  </a:move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28"/>
            <p:cNvSpPr/>
            <p:nvPr/>
          </p:nvSpPr>
          <p:spPr>
            <a:xfrm>
              <a:off x="6945500" y="2844825"/>
              <a:ext cx="42300" cy="133375"/>
            </a:xfrm>
            <a:custGeom>
              <a:rect b="b" l="l" r="r" t="t"/>
              <a:pathLst>
                <a:path extrusionOk="0" h="5335" w="1692">
                  <a:moveTo>
                    <a:pt x="346" y="0"/>
                  </a:moveTo>
                  <a:lnTo>
                    <a:pt x="203" y="12"/>
                  </a:lnTo>
                  <a:lnTo>
                    <a:pt x="0" y="453"/>
                  </a:lnTo>
                  <a:lnTo>
                    <a:pt x="1215" y="5263"/>
                  </a:lnTo>
                  <a:lnTo>
                    <a:pt x="1691" y="5334"/>
                  </a:lnTo>
                  <a:lnTo>
                    <a:pt x="1691" y="5334"/>
                  </a:lnTo>
                  <a:lnTo>
                    <a:pt x="3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28"/>
            <p:cNvSpPr/>
            <p:nvPr/>
          </p:nvSpPr>
          <p:spPr>
            <a:xfrm>
              <a:off x="6943725" y="2835300"/>
              <a:ext cx="300" cy="25"/>
            </a:xfrm>
            <a:custGeom>
              <a:rect b="b" l="l" r="r" t="t"/>
              <a:pathLst>
                <a:path extrusionOk="0" h="1" w="12">
                  <a:moveTo>
                    <a:pt x="0" y="0"/>
                  </a:moveTo>
                  <a:lnTo>
                    <a:pt x="0" y="0"/>
                  </a:lnTo>
                  <a:cubicBezTo>
                    <a:pt x="12" y="0"/>
                    <a:pt x="0"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28"/>
            <p:cNvSpPr/>
            <p:nvPr/>
          </p:nvSpPr>
          <p:spPr>
            <a:xfrm>
              <a:off x="6945500" y="2834575"/>
              <a:ext cx="625" cy="150"/>
            </a:xfrm>
            <a:custGeom>
              <a:rect b="b" l="l" r="r" t="t"/>
              <a:pathLst>
                <a:path extrusionOk="0" h="6" w="25">
                  <a:moveTo>
                    <a:pt x="15" y="0"/>
                  </a:moveTo>
                  <a:cubicBezTo>
                    <a:pt x="11" y="0"/>
                    <a:pt x="8" y="6"/>
                    <a:pt x="0" y="6"/>
                  </a:cubicBezTo>
                  <a:lnTo>
                    <a:pt x="24" y="6"/>
                  </a:lnTo>
                  <a:cubicBezTo>
                    <a:pt x="20" y="2"/>
                    <a:pt x="18" y="0"/>
                    <a:pt x="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28"/>
            <p:cNvSpPr/>
            <p:nvPr/>
          </p:nvSpPr>
          <p:spPr>
            <a:xfrm>
              <a:off x="6943125" y="2835625"/>
              <a:ext cx="550" cy="300"/>
            </a:xfrm>
            <a:custGeom>
              <a:rect b="b" l="l" r="r" t="t"/>
              <a:pathLst>
                <a:path extrusionOk="0" h="12" w="22">
                  <a:moveTo>
                    <a:pt x="16" y="1"/>
                  </a:moveTo>
                  <a:cubicBezTo>
                    <a:pt x="13" y="1"/>
                    <a:pt x="8" y="3"/>
                    <a:pt x="0" y="11"/>
                  </a:cubicBezTo>
                  <a:cubicBezTo>
                    <a:pt x="16" y="11"/>
                    <a:pt x="21" y="1"/>
                    <a:pt x="1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28"/>
            <p:cNvSpPr/>
            <p:nvPr/>
          </p:nvSpPr>
          <p:spPr>
            <a:xfrm>
              <a:off x="6978825" y="2988300"/>
              <a:ext cx="57175" cy="218500"/>
            </a:xfrm>
            <a:custGeom>
              <a:rect b="b" l="l" r="r" t="t"/>
              <a:pathLst>
                <a:path extrusionOk="0" h="8740" w="2287">
                  <a:moveTo>
                    <a:pt x="1" y="0"/>
                  </a:moveTo>
                  <a:lnTo>
                    <a:pt x="2227" y="8739"/>
                  </a:lnTo>
                  <a:cubicBezTo>
                    <a:pt x="2239" y="8728"/>
                    <a:pt x="2251" y="8704"/>
                    <a:pt x="2287" y="8692"/>
                  </a:cubicBezTo>
                  <a:lnTo>
                    <a:pt x="2287" y="7180"/>
                  </a:lnTo>
                  <a:lnTo>
                    <a:pt x="477" y="72"/>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28"/>
            <p:cNvSpPr/>
            <p:nvPr/>
          </p:nvSpPr>
          <p:spPr>
            <a:xfrm>
              <a:off x="6796675" y="2972825"/>
              <a:ext cx="91400" cy="176525"/>
            </a:xfrm>
            <a:custGeom>
              <a:rect b="b" l="l" r="r" t="t"/>
              <a:pathLst>
                <a:path extrusionOk="0" h="7061" w="3656">
                  <a:moveTo>
                    <a:pt x="3203" y="0"/>
                  </a:moveTo>
                  <a:lnTo>
                    <a:pt x="0" y="6632"/>
                  </a:lnTo>
                  <a:lnTo>
                    <a:pt x="286" y="7061"/>
                  </a:lnTo>
                  <a:lnTo>
                    <a:pt x="3656" y="48"/>
                  </a:lnTo>
                  <a:lnTo>
                    <a:pt x="3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28"/>
            <p:cNvSpPr/>
            <p:nvPr/>
          </p:nvSpPr>
          <p:spPr>
            <a:xfrm>
              <a:off x="6629100" y="3150225"/>
              <a:ext cx="168775" cy="337550"/>
            </a:xfrm>
            <a:custGeom>
              <a:rect b="b" l="l" r="r" t="t"/>
              <a:pathLst>
                <a:path extrusionOk="0" h="13502" w="6751">
                  <a:moveTo>
                    <a:pt x="6465" y="0"/>
                  </a:moveTo>
                  <a:lnTo>
                    <a:pt x="0" y="13359"/>
                  </a:lnTo>
                  <a:cubicBezTo>
                    <a:pt x="155" y="13359"/>
                    <a:pt x="274" y="13419"/>
                    <a:pt x="381" y="13502"/>
                  </a:cubicBezTo>
                  <a:lnTo>
                    <a:pt x="464" y="13442"/>
                  </a:lnTo>
                  <a:lnTo>
                    <a:pt x="6751" y="429"/>
                  </a:lnTo>
                  <a:lnTo>
                    <a:pt x="646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28"/>
            <p:cNvSpPr/>
            <p:nvPr/>
          </p:nvSpPr>
          <p:spPr>
            <a:xfrm>
              <a:off x="6945500" y="283470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28"/>
            <p:cNvSpPr/>
            <p:nvPr/>
          </p:nvSpPr>
          <p:spPr>
            <a:xfrm>
              <a:off x="6943725" y="2835300"/>
              <a:ext cx="0" cy="625"/>
            </a:xfrm>
            <a:custGeom>
              <a:rect b="b" l="l" r="r" t="t"/>
              <a:pathLst>
                <a:path extrusionOk="0" h="25" w="0">
                  <a:moveTo>
                    <a:pt x="0" y="24"/>
                  </a:moveTo>
                  <a:cubicBezTo>
                    <a:pt x="0" y="24"/>
                    <a:pt x="0" y="0"/>
                    <a:pt x="0" y="24"/>
                  </a:cubicBezTo>
                  <a:cubicBezTo>
                    <a:pt x="0" y="0"/>
                    <a:pt x="0" y="0"/>
                    <a:pt x="0" y="24"/>
                  </a:cubicBezTo>
                  <a:cubicBezTo>
                    <a:pt x="0" y="0"/>
                    <a:pt x="0" y="0"/>
                    <a:pt x="0" y="24"/>
                  </a:cubicBez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28"/>
            <p:cNvSpPr/>
            <p:nvPr/>
          </p:nvSpPr>
          <p:spPr>
            <a:xfrm>
              <a:off x="6942225" y="2836800"/>
              <a:ext cx="25" cy="25"/>
            </a:xfrm>
            <a:custGeom>
              <a:rect b="b" l="l" r="r" t="t"/>
              <a:pathLst>
                <a:path extrusionOk="0" h="1" w="1">
                  <a:moveTo>
                    <a:pt x="0" y="0"/>
                  </a:move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28"/>
            <p:cNvSpPr/>
            <p:nvPr/>
          </p:nvSpPr>
          <p:spPr>
            <a:xfrm>
              <a:off x="6881800" y="2836500"/>
              <a:ext cx="68775" cy="126825"/>
            </a:xfrm>
            <a:custGeom>
              <a:rect b="b" l="l" r="r" t="t"/>
              <a:pathLst>
                <a:path extrusionOk="0" h="5073" w="2751">
                  <a:moveTo>
                    <a:pt x="2429" y="0"/>
                  </a:moveTo>
                  <a:cubicBezTo>
                    <a:pt x="2417" y="0"/>
                    <a:pt x="2417" y="12"/>
                    <a:pt x="2417" y="12"/>
                  </a:cubicBezTo>
                  <a:lnTo>
                    <a:pt x="1" y="5001"/>
                  </a:lnTo>
                  <a:lnTo>
                    <a:pt x="465" y="5072"/>
                  </a:lnTo>
                  <a:lnTo>
                    <a:pt x="2548" y="774"/>
                  </a:lnTo>
                  <a:lnTo>
                    <a:pt x="2751" y="345"/>
                  </a:lnTo>
                  <a:lnTo>
                    <a:pt x="2632" y="357"/>
                  </a:lnTo>
                  <a:cubicBezTo>
                    <a:pt x="2624" y="358"/>
                    <a:pt x="2615" y="358"/>
                    <a:pt x="2607" y="358"/>
                  </a:cubicBezTo>
                  <a:cubicBezTo>
                    <a:pt x="2488" y="358"/>
                    <a:pt x="2394" y="276"/>
                    <a:pt x="2394" y="131"/>
                  </a:cubicBezTo>
                  <a:cubicBezTo>
                    <a:pt x="2394" y="95"/>
                    <a:pt x="2394" y="48"/>
                    <a:pt x="242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28"/>
            <p:cNvSpPr/>
            <p:nvPr/>
          </p:nvSpPr>
          <p:spPr>
            <a:xfrm>
              <a:off x="6902350" y="1492875"/>
              <a:ext cx="133950" cy="92000"/>
            </a:xfrm>
            <a:custGeom>
              <a:rect b="b" l="l" r="r" t="t"/>
              <a:pathLst>
                <a:path extrusionOk="0" h="3680" w="5358">
                  <a:moveTo>
                    <a:pt x="5358" y="0"/>
                  </a:moveTo>
                  <a:lnTo>
                    <a:pt x="0" y="3275"/>
                  </a:lnTo>
                  <a:lnTo>
                    <a:pt x="202" y="3679"/>
                  </a:lnTo>
                  <a:lnTo>
                    <a:pt x="5358" y="524"/>
                  </a:lnTo>
                  <a:lnTo>
                    <a:pt x="535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28"/>
            <p:cNvSpPr/>
            <p:nvPr/>
          </p:nvSpPr>
          <p:spPr>
            <a:xfrm>
              <a:off x="6839525" y="1837250"/>
              <a:ext cx="325" cy="925"/>
            </a:xfrm>
            <a:custGeom>
              <a:rect b="b" l="l" r="r" t="t"/>
              <a:pathLst>
                <a:path extrusionOk="0" h="37" w="13">
                  <a:moveTo>
                    <a:pt x="13" y="1"/>
                  </a:moveTo>
                  <a:cubicBezTo>
                    <a:pt x="1" y="1"/>
                    <a:pt x="1" y="25"/>
                    <a:pt x="1" y="37"/>
                  </a:cubicBezTo>
                  <a:cubicBezTo>
                    <a:pt x="1" y="25"/>
                    <a:pt x="1" y="13"/>
                    <a:pt x="1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28"/>
            <p:cNvSpPr/>
            <p:nvPr/>
          </p:nvSpPr>
          <p:spPr>
            <a:xfrm>
              <a:off x="6839525" y="1689025"/>
              <a:ext cx="97375" cy="151525"/>
            </a:xfrm>
            <a:custGeom>
              <a:rect b="b" l="l" r="r" t="t"/>
              <a:pathLst>
                <a:path extrusionOk="0" h="6061" w="3895">
                  <a:moveTo>
                    <a:pt x="20" y="5898"/>
                  </a:moveTo>
                  <a:cubicBezTo>
                    <a:pt x="13" y="5908"/>
                    <a:pt x="6" y="5919"/>
                    <a:pt x="1" y="5930"/>
                  </a:cubicBezTo>
                  <a:lnTo>
                    <a:pt x="20" y="5898"/>
                  </a:lnTo>
                  <a:close/>
                  <a:moveTo>
                    <a:pt x="3513" y="1"/>
                  </a:moveTo>
                  <a:lnTo>
                    <a:pt x="20" y="5898"/>
                  </a:lnTo>
                  <a:lnTo>
                    <a:pt x="20" y="5898"/>
                  </a:lnTo>
                  <a:cubicBezTo>
                    <a:pt x="42" y="5867"/>
                    <a:pt x="69" y="5844"/>
                    <a:pt x="96" y="5835"/>
                  </a:cubicBezTo>
                  <a:cubicBezTo>
                    <a:pt x="130" y="5818"/>
                    <a:pt x="166" y="5809"/>
                    <a:pt x="201" y="5809"/>
                  </a:cubicBezTo>
                  <a:cubicBezTo>
                    <a:pt x="288" y="5809"/>
                    <a:pt x="368" y="5860"/>
                    <a:pt x="394" y="5954"/>
                  </a:cubicBezTo>
                  <a:lnTo>
                    <a:pt x="441" y="6061"/>
                  </a:lnTo>
                  <a:lnTo>
                    <a:pt x="3894" y="239"/>
                  </a:lnTo>
                  <a:cubicBezTo>
                    <a:pt x="3727" y="191"/>
                    <a:pt x="3597" y="120"/>
                    <a:pt x="351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28"/>
            <p:cNvSpPr/>
            <p:nvPr/>
          </p:nvSpPr>
          <p:spPr>
            <a:xfrm>
              <a:off x="6838950" y="1834425"/>
              <a:ext cx="124725" cy="258250"/>
            </a:xfrm>
            <a:custGeom>
              <a:rect b="b" l="l" r="r" t="t"/>
              <a:pathLst>
                <a:path extrusionOk="0" h="10330" w="4989">
                  <a:moveTo>
                    <a:pt x="212" y="0"/>
                  </a:moveTo>
                  <a:cubicBezTo>
                    <a:pt x="182" y="0"/>
                    <a:pt x="150" y="6"/>
                    <a:pt x="119" y="19"/>
                  </a:cubicBezTo>
                  <a:cubicBezTo>
                    <a:pt x="83" y="31"/>
                    <a:pt x="48" y="66"/>
                    <a:pt x="24" y="102"/>
                  </a:cubicBezTo>
                  <a:cubicBezTo>
                    <a:pt x="24" y="126"/>
                    <a:pt x="0" y="138"/>
                    <a:pt x="0" y="150"/>
                  </a:cubicBezTo>
                  <a:lnTo>
                    <a:pt x="0" y="162"/>
                  </a:lnTo>
                  <a:lnTo>
                    <a:pt x="0" y="197"/>
                  </a:lnTo>
                  <a:lnTo>
                    <a:pt x="0" y="209"/>
                  </a:lnTo>
                  <a:lnTo>
                    <a:pt x="0" y="245"/>
                  </a:lnTo>
                  <a:lnTo>
                    <a:pt x="0" y="257"/>
                  </a:lnTo>
                  <a:cubicBezTo>
                    <a:pt x="0" y="269"/>
                    <a:pt x="24" y="281"/>
                    <a:pt x="24" y="304"/>
                  </a:cubicBezTo>
                  <a:lnTo>
                    <a:pt x="4560" y="10329"/>
                  </a:lnTo>
                  <a:cubicBezTo>
                    <a:pt x="4624" y="10255"/>
                    <a:pt x="4736" y="10209"/>
                    <a:pt x="4845" y="10209"/>
                  </a:cubicBezTo>
                  <a:cubicBezTo>
                    <a:pt x="4857" y="10209"/>
                    <a:pt x="4869" y="10209"/>
                    <a:pt x="4882" y="10210"/>
                  </a:cubicBezTo>
                  <a:cubicBezTo>
                    <a:pt x="4917" y="10210"/>
                    <a:pt x="4965" y="10222"/>
                    <a:pt x="4989" y="10246"/>
                  </a:cubicBezTo>
                  <a:lnTo>
                    <a:pt x="464" y="221"/>
                  </a:lnTo>
                  <a:lnTo>
                    <a:pt x="417" y="126"/>
                  </a:lnTo>
                  <a:cubicBezTo>
                    <a:pt x="373" y="47"/>
                    <a:pt x="297" y="0"/>
                    <a:pt x="21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28"/>
            <p:cNvSpPr/>
            <p:nvPr/>
          </p:nvSpPr>
          <p:spPr>
            <a:xfrm>
              <a:off x="6945800" y="1529475"/>
              <a:ext cx="90500" cy="135175"/>
            </a:xfrm>
            <a:custGeom>
              <a:rect b="b" l="l" r="r" t="t"/>
              <a:pathLst>
                <a:path extrusionOk="0" h="5407" w="3620">
                  <a:moveTo>
                    <a:pt x="3620" y="1"/>
                  </a:moveTo>
                  <a:lnTo>
                    <a:pt x="0" y="5073"/>
                  </a:lnTo>
                  <a:lnTo>
                    <a:pt x="108" y="5263"/>
                  </a:lnTo>
                  <a:cubicBezTo>
                    <a:pt x="179" y="5299"/>
                    <a:pt x="250" y="5335"/>
                    <a:pt x="310" y="5406"/>
                  </a:cubicBezTo>
                  <a:lnTo>
                    <a:pt x="3620" y="775"/>
                  </a:lnTo>
                  <a:lnTo>
                    <a:pt x="362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28"/>
            <p:cNvSpPr/>
            <p:nvPr/>
          </p:nvSpPr>
          <p:spPr>
            <a:xfrm>
              <a:off x="6951750" y="1681000"/>
              <a:ext cx="84550" cy="169075"/>
            </a:xfrm>
            <a:custGeom>
              <a:rect b="b" l="l" r="r" t="t"/>
              <a:pathLst>
                <a:path extrusionOk="0" h="6763" w="3382">
                  <a:moveTo>
                    <a:pt x="286" y="0"/>
                  </a:moveTo>
                  <a:cubicBezTo>
                    <a:pt x="239" y="179"/>
                    <a:pt x="155" y="334"/>
                    <a:pt x="0" y="429"/>
                  </a:cubicBezTo>
                  <a:lnTo>
                    <a:pt x="3382" y="6763"/>
                  </a:lnTo>
                  <a:lnTo>
                    <a:pt x="3382" y="5810"/>
                  </a:lnTo>
                  <a:lnTo>
                    <a:pt x="2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28"/>
            <p:cNvSpPr/>
            <p:nvPr/>
          </p:nvSpPr>
          <p:spPr>
            <a:xfrm>
              <a:off x="6891325" y="1570800"/>
              <a:ext cx="56875" cy="90275"/>
            </a:xfrm>
            <a:custGeom>
              <a:rect b="b" l="l" r="r" t="t"/>
              <a:pathLst>
                <a:path extrusionOk="0" h="3611" w="2275">
                  <a:moveTo>
                    <a:pt x="219" y="1"/>
                  </a:moveTo>
                  <a:cubicBezTo>
                    <a:pt x="185" y="1"/>
                    <a:pt x="151" y="9"/>
                    <a:pt x="120" y="27"/>
                  </a:cubicBezTo>
                  <a:cubicBezTo>
                    <a:pt x="84" y="62"/>
                    <a:pt x="48" y="86"/>
                    <a:pt x="36" y="122"/>
                  </a:cubicBezTo>
                  <a:cubicBezTo>
                    <a:pt x="24" y="146"/>
                    <a:pt x="1" y="193"/>
                    <a:pt x="1" y="241"/>
                  </a:cubicBezTo>
                  <a:cubicBezTo>
                    <a:pt x="72" y="205"/>
                    <a:pt x="143" y="193"/>
                    <a:pt x="215" y="193"/>
                  </a:cubicBezTo>
                  <a:cubicBezTo>
                    <a:pt x="405" y="205"/>
                    <a:pt x="572" y="384"/>
                    <a:pt x="548" y="574"/>
                  </a:cubicBezTo>
                  <a:cubicBezTo>
                    <a:pt x="524" y="717"/>
                    <a:pt x="441" y="836"/>
                    <a:pt x="322" y="872"/>
                  </a:cubicBezTo>
                  <a:lnTo>
                    <a:pt x="1763" y="3587"/>
                  </a:lnTo>
                  <a:cubicBezTo>
                    <a:pt x="1834" y="3560"/>
                    <a:pt x="1906" y="3546"/>
                    <a:pt x="1982" y="3546"/>
                  </a:cubicBezTo>
                  <a:cubicBezTo>
                    <a:pt x="2007" y="3546"/>
                    <a:pt x="2034" y="3548"/>
                    <a:pt x="2060" y="3551"/>
                  </a:cubicBezTo>
                  <a:cubicBezTo>
                    <a:pt x="2132" y="3575"/>
                    <a:pt x="2215" y="3587"/>
                    <a:pt x="2275" y="3610"/>
                  </a:cubicBezTo>
                  <a:lnTo>
                    <a:pt x="2167" y="3420"/>
                  </a:lnTo>
                  <a:lnTo>
                    <a:pt x="643" y="551"/>
                  </a:lnTo>
                  <a:lnTo>
                    <a:pt x="441" y="146"/>
                  </a:lnTo>
                  <a:lnTo>
                    <a:pt x="417" y="122"/>
                  </a:lnTo>
                  <a:cubicBezTo>
                    <a:pt x="375" y="47"/>
                    <a:pt x="298" y="1"/>
                    <a:pt x="21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28"/>
            <p:cNvSpPr/>
            <p:nvPr/>
          </p:nvSpPr>
          <p:spPr>
            <a:xfrm>
              <a:off x="6967825" y="2063475"/>
              <a:ext cx="68475" cy="40500"/>
            </a:xfrm>
            <a:custGeom>
              <a:rect b="b" l="l" r="r" t="t"/>
              <a:pathLst>
                <a:path extrusionOk="0" h="1620" w="2739">
                  <a:moveTo>
                    <a:pt x="2739" y="1"/>
                  </a:moveTo>
                  <a:lnTo>
                    <a:pt x="0" y="1167"/>
                  </a:lnTo>
                  <a:cubicBezTo>
                    <a:pt x="72" y="1263"/>
                    <a:pt x="131" y="1370"/>
                    <a:pt x="119" y="1501"/>
                  </a:cubicBezTo>
                  <a:cubicBezTo>
                    <a:pt x="119" y="1548"/>
                    <a:pt x="108" y="1572"/>
                    <a:pt x="84" y="1620"/>
                  </a:cubicBezTo>
                  <a:lnTo>
                    <a:pt x="2739" y="489"/>
                  </a:lnTo>
                  <a:lnTo>
                    <a:pt x="27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28"/>
            <p:cNvSpPr/>
            <p:nvPr/>
          </p:nvSpPr>
          <p:spPr>
            <a:xfrm>
              <a:off x="6558850" y="2100100"/>
              <a:ext cx="396200" cy="178025"/>
            </a:xfrm>
            <a:custGeom>
              <a:rect b="b" l="l" r="r" t="t"/>
              <a:pathLst>
                <a:path extrusionOk="0" h="7121" w="15848">
                  <a:moveTo>
                    <a:pt x="15657" y="0"/>
                  </a:moveTo>
                  <a:lnTo>
                    <a:pt x="0" y="6703"/>
                  </a:lnTo>
                  <a:cubicBezTo>
                    <a:pt x="95" y="6822"/>
                    <a:pt x="155" y="6965"/>
                    <a:pt x="167" y="7120"/>
                  </a:cubicBezTo>
                  <a:lnTo>
                    <a:pt x="15824" y="417"/>
                  </a:lnTo>
                  <a:cubicBezTo>
                    <a:pt x="15836" y="393"/>
                    <a:pt x="15836" y="357"/>
                    <a:pt x="15847" y="345"/>
                  </a:cubicBezTo>
                  <a:cubicBezTo>
                    <a:pt x="15728" y="274"/>
                    <a:pt x="15657" y="155"/>
                    <a:pt x="1565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28"/>
            <p:cNvSpPr/>
            <p:nvPr/>
          </p:nvSpPr>
          <p:spPr>
            <a:xfrm>
              <a:off x="6954425" y="2108725"/>
              <a:ext cx="81875" cy="207200"/>
            </a:xfrm>
            <a:custGeom>
              <a:rect b="b" l="l" r="r" t="t"/>
              <a:pathLst>
                <a:path extrusionOk="0" h="8288" w="3275">
                  <a:moveTo>
                    <a:pt x="24" y="0"/>
                  </a:moveTo>
                  <a:cubicBezTo>
                    <a:pt x="13" y="36"/>
                    <a:pt x="1" y="48"/>
                    <a:pt x="1" y="60"/>
                  </a:cubicBezTo>
                  <a:cubicBezTo>
                    <a:pt x="1" y="108"/>
                    <a:pt x="1" y="155"/>
                    <a:pt x="13" y="191"/>
                  </a:cubicBezTo>
                  <a:lnTo>
                    <a:pt x="3275" y="8287"/>
                  </a:lnTo>
                  <a:lnTo>
                    <a:pt x="3275" y="7097"/>
                  </a:lnTo>
                  <a:lnTo>
                    <a:pt x="429" y="36"/>
                  </a:lnTo>
                  <a:cubicBezTo>
                    <a:pt x="417" y="36"/>
                    <a:pt x="417" y="12"/>
                    <a:pt x="417" y="12"/>
                  </a:cubicBezTo>
                  <a:cubicBezTo>
                    <a:pt x="358" y="48"/>
                    <a:pt x="286" y="60"/>
                    <a:pt x="203" y="60"/>
                  </a:cubicBezTo>
                  <a:cubicBezTo>
                    <a:pt x="132" y="48"/>
                    <a:pt x="72" y="36"/>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28"/>
            <p:cNvSpPr/>
            <p:nvPr/>
          </p:nvSpPr>
          <p:spPr>
            <a:xfrm>
              <a:off x="6559150" y="2280175"/>
              <a:ext cx="477150" cy="150350"/>
            </a:xfrm>
            <a:custGeom>
              <a:rect b="b" l="l" r="r" t="t"/>
              <a:pathLst>
                <a:path extrusionOk="0" h="6014" w="19086">
                  <a:moveTo>
                    <a:pt x="167" y="0"/>
                  </a:moveTo>
                  <a:cubicBezTo>
                    <a:pt x="155" y="167"/>
                    <a:pt x="95" y="298"/>
                    <a:pt x="0" y="405"/>
                  </a:cubicBezTo>
                  <a:lnTo>
                    <a:pt x="19086" y="6013"/>
                  </a:lnTo>
                  <a:lnTo>
                    <a:pt x="19086" y="5561"/>
                  </a:lnTo>
                  <a:lnTo>
                    <a:pt x="16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28"/>
            <p:cNvSpPr/>
            <p:nvPr/>
          </p:nvSpPr>
          <p:spPr>
            <a:xfrm>
              <a:off x="6941625" y="2825775"/>
              <a:ext cx="95275" cy="19700"/>
            </a:xfrm>
            <a:custGeom>
              <a:rect b="b" l="l" r="r" t="t"/>
              <a:pathLst>
                <a:path extrusionOk="0" h="788" w="3811">
                  <a:moveTo>
                    <a:pt x="3811" y="0"/>
                  </a:moveTo>
                  <a:lnTo>
                    <a:pt x="227" y="334"/>
                  </a:lnTo>
                  <a:lnTo>
                    <a:pt x="155" y="334"/>
                  </a:lnTo>
                  <a:cubicBezTo>
                    <a:pt x="132" y="334"/>
                    <a:pt x="132" y="358"/>
                    <a:pt x="120" y="358"/>
                  </a:cubicBezTo>
                  <a:cubicBezTo>
                    <a:pt x="120" y="370"/>
                    <a:pt x="108" y="370"/>
                    <a:pt x="108" y="370"/>
                  </a:cubicBezTo>
                  <a:cubicBezTo>
                    <a:pt x="108" y="381"/>
                    <a:pt x="96" y="381"/>
                    <a:pt x="96" y="381"/>
                  </a:cubicBezTo>
                  <a:lnTo>
                    <a:pt x="84" y="405"/>
                  </a:lnTo>
                  <a:lnTo>
                    <a:pt x="60" y="417"/>
                  </a:lnTo>
                  <a:cubicBezTo>
                    <a:pt x="48" y="417"/>
                    <a:pt x="48" y="429"/>
                    <a:pt x="36" y="441"/>
                  </a:cubicBezTo>
                  <a:cubicBezTo>
                    <a:pt x="1" y="489"/>
                    <a:pt x="1" y="536"/>
                    <a:pt x="1" y="584"/>
                  </a:cubicBezTo>
                  <a:cubicBezTo>
                    <a:pt x="1" y="707"/>
                    <a:pt x="105" y="787"/>
                    <a:pt x="216" y="787"/>
                  </a:cubicBezTo>
                  <a:cubicBezTo>
                    <a:pt x="224" y="787"/>
                    <a:pt x="231" y="787"/>
                    <a:pt x="239" y="786"/>
                  </a:cubicBezTo>
                  <a:lnTo>
                    <a:pt x="358" y="774"/>
                  </a:lnTo>
                  <a:lnTo>
                    <a:pt x="501" y="762"/>
                  </a:lnTo>
                  <a:lnTo>
                    <a:pt x="3811" y="441"/>
                  </a:lnTo>
                  <a:lnTo>
                    <a:pt x="381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28"/>
            <p:cNvSpPr/>
            <p:nvPr/>
          </p:nvSpPr>
          <p:spPr>
            <a:xfrm>
              <a:off x="6649325" y="2926075"/>
              <a:ext cx="386100" cy="71175"/>
            </a:xfrm>
            <a:custGeom>
              <a:rect b="b" l="l" r="r" t="t"/>
              <a:pathLst>
                <a:path extrusionOk="0" h="2847" w="15444">
                  <a:moveTo>
                    <a:pt x="1" y="1"/>
                  </a:moveTo>
                  <a:lnTo>
                    <a:pt x="1" y="25"/>
                  </a:lnTo>
                  <a:cubicBezTo>
                    <a:pt x="18" y="20"/>
                    <a:pt x="36" y="17"/>
                    <a:pt x="52" y="17"/>
                  </a:cubicBezTo>
                  <a:cubicBezTo>
                    <a:pt x="117" y="17"/>
                    <a:pt x="175" y="52"/>
                    <a:pt x="203" y="108"/>
                  </a:cubicBezTo>
                  <a:lnTo>
                    <a:pt x="489" y="525"/>
                  </a:lnTo>
                  <a:lnTo>
                    <a:pt x="9097" y="1846"/>
                  </a:lnTo>
                  <a:lnTo>
                    <a:pt x="9550" y="1918"/>
                  </a:lnTo>
                  <a:lnTo>
                    <a:pt x="13169" y="2489"/>
                  </a:lnTo>
                  <a:lnTo>
                    <a:pt x="13645" y="2561"/>
                  </a:lnTo>
                  <a:lnTo>
                    <a:pt x="15443" y="2846"/>
                  </a:lnTo>
                  <a:lnTo>
                    <a:pt x="15443" y="2406"/>
                  </a:lnTo>
                  <a:lnTo>
                    <a:pt x="13526" y="2108"/>
                  </a:lnTo>
                  <a:lnTo>
                    <a:pt x="13050" y="2025"/>
                  </a:lnTo>
                  <a:lnTo>
                    <a:pt x="9752" y="1525"/>
                  </a:lnTo>
                  <a:lnTo>
                    <a:pt x="9288" y="1453"/>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28"/>
            <p:cNvSpPr/>
            <p:nvPr/>
          </p:nvSpPr>
          <p:spPr>
            <a:xfrm>
              <a:off x="6909175" y="3226725"/>
              <a:ext cx="125350" cy="88725"/>
            </a:xfrm>
            <a:custGeom>
              <a:rect b="b" l="l" r="r" t="t"/>
              <a:pathLst>
                <a:path extrusionOk="0" h="3549" w="5014">
                  <a:moveTo>
                    <a:pt x="4740" y="0"/>
                  </a:moveTo>
                  <a:lnTo>
                    <a:pt x="1" y="3179"/>
                  </a:lnTo>
                  <a:lnTo>
                    <a:pt x="263" y="3548"/>
                  </a:lnTo>
                  <a:lnTo>
                    <a:pt x="5013" y="357"/>
                  </a:lnTo>
                  <a:cubicBezTo>
                    <a:pt x="4871" y="274"/>
                    <a:pt x="4787" y="155"/>
                    <a:pt x="474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28"/>
            <p:cNvSpPr/>
            <p:nvPr/>
          </p:nvSpPr>
          <p:spPr>
            <a:xfrm>
              <a:off x="6638625" y="3316900"/>
              <a:ext cx="267900" cy="180400"/>
            </a:xfrm>
            <a:custGeom>
              <a:rect b="b" l="l" r="r" t="t"/>
              <a:pathLst>
                <a:path extrusionOk="0" h="7216" w="10716">
                  <a:moveTo>
                    <a:pt x="10573" y="1"/>
                  </a:moveTo>
                  <a:cubicBezTo>
                    <a:pt x="10550" y="196"/>
                    <a:pt x="10372" y="347"/>
                    <a:pt x="10157" y="347"/>
                  </a:cubicBezTo>
                  <a:cubicBezTo>
                    <a:pt x="10149" y="347"/>
                    <a:pt x="10141" y="346"/>
                    <a:pt x="10132" y="346"/>
                  </a:cubicBezTo>
                  <a:cubicBezTo>
                    <a:pt x="10025" y="322"/>
                    <a:pt x="9918" y="287"/>
                    <a:pt x="9858" y="203"/>
                  </a:cubicBezTo>
                  <a:lnTo>
                    <a:pt x="83" y="6775"/>
                  </a:lnTo>
                  <a:lnTo>
                    <a:pt x="0" y="6835"/>
                  </a:lnTo>
                  <a:cubicBezTo>
                    <a:pt x="119" y="6930"/>
                    <a:pt x="203" y="7049"/>
                    <a:pt x="250" y="7216"/>
                  </a:cubicBezTo>
                  <a:lnTo>
                    <a:pt x="10716" y="191"/>
                  </a:lnTo>
                  <a:lnTo>
                    <a:pt x="105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28"/>
            <p:cNvSpPr/>
            <p:nvPr/>
          </p:nvSpPr>
          <p:spPr>
            <a:xfrm>
              <a:off x="6965450" y="3661000"/>
              <a:ext cx="70850" cy="74725"/>
            </a:xfrm>
            <a:custGeom>
              <a:rect b="b" l="l" r="r" t="t"/>
              <a:pathLst>
                <a:path extrusionOk="0" h="2989" w="2834">
                  <a:moveTo>
                    <a:pt x="2834" y="0"/>
                  </a:moveTo>
                  <a:lnTo>
                    <a:pt x="0" y="2739"/>
                  </a:lnTo>
                  <a:lnTo>
                    <a:pt x="393" y="2989"/>
                  </a:lnTo>
                  <a:lnTo>
                    <a:pt x="2834" y="631"/>
                  </a:lnTo>
                  <a:lnTo>
                    <a:pt x="283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28"/>
            <p:cNvSpPr/>
            <p:nvPr/>
          </p:nvSpPr>
          <p:spPr>
            <a:xfrm>
              <a:off x="6647850" y="3864600"/>
              <a:ext cx="184850" cy="181875"/>
            </a:xfrm>
            <a:custGeom>
              <a:rect b="b" l="l" r="r" t="t"/>
              <a:pathLst>
                <a:path extrusionOk="0" h="7275" w="7394">
                  <a:moveTo>
                    <a:pt x="7156" y="0"/>
                  </a:moveTo>
                  <a:lnTo>
                    <a:pt x="0" y="6953"/>
                  </a:lnTo>
                  <a:cubicBezTo>
                    <a:pt x="119" y="7025"/>
                    <a:pt x="226" y="7144"/>
                    <a:pt x="310" y="7275"/>
                  </a:cubicBezTo>
                  <a:lnTo>
                    <a:pt x="7394" y="405"/>
                  </a:lnTo>
                  <a:lnTo>
                    <a:pt x="7346" y="322"/>
                  </a:lnTo>
                  <a:cubicBezTo>
                    <a:pt x="7311" y="286"/>
                    <a:pt x="7275" y="238"/>
                    <a:pt x="7263" y="179"/>
                  </a:cubicBezTo>
                  <a:lnTo>
                    <a:pt x="715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28"/>
            <p:cNvSpPr/>
            <p:nvPr/>
          </p:nvSpPr>
          <p:spPr>
            <a:xfrm>
              <a:off x="6835375" y="3737800"/>
              <a:ext cx="131575" cy="122050"/>
            </a:xfrm>
            <a:custGeom>
              <a:rect b="b" l="l" r="r" t="t"/>
              <a:pathLst>
                <a:path extrusionOk="0" h="4882" w="5263">
                  <a:moveTo>
                    <a:pt x="4882" y="0"/>
                  </a:moveTo>
                  <a:lnTo>
                    <a:pt x="0" y="4727"/>
                  </a:lnTo>
                  <a:cubicBezTo>
                    <a:pt x="60" y="4703"/>
                    <a:pt x="119" y="4703"/>
                    <a:pt x="191" y="4703"/>
                  </a:cubicBezTo>
                  <a:cubicBezTo>
                    <a:pt x="310" y="4715"/>
                    <a:pt x="429" y="4775"/>
                    <a:pt x="488" y="4882"/>
                  </a:cubicBezTo>
                  <a:lnTo>
                    <a:pt x="5263" y="250"/>
                  </a:lnTo>
                  <a:lnTo>
                    <a:pt x="488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28"/>
            <p:cNvSpPr/>
            <p:nvPr/>
          </p:nvSpPr>
          <p:spPr>
            <a:xfrm>
              <a:off x="6647550" y="2926675"/>
              <a:ext cx="388750" cy="587000"/>
            </a:xfrm>
            <a:custGeom>
              <a:rect b="b" l="l" r="r" t="t"/>
              <a:pathLst>
                <a:path extrusionOk="0" h="23480" w="15550">
                  <a:moveTo>
                    <a:pt x="96" y="1"/>
                  </a:moveTo>
                  <a:lnTo>
                    <a:pt x="96" y="132"/>
                  </a:lnTo>
                  <a:cubicBezTo>
                    <a:pt x="84" y="251"/>
                    <a:pt x="60" y="358"/>
                    <a:pt x="0" y="441"/>
                  </a:cubicBezTo>
                  <a:lnTo>
                    <a:pt x="5739" y="8954"/>
                  </a:lnTo>
                  <a:lnTo>
                    <a:pt x="6025" y="9383"/>
                  </a:lnTo>
                  <a:lnTo>
                    <a:pt x="6561" y="10181"/>
                  </a:lnTo>
                  <a:lnTo>
                    <a:pt x="6608" y="10181"/>
                  </a:lnTo>
                  <a:cubicBezTo>
                    <a:pt x="6823" y="10192"/>
                    <a:pt x="7001" y="10395"/>
                    <a:pt x="6977" y="10621"/>
                  </a:cubicBezTo>
                  <a:cubicBezTo>
                    <a:pt x="6977" y="10669"/>
                    <a:pt x="6965" y="10692"/>
                    <a:pt x="6942" y="10740"/>
                  </a:cubicBezTo>
                  <a:lnTo>
                    <a:pt x="9918" y="15145"/>
                  </a:lnTo>
                  <a:cubicBezTo>
                    <a:pt x="10121" y="15193"/>
                    <a:pt x="10263" y="15372"/>
                    <a:pt x="10240" y="15574"/>
                  </a:cubicBezTo>
                  <a:lnTo>
                    <a:pt x="10240" y="15610"/>
                  </a:lnTo>
                  <a:lnTo>
                    <a:pt x="10371" y="15800"/>
                  </a:lnTo>
                  <a:lnTo>
                    <a:pt x="15550" y="23480"/>
                  </a:lnTo>
                  <a:lnTo>
                    <a:pt x="15550" y="22682"/>
                  </a:lnTo>
                  <a:lnTo>
                    <a:pt x="10728" y="15550"/>
                  </a:lnTo>
                  <a:lnTo>
                    <a:pt x="10478" y="15181"/>
                  </a:lnTo>
                  <a:lnTo>
                    <a:pt x="6263" y="8907"/>
                  </a:lnTo>
                  <a:lnTo>
                    <a:pt x="5977" y="8478"/>
                  </a:lnTo>
                  <a:lnTo>
                    <a:pt x="596" y="501"/>
                  </a:lnTo>
                  <a:lnTo>
                    <a:pt x="310" y="84"/>
                  </a:lnTo>
                  <a:cubicBezTo>
                    <a:pt x="262" y="25"/>
                    <a:pt x="179" y="1"/>
                    <a:pt x="9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28"/>
            <p:cNvSpPr/>
            <p:nvPr/>
          </p:nvSpPr>
          <p:spPr>
            <a:xfrm>
              <a:off x="6603800" y="3495625"/>
              <a:ext cx="7450" cy="13000"/>
            </a:xfrm>
            <a:custGeom>
              <a:rect b="b" l="l" r="r" t="t"/>
              <a:pathLst>
                <a:path extrusionOk="0" h="520" w="298">
                  <a:moveTo>
                    <a:pt x="237" y="0"/>
                  </a:moveTo>
                  <a:cubicBezTo>
                    <a:pt x="172" y="0"/>
                    <a:pt x="97" y="34"/>
                    <a:pt x="60" y="91"/>
                  </a:cubicBezTo>
                  <a:lnTo>
                    <a:pt x="60" y="115"/>
                  </a:lnTo>
                  <a:cubicBezTo>
                    <a:pt x="0" y="222"/>
                    <a:pt x="36" y="353"/>
                    <a:pt x="143" y="412"/>
                  </a:cubicBezTo>
                  <a:lnTo>
                    <a:pt x="298" y="519"/>
                  </a:lnTo>
                  <a:cubicBezTo>
                    <a:pt x="262" y="412"/>
                    <a:pt x="238" y="305"/>
                    <a:pt x="238" y="198"/>
                  </a:cubicBezTo>
                  <a:cubicBezTo>
                    <a:pt x="238" y="138"/>
                    <a:pt x="262" y="67"/>
                    <a:pt x="286" y="7"/>
                  </a:cubicBezTo>
                  <a:cubicBezTo>
                    <a:pt x="271" y="2"/>
                    <a:pt x="254" y="0"/>
                    <a:pt x="23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28"/>
            <p:cNvSpPr/>
            <p:nvPr/>
          </p:nvSpPr>
          <p:spPr>
            <a:xfrm>
              <a:off x="6640400" y="3514550"/>
              <a:ext cx="395900" cy="275350"/>
            </a:xfrm>
            <a:custGeom>
              <a:rect b="b" l="l" r="r" t="t"/>
              <a:pathLst>
                <a:path extrusionOk="0" h="11014" w="15836">
                  <a:moveTo>
                    <a:pt x="12" y="0"/>
                  </a:moveTo>
                  <a:lnTo>
                    <a:pt x="1" y="12"/>
                  </a:lnTo>
                  <a:lnTo>
                    <a:pt x="477" y="846"/>
                  </a:lnTo>
                  <a:lnTo>
                    <a:pt x="12681" y="8930"/>
                  </a:lnTo>
                  <a:lnTo>
                    <a:pt x="13062" y="9180"/>
                  </a:lnTo>
                  <a:lnTo>
                    <a:pt x="15836" y="11014"/>
                  </a:lnTo>
                  <a:lnTo>
                    <a:pt x="15836" y="10478"/>
                  </a:lnTo>
                  <a:lnTo>
                    <a:pt x="13395" y="8847"/>
                  </a:lnTo>
                  <a:lnTo>
                    <a:pt x="13002" y="8597"/>
                  </a:ln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28"/>
            <p:cNvSpPr/>
            <p:nvPr/>
          </p:nvSpPr>
          <p:spPr>
            <a:xfrm>
              <a:off x="6841925" y="4224750"/>
              <a:ext cx="194375" cy="153025"/>
            </a:xfrm>
            <a:custGeom>
              <a:rect b="b" l="l" r="r" t="t"/>
              <a:pathLst>
                <a:path extrusionOk="0" h="6121" w="7775">
                  <a:moveTo>
                    <a:pt x="560" y="1"/>
                  </a:moveTo>
                  <a:lnTo>
                    <a:pt x="0" y="120"/>
                  </a:lnTo>
                  <a:lnTo>
                    <a:pt x="7775" y="6121"/>
                  </a:lnTo>
                  <a:lnTo>
                    <a:pt x="7775" y="5549"/>
                  </a:lnTo>
                  <a:lnTo>
                    <a:pt x="56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28"/>
            <p:cNvSpPr/>
            <p:nvPr/>
          </p:nvSpPr>
          <p:spPr>
            <a:xfrm>
              <a:off x="6649325" y="4070575"/>
              <a:ext cx="195300" cy="148550"/>
            </a:xfrm>
            <a:custGeom>
              <a:rect b="b" l="l" r="r" t="t"/>
              <a:pathLst>
                <a:path extrusionOk="0" h="5942" w="7812">
                  <a:moveTo>
                    <a:pt x="263" y="0"/>
                  </a:moveTo>
                  <a:cubicBezTo>
                    <a:pt x="203" y="119"/>
                    <a:pt x="120" y="227"/>
                    <a:pt x="1" y="334"/>
                  </a:cubicBezTo>
                  <a:lnTo>
                    <a:pt x="48" y="405"/>
                  </a:lnTo>
                  <a:lnTo>
                    <a:pt x="7252" y="5942"/>
                  </a:lnTo>
                  <a:lnTo>
                    <a:pt x="7811" y="5811"/>
                  </a:lnTo>
                  <a:lnTo>
                    <a:pt x="26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28"/>
            <p:cNvSpPr/>
            <p:nvPr/>
          </p:nvSpPr>
          <p:spPr>
            <a:xfrm>
              <a:off x="6831200" y="3872325"/>
              <a:ext cx="180400" cy="298875"/>
            </a:xfrm>
            <a:custGeom>
              <a:rect b="b" l="l" r="r" t="t"/>
              <a:pathLst>
                <a:path extrusionOk="0" h="11955" w="7216">
                  <a:moveTo>
                    <a:pt x="0" y="1"/>
                  </a:moveTo>
                  <a:lnTo>
                    <a:pt x="48" y="72"/>
                  </a:lnTo>
                  <a:lnTo>
                    <a:pt x="6823" y="11955"/>
                  </a:lnTo>
                  <a:cubicBezTo>
                    <a:pt x="6918" y="11847"/>
                    <a:pt x="7073" y="11776"/>
                    <a:pt x="7216" y="11764"/>
                  </a:cubicBezTo>
                  <a:lnTo>
                    <a:pt x="4525" y="7025"/>
                  </a:lnTo>
                  <a:cubicBezTo>
                    <a:pt x="4465" y="7061"/>
                    <a:pt x="4394" y="7061"/>
                    <a:pt x="4334" y="7061"/>
                  </a:cubicBezTo>
                  <a:cubicBezTo>
                    <a:pt x="4108" y="7037"/>
                    <a:pt x="3941" y="6847"/>
                    <a:pt x="3965" y="6609"/>
                  </a:cubicBezTo>
                  <a:cubicBezTo>
                    <a:pt x="3977" y="6490"/>
                    <a:pt x="4037" y="6383"/>
                    <a:pt x="4120" y="6323"/>
                  </a:cubicBezTo>
                  <a:lnTo>
                    <a:pt x="548" y="60"/>
                  </a:lnTo>
                  <a:cubicBezTo>
                    <a:pt x="483" y="107"/>
                    <a:pt x="410" y="139"/>
                    <a:pt x="335" y="139"/>
                  </a:cubicBezTo>
                  <a:cubicBezTo>
                    <a:pt x="315" y="139"/>
                    <a:pt x="295" y="137"/>
                    <a:pt x="274" y="132"/>
                  </a:cubicBezTo>
                  <a:cubicBezTo>
                    <a:pt x="167" y="120"/>
                    <a:pt x="60" y="72"/>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28"/>
            <p:cNvSpPr/>
            <p:nvPr/>
          </p:nvSpPr>
          <p:spPr>
            <a:xfrm>
              <a:off x="6632950" y="3514850"/>
              <a:ext cx="202450" cy="354225"/>
            </a:xfrm>
            <a:custGeom>
              <a:rect b="b" l="l" r="r" t="t"/>
              <a:pathLst>
                <a:path extrusionOk="0" h="14169" w="8098">
                  <a:moveTo>
                    <a:pt x="310" y="0"/>
                  </a:moveTo>
                  <a:cubicBezTo>
                    <a:pt x="227" y="84"/>
                    <a:pt x="120" y="143"/>
                    <a:pt x="1" y="179"/>
                  </a:cubicBezTo>
                  <a:lnTo>
                    <a:pt x="1" y="358"/>
                  </a:lnTo>
                  <a:lnTo>
                    <a:pt x="7764" y="13990"/>
                  </a:lnTo>
                  <a:lnTo>
                    <a:pt x="7871" y="14169"/>
                  </a:lnTo>
                  <a:cubicBezTo>
                    <a:pt x="7859" y="14121"/>
                    <a:pt x="7859" y="14062"/>
                    <a:pt x="7859" y="14002"/>
                  </a:cubicBezTo>
                  <a:cubicBezTo>
                    <a:pt x="7859" y="13835"/>
                    <a:pt x="7954" y="13716"/>
                    <a:pt x="8097" y="13657"/>
                  </a:cubicBezTo>
                  <a:lnTo>
                    <a:pt x="787" y="834"/>
                  </a:lnTo>
                  <a:lnTo>
                    <a:pt x="31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28"/>
            <p:cNvSpPr/>
            <p:nvPr/>
          </p:nvSpPr>
          <p:spPr>
            <a:xfrm>
              <a:off x="6621650" y="3519025"/>
              <a:ext cx="17000" cy="515550"/>
            </a:xfrm>
            <a:custGeom>
              <a:rect b="b" l="l" r="r" t="t"/>
              <a:pathLst>
                <a:path extrusionOk="0" h="20622" w="680">
                  <a:moveTo>
                    <a:pt x="0" y="0"/>
                  </a:moveTo>
                  <a:lnTo>
                    <a:pt x="227" y="20622"/>
                  </a:lnTo>
                  <a:cubicBezTo>
                    <a:pt x="311" y="20605"/>
                    <a:pt x="389" y="20588"/>
                    <a:pt x="470" y="20588"/>
                  </a:cubicBezTo>
                  <a:cubicBezTo>
                    <a:pt x="503" y="20588"/>
                    <a:pt x="537" y="20591"/>
                    <a:pt x="572" y="20598"/>
                  </a:cubicBezTo>
                  <a:cubicBezTo>
                    <a:pt x="596" y="20598"/>
                    <a:pt x="643" y="20610"/>
                    <a:pt x="679" y="20610"/>
                  </a:cubicBezTo>
                  <a:lnTo>
                    <a:pt x="453" y="202"/>
                  </a:lnTo>
                  <a:lnTo>
                    <a:pt x="453" y="24"/>
                  </a:lnTo>
                  <a:cubicBezTo>
                    <a:pt x="387" y="32"/>
                    <a:pt x="333" y="46"/>
                    <a:pt x="278" y="46"/>
                  </a:cubicBezTo>
                  <a:cubicBezTo>
                    <a:pt x="253" y="46"/>
                    <a:pt x="229" y="43"/>
                    <a:pt x="203" y="36"/>
                  </a:cubicBezTo>
                  <a:cubicBezTo>
                    <a:pt x="143" y="36"/>
                    <a:pt x="60"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28"/>
            <p:cNvSpPr/>
            <p:nvPr/>
          </p:nvSpPr>
          <p:spPr>
            <a:xfrm>
              <a:off x="5767375" y="3510375"/>
              <a:ext cx="852500" cy="922475"/>
            </a:xfrm>
            <a:custGeom>
              <a:rect b="b" l="l" r="r" t="t"/>
              <a:pathLst>
                <a:path extrusionOk="0" h="36899" w="34100">
                  <a:moveTo>
                    <a:pt x="33779" y="1"/>
                  </a:moveTo>
                  <a:lnTo>
                    <a:pt x="1" y="36577"/>
                  </a:lnTo>
                  <a:cubicBezTo>
                    <a:pt x="143" y="36672"/>
                    <a:pt x="239" y="36779"/>
                    <a:pt x="334" y="36898"/>
                  </a:cubicBezTo>
                  <a:lnTo>
                    <a:pt x="34100" y="310"/>
                  </a:lnTo>
                  <a:cubicBezTo>
                    <a:pt x="33969" y="239"/>
                    <a:pt x="33862" y="132"/>
                    <a:pt x="3377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28"/>
            <p:cNvSpPr/>
            <p:nvPr/>
          </p:nvSpPr>
          <p:spPr>
            <a:xfrm>
              <a:off x="6299575" y="4069975"/>
              <a:ext cx="318525" cy="244400"/>
            </a:xfrm>
            <a:custGeom>
              <a:rect b="b" l="l" r="r" t="t"/>
              <a:pathLst>
                <a:path extrusionOk="0" h="9776" w="12741">
                  <a:moveTo>
                    <a:pt x="12455" y="1"/>
                  </a:moveTo>
                  <a:lnTo>
                    <a:pt x="1" y="9418"/>
                  </a:lnTo>
                  <a:cubicBezTo>
                    <a:pt x="108" y="9525"/>
                    <a:pt x="191" y="9645"/>
                    <a:pt x="263" y="9776"/>
                  </a:cubicBezTo>
                  <a:lnTo>
                    <a:pt x="12741" y="358"/>
                  </a:lnTo>
                  <a:cubicBezTo>
                    <a:pt x="12622" y="251"/>
                    <a:pt x="12514" y="131"/>
                    <a:pt x="1245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28"/>
            <p:cNvSpPr/>
            <p:nvPr/>
          </p:nvSpPr>
          <p:spPr>
            <a:xfrm>
              <a:off x="6312675" y="4246175"/>
              <a:ext cx="406325" cy="101975"/>
            </a:xfrm>
            <a:custGeom>
              <a:rect b="b" l="l" r="r" t="t"/>
              <a:pathLst>
                <a:path extrusionOk="0" h="4079" w="16253">
                  <a:moveTo>
                    <a:pt x="15931" y="1"/>
                  </a:moveTo>
                  <a:lnTo>
                    <a:pt x="13" y="3620"/>
                  </a:lnTo>
                  <a:cubicBezTo>
                    <a:pt x="25" y="3716"/>
                    <a:pt x="25" y="3799"/>
                    <a:pt x="13" y="3918"/>
                  </a:cubicBezTo>
                  <a:cubicBezTo>
                    <a:pt x="13" y="3966"/>
                    <a:pt x="13" y="4025"/>
                    <a:pt x="1" y="4073"/>
                  </a:cubicBezTo>
                  <a:cubicBezTo>
                    <a:pt x="17" y="4073"/>
                    <a:pt x="38" y="4078"/>
                    <a:pt x="61" y="4078"/>
                  </a:cubicBezTo>
                  <a:cubicBezTo>
                    <a:pt x="72" y="4078"/>
                    <a:pt x="84" y="4077"/>
                    <a:pt x="96" y="4073"/>
                  </a:cubicBezTo>
                  <a:lnTo>
                    <a:pt x="16253" y="394"/>
                  </a:lnTo>
                  <a:cubicBezTo>
                    <a:pt x="16074" y="346"/>
                    <a:pt x="15931" y="203"/>
                    <a:pt x="1593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28"/>
            <p:cNvSpPr/>
            <p:nvPr/>
          </p:nvSpPr>
          <p:spPr>
            <a:xfrm>
              <a:off x="6728200" y="4251550"/>
              <a:ext cx="2725" cy="2100"/>
            </a:xfrm>
            <a:custGeom>
              <a:rect b="b" l="l" r="r" t="t"/>
              <a:pathLst>
                <a:path extrusionOk="0" h="84" w="109">
                  <a:moveTo>
                    <a:pt x="72" y="0"/>
                  </a:moveTo>
                  <a:cubicBezTo>
                    <a:pt x="60" y="24"/>
                    <a:pt x="25" y="60"/>
                    <a:pt x="1" y="84"/>
                  </a:cubicBezTo>
                  <a:lnTo>
                    <a:pt x="108" y="60"/>
                  </a:lnTo>
                  <a:lnTo>
                    <a:pt x="7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28"/>
            <p:cNvSpPr/>
            <p:nvPr/>
          </p:nvSpPr>
          <p:spPr>
            <a:xfrm>
              <a:off x="6736250" y="4181300"/>
              <a:ext cx="261950" cy="69375"/>
            </a:xfrm>
            <a:custGeom>
              <a:rect b="b" l="l" r="r" t="t"/>
              <a:pathLst>
                <a:path extrusionOk="0" h="2775" w="10478">
                  <a:moveTo>
                    <a:pt x="10442" y="0"/>
                  </a:moveTo>
                  <a:lnTo>
                    <a:pt x="4334" y="1382"/>
                  </a:lnTo>
                  <a:lnTo>
                    <a:pt x="3775" y="1513"/>
                  </a:lnTo>
                  <a:lnTo>
                    <a:pt x="0" y="2382"/>
                  </a:lnTo>
                  <a:lnTo>
                    <a:pt x="227" y="2775"/>
                  </a:lnTo>
                  <a:lnTo>
                    <a:pt x="4215" y="1870"/>
                  </a:lnTo>
                  <a:lnTo>
                    <a:pt x="4787" y="1739"/>
                  </a:lnTo>
                  <a:lnTo>
                    <a:pt x="10478" y="441"/>
                  </a:lnTo>
                  <a:cubicBezTo>
                    <a:pt x="10442" y="322"/>
                    <a:pt x="10406" y="203"/>
                    <a:pt x="10418" y="72"/>
                  </a:cubicBezTo>
                  <a:cubicBezTo>
                    <a:pt x="10418" y="36"/>
                    <a:pt x="10442" y="24"/>
                    <a:pt x="1044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28"/>
            <p:cNvSpPr/>
            <p:nvPr/>
          </p:nvSpPr>
          <p:spPr>
            <a:xfrm>
              <a:off x="6640400" y="4078600"/>
              <a:ext cx="213150" cy="382525"/>
            </a:xfrm>
            <a:custGeom>
              <a:rect b="b" l="l" r="r" t="t"/>
              <a:pathLst>
                <a:path extrusionOk="0" h="15301" w="8526">
                  <a:moveTo>
                    <a:pt x="405" y="1"/>
                  </a:moveTo>
                  <a:cubicBezTo>
                    <a:pt x="286" y="84"/>
                    <a:pt x="143" y="156"/>
                    <a:pt x="1" y="191"/>
                  </a:cubicBezTo>
                  <a:lnTo>
                    <a:pt x="3275" y="6275"/>
                  </a:lnTo>
                  <a:lnTo>
                    <a:pt x="3322" y="6275"/>
                  </a:lnTo>
                  <a:cubicBezTo>
                    <a:pt x="3537" y="6311"/>
                    <a:pt x="3703" y="6502"/>
                    <a:pt x="3691" y="6728"/>
                  </a:cubicBezTo>
                  <a:cubicBezTo>
                    <a:pt x="3680" y="6799"/>
                    <a:pt x="3644" y="6859"/>
                    <a:pt x="3620" y="6918"/>
                  </a:cubicBezTo>
                  <a:lnTo>
                    <a:pt x="3644" y="6978"/>
                  </a:lnTo>
                  <a:lnTo>
                    <a:pt x="8121" y="15300"/>
                  </a:lnTo>
                  <a:lnTo>
                    <a:pt x="8180" y="15193"/>
                  </a:lnTo>
                  <a:cubicBezTo>
                    <a:pt x="8204" y="15193"/>
                    <a:pt x="8204" y="15181"/>
                    <a:pt x="8216" y="15157"/>
                  </a:cubicBezTo>
                  <a:lnTo>
                    <a:pt x="8228" y="15146"/>
                  </a:lnTo>
                  <a:lnTo>
                    <a:pt x="8240" y="15134"/>
                  </a:lnTo>
                  <a:cubicBezTo>
                    <a:pt x="8240" y="15122"/>
                    <a:pt x="8263" y="15122"/>
                    <a:pt x="8263" y="15122"/>
                  </a:cubicBezTo>
                  <a:cubicBezTo>
                    <a:pt x="8263" y="15122"/>
                    <a:pt x="8263" y="15098"/>
                    <a:pt x="8275" y="15098"/>
                  </a:cubicBezTo>
                  <a:lnTo>
                    <a:pt x="8287" y="15098"/>
                  </a:lnTo>
                  <a:cubicBezTo>
                    <a:pt x="8287" y="15086"/>
                    <a:pt x="8299" y="15086"/>
                    <a:pt x="8299" y="15086"/>
                  </a:cubicBezTo>
                  <a:lnTo>
                    <a:pt x="8525" y="15026"/>
                  </a:lnTo>
                  <a:lnTo>
                    <a:pt x="4120" y="6871"/>
                  </a:lnTo>
                  <a:lnTo>
                    <a:pt x="3894" y="6466"/>
                  </a:lnTo>
                  <a:lnTo>
                    <a:pt x="441" y="72"/>
                  </a:lnTo>
                  <a:lnTo>
                    <a:pt x="40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28"/>
            <p:cNvSpPr/>
            <p:nvPr/>
          </p:nvSpPr>
          <p:spPr>
            <a:xfrm>
              <a:off x="6851450" y="4463175"/>
              <a:ext cx="184850" cy="115525"/>
            </a:xfrm>
            <a:custGeom>
              <a:rect b="b" l="l" r="r" t="t"/>
              <a:pathLst>
                <a:path extrusionOk="0" h="4621" w="7394">
                  <a:moveTo>
                    <a:pt x="488" y="1"/>
                  </a:moveTo>
                  <a:lnTo>
                    <a:pt x="60" y="108"/>
                  </a:lnTo>
                  <a:lnTo>
                    <a:pt x="0" y="227"/>
                  </a:lnTo>
                  <a:lnTo>
                    <a:pt x="7394" y="4620"/>
                  </a:lnTo>
                  <a:lnTo>
                    <a:pt x="7394" y="4096"/>
                  </a:lnTo>
                  <a:lnTo>
                    <a:pt x="48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28"/>
            <p:cNvSpPr/>
            <p:nvPr/>
          </p:nvSpPr>
          <p:spPr>
            <a:xfrm>
              <a:off x="6847575" y="4406025"/>
              <a:ext cx="188425" cy="60450"/>
            </a:xfrm>
            <a:custGeom>
              <a:rect b="b" l="l" r="r" t="t"/>
              <a:pathLst>
                <a:path extrusionOk="0" h="2418" w="7537">
                  <a:moveTo>
                    <a:pt x="17" y="1997"/>
                  </a:moveTo>
                  <a:cubicBezTo>
                    <a:pt x="11" y="1998"/>
                    <a:pt x="6" y="2000"/>
                    <a:pt x="0" y="2001"/>
                  </a:cubicBezTo>
                  <a:lnTo>
                    <a:pt x="17" y="1997"/>
                  </a:lnTo>
                  <a:close/>
                  <a:moveTo>
                    <a:pt x="7537" y="1"/>
                  </a:moveTo>
                  <a:lnTo>
                    <a:pt x="167" y="1965"/>
                  </a:lnTo>
                  <a:lnTo>
                    <a:pt x="17" y="1997"/>
                  </a:lnTo>
                  <a:lnTo>
                    <a:pt x="17" y="1997"/>
                  </a:lnTo>
                  <a:cubicBezTo>
                    <a:pt x="29" y="1995"/>
                    <a:pt x="43" y="1994"/>
                    <a:pt x="57" y="1994"/>
                  </a:cubicBezTo>
                  <a:cubicBezTo>
                    <a:pt x="92" y="1994"/>
                    <a:pt x="129" y="2002"/>
                    <a:pt x="167" y="2025"/>
                  </a:cubicBezTo>
                  <a:cubicBezTo>
                    <a:pt x="286" y="2084"/>
                    <a:pt x="310" y="2215"/>
                    <a:pt x="250" y="2322"/>
                  </a:cubicBezTo>
                  <a:lnTo>
                    <a:pt x="215" y="2418"/>
                  </a:lnTo>
                  <a:lnTo>
                    <a:pt x="631" y="2299"/>
                  </a:lnTo>
                  <a:lnTo>
                    <a:pt x="7537" y="453"/>
                  </a:lnTo>
                  <a:lnTo>
                    <a:pt x="753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28"/>
            <p:cNvSpPr/>
            <p:nvPr/>
          </p:nvSpPr>
          <p:spPr>
            <a:xfrm>
              <a:off x="6725825" y="4654575"/>
              <a:ext cx="17300" cy="9550"/>
            </a:xfrm>
            <a:custGeom>
              <a:rect b="b" l="l" r="r" t="t"/>
              <a:pathLst>
                <a:path extrusionOk="0" h="382" w="692">
                  <a:moveTo>
                    <a:pt x="227" y="0"/>
                  </a:moveTo>
                  <a:lnTo>
                    <a:pt x="1" y="381"/>
                  </a:lnTo>
                  <a:lnTo>
                    <a:pt x="525" y="381"/>
                  </a:lnTo>
                  <a:lnTo>
                    <a:pt x="691" y="84"/>
                  </a:lnTo>
                  <a:lnTo>
                    <a:pt x="22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28"/>
            <p:cNvSpPr/>
            <p:nvPr/>
          </p:nvSpPr>
          <p:spPr>
            <a:xfrm>
              <a:off x="6737150" y="4455550"/>
              <a:ext cx="117875" cy="190425"/>
            </a:xfrm>
            <a:custGeom>
              <a:rect b="b" l="l" r="r" t="t"/>
              <a:pathLst>
                <a:path extrusionOk="0" h="7617" w="4715">
                  <a:moveTo>
                    <a:pt x="4478" y="0"/>
                  </a:moveTo>
                  <a:cubicBezTo>
                    <a:pt x="4455" y="0"/>
                    <a:pt x="4430" y="3"/>
                    <a:pt x="4405" y="8"/>
                  </a:cubicBezTo>
                  <a:cubicBezTo>
                    <a:pt x="4405" y="20"/>
                    <a:pt x="4382" y="20"/>
                    <a:pt x="4382" y="20"/>
                  </a:cubicBezTo>
                  <a:lnTo>
                    <a:pt x="4370" y="20"/>
                  </a:lnTo>
                  <a:lnTo>
                    <a:pt x="4358" y="32"/>
                  </a:lnTo>
                  <a:cubicBezTo>
                    <a:pt x="4358" y="56"/>
                    <a:pt x="4346" y="56"/>
                    <a:pt x="4346" y="56"/>
                  </a:cubicBezTo>
                  <a:lnTo>
                    <a:pt x="4334" y="68"/>
                  </a:lnTo>
                  <a:lnTo>
                    <a:pt x="4310" y="79"/>
                  </a:lnTo>
                  <a:cubicBezTo>
                    <a:pt x="4298" y="79"/>
                    <a:pt x="4298" y="91"/>
                    <a:pt x="4286" y="115"/>
                  </a:cubicBezTo>
                  <a:lnTo>
                    <a:pt x="4227" y="222"/>
                  </a:lnTo>
                  <a:lnTo>
                    <a:pt x="0" y="7521"/>
                  </a:lnTo>
                  <a:lnTo>
                    <a:pt x="453" y="7616"/>
                  </a:lnTo>
                  <a:lnTo>
                    <a:pt x="4548" y="508"/>
                  </a:lnTo>
                  <a:lnTo>
                    <a:pt x="4608" y="389"/>
                  </a:lnTo>
                  <a:lnTo>
                    <a:pt x="4655" y="318"/>
                  </a:lnTo>
                  <a:cubicBezTo>
                    <a:pt x="4715" y="210"/>
                    <a:pt x="4667" y="79"/>
                    <a:pt x="4560" y="20"/>
                  </a:cubicBezTo>
                  <a:cubicBezTo>
                    <a:pt x="4539" y="6"/>
                    <a:pt x="4510" y="0"/>
                    <a:pt x="447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28"/>
            <p:cNvSpPr/>
            <p:nvPr/>
          </p:nvSpPr>
          <p:spPr>
            <a:xfrm>
              <a:off x="6337975" y="4576300"/>
              <a:ext cx="3900" cy="5375"/>
            </a:xfrm>
            <a:custGeom>
              <a:rect b="b" l="l" r="r" t="t"/>
              <a:pathLst>
                <a:path extrusionOk="0" h="215" w="156">
                  <a:moveTo>
                    <a:pt x="1" y="0"/>
                  </a:moveTo>
                  <a:lnTo>
                    <a:pt x="1" y="0"/>
                  </a:lnTo>
                  <a:cubicBezTo>
                    <a:pt x="13" y="95"/>
                    <a:pt x="72" y="179"/>
                    <a:pt x="156" y="214"/>
                  </a:cubicBezTo>
                  <a:lnTo>
                    <a:pt x="156" y="48"/>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28"/>
            <p:cNvSpPr/>
            <p:nvPr/>
          </p:nvSpPr>
          <p:spPr>
            <a:xfrm>
              <a:off x="6410025" y="4583425"/>
              <a:ext cx="434000" cy="80700"/>
            </a:xfrm>
            <a:custGeom>
              <a:rect b="b" l="l" r="r" t="t"/>
              <a:pathLst>
                <a:path extrusionOk="0" h="3228" w="17360">
                  <a:moveTo>
                    <a:pt x="107" y="1"/>
                  </a:moveTo>
                  <a:cubicBezTo>
                    <a:pt x="95" y="144"/>
                    <a:pt x="60" y="298"/>
                    <a:pt x="0" y="429"/>
                  </a:cubicBezTo>
                  <a:lnTo>
                    <a:pt x="12859" y="2846"/>
                  </a:lnTo>
                  <a:lnTo>
                    <a:pt x="13323" y="2930"/>
                  </a:lnTo>
                  <a:lnTo>
                    <a:pt x="14931" y="3227"/>
                  </a:lnTo>
                  <a:lnTo>
                    <a:pt x="17359" y="3227"/>
                  </a:lnTo>
                  <a:lnTo>
                    <a:pt x="13561" y="2513"/>
                  </a:lnTo>
                  <a:lnTo>
                    <a:pt x="13097" y="2418"/>
                  </a:lnTo>
                  <a:lnTo>
                    <a:pt x="10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28"/>
            <p:cNvSpPr/>
            <p:nvPr/>
          </p:nvSpPr>
          <p:spPr>
            <a:xfrm>
              <a:off x="5778675" y="4344125"/>
              <a:ext cx="436700" cy="105675"/>
            </a:xfrm>
            <a:custGeom>
              <a:rect b="b" l="l" r="r" t="t"/>
              <a:pathLst>
                <a:path extrusionOk="0" h="4227" w="17468">
                  <a:moveTo>
                    <a:pt x="17384" y="0"/>
                  </a:moveTo>
                  <a:lnTo>
                    <a:pt x="1" y="3786"/>
                  </a:lnTo>
                  <a:cubicBezTo>
                    <a:pt x="25" y="3905"/>
                    <a:pt x="60" y="4048"/>
                    <a:pt x="49" y="4179"/>
                  </a:cubicBezTo>
                  <a:lnTo>
                    <a:pt x="49" y="4227"/>
                  </a:lnTo>
                  <a:lnTo>
                    <a:pt x="17467" y="429"/>
                  </a:lnTo>
                  <a:cubicBezTo>
                    <a:pt x="17432" y="286"/>
                    <a:pt x="17396" y="155"/>
                    <a:pt x="1738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28"/>
            <p:cNvSpPr/>
            <p:nvPr/>
          </p:nvSpPr>
          <p:spPr>
            <a:xfrm>
              <a:off x="5778975" y="4449775"/>
              <a:ext cx="566475" cy="127425"/>
            </a:xfrm>
            <a:custGeom>
              <a:rect b="b" l="l" r="r" t="t"/>
              <a:pathLst>
                <a:path extrusionOk="0" h="5097" w="22659">
                  <a:moveTo>
                    <a:pt x="48" y="1"/>
                  </a:moveTo>
                  <a:cubicBezTo>
                    <a:pt x="37" y="72"/>
                    <a:pt x="13" y="132"/>
                    <a:pt x="1" y="191"/>
                  </a:cubicBezTo>
                  <a:lnTo>
                    <a:pt x="691" y="596"/>
                  </a:lnTo>
                  <a:lnTo>
                    <a:pt x="22373" y="5061"/>
                  </a:lnTo>
                  <a:lnTo>
                    <a:pt x="22539" y="5097"/>
                  </a:lnTo>
                  <a:cubicBezTo>
                    <a:pt x="22551" y="4942"/>
                    <a:pt x="22575" y="4799"/>
                    <a:pt x="22658" y="4656"/>
                  </a:cubicBezTo>
                  <a:lnTo>
                    <a:pt x="4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28"/>
            <p:cNvSpPr/>
            <p:nvPr/>
          </p:nvSpPr>
          <p:spPr>
            <a:xfrm>
              <a:off x="6395425" y="4603375"/>
              <a:ext cx="42600" cy="60750"/>
            </a:xfrm>
            <a:custGeom>
              <a:rect b="b" l="l" r="r" t="t"/>
              <a:pathLst>
                <a:path extrusionOk="0" h="2430" w="1704">
                  <a:moveTo>
                    <a:pt x="346" y="0"/>
                  </a:moveTo>
                  <a:cubicBezTo>
                    <a:pt x="239" y="120"/>
                    <a:pt x="144" y="215"/>
                    <a:pt x="1" y="286"/>
                  </a:cubicBezTo>
                  <a:lnTo>
                    <a:pt x="1191" y="2429"/>
                  </a:lnTo>
                  <a:lnTo>
                    <a:pt x="1703" y="2429"/>
                  </a:lnTo>
                  <a:lnTo>
                    <a:pt x="3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28"/>
            <p:cNvSpPr/>
            <p:nvPr/>
          </p:nvSpPr>
          <p:spPr>
            <a:xfrm>
              <a:off x="6271300" y="4385800"/>
              <a:ext cx="100350" cy="163725"/>
            </a:xfrm>
            <a:custGeom>
              <a:rect b="b" l="l" r="r" t="t"/>
              <a:pathLst>
                <a:path extrusionOk="0" h="6549" w="4014">
                  <a:moveTo>
                    <a:pt x="429" y="0"/>
                  </a:moveTo>
                  <a:cubicBezTo>
                    <a:pt x="298" y="60"/>
                    <a:pt x="144" y="107"/>
                    <a:pt x="1" y="131"/>
                  </a:cubicBezTo>
                  <a:lnTo>
                    <a:pt x="3585" y="6548"/>
                  </a:lnTo>
                  <a:cubicBezTo>
                    <a:pt x="3716" y="6477"/>
                    <a:pt x="3870" y="6429"/>
                    <a:pt x="4013" y="6406"/>
                  </a:cubicBezTo>
                  <a:lnTo>
                    <a:pt x="42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28"/>
            <p:cNvSpPr/>
            <p:nvPr/>
          </p:nvSpPr>
          <p:spPr>
            <a:xfrm>
              <a:off x="5772725" y="4454250"/>
              <a:ext cx="364950" cy="209875"/>
            </a:xfrm>
            <a:custGeom>
              <a:rect b="b" l="l" r="r" t="t"/>
              <a:pathLst>
                <a:path extrusionOk="0" h="8395" w="14598">
                  <a:moveTo>
                    <a:pt x="239" y="0"/>
                  </a:moveTo>
                  <a:cubicBezTo>
                    <a:pt x="179" y="155"/>
                    <a:pt x="108" y="286"/>
                    <a:pt x="1" y="393"/>
                  </a:cubicBezTo>
                  <a:lnTo>
                    <a:pt x="13705" y="8394"/>
                  </a:lnTo>
                  <a:lnTo>
                    <a:pt x="14598" y="8394"/>
                  </a:lnTo>
                  <a:lnTo>
                    <a:pt x="918" y="417"/>
                  </a:lnTo>
                  <a:lnTo>
                    <a:pt x="23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28"/>
            <p:cNvSpPr/>
            <p:nvPr/>
          </p:nvSpPr>
          <p:spPr>
            <a:xfrm>
              <a:off x="6341850" y="4544475"/>
              <a:ext cx="72350" cy="71050"/>
            </a:xfrm>
            <a:custGeom>
              <a:rect b="b" l="l" r="r" t="t"/>
              <a:pathLst>
                <a:path extrusionOk="0" h="2842" w="2894">
                  <a:moveTo>
                    <a:pt x="1417" y="1"/>
                  </a:moveTo>
                  <a:cubicBezTo>
                    <a:pt x="1338" y="1"/>
                    <a:pt x="1261" y="15"/>
                    <a:pt x="1179" y="23"/>
                  </a:cubicBezTo>
                  <a:cubicBezTo>
                    <a:pt x="1036" y="59"/>
                    <a:pt x="882" y="94"/>
                    <a:pt x="751" y="166"/>
                  </a:cubicBezTo>
                  <a:cubicBezTo>
                    <a:pt x="465" y="321"/>
                    <a:pt x="239" y="559"/>
                    <a:pt x="108" y="856"/>
                  </a:cubicBezTo>
                  <a:cubicBezTo>
                    <a:pt x="60" y="987"/>
                    <a:pt x="24" y="1142"/>
                    <a:pt x="1" y="1285"/>
                  </a:cubicBezTo>
                  <a:lnTo>
                    <a:pt x="1" y="1297"/>
                  </a:lnTo>
                  <a:lnTo>
                    <a:pt x="1" y="1464"/>
                  </a:lnTo>
                  <a:cubicBezTo>
                    <a:pt x="36" y="2178"/>
                    <a:pt x="584" y="2773"/>
                    <a:pt x="1298" y="2833"/>
                  </a:cubicBezTo>
                  <a:cubicBezTo>
                    <a:pt x="1351" y="2839"/>
                    <a:pt x="1403" y="2842"/>
                    <a:pt x="1455" y="2842"/>
                  </a:cubicBezTo>
                  <a:cubicBezTo>
                    <a:pt x="1707" y="2842"/>
                    <a:pt x="1946" y="2771"/>
                    <a:pt x="2144" y="2642"/>
                  </a:cubicBezTo>
                  <a:cubicBezTo>
                    <a:pt x="2287" y="2571"/>
                    <a:pt x="2382" y="2476"/>
                    <a:pt x="2489" y="2345"/>
                  </a:cubicBezTo>
                  <a:cubicBezTo>
                    <a:pt x="2584" y="2225"/>
                    <a:pt x="2656" y="2106"/>
                    <a:pt x="2715" y="1975"/>
                  </a:cubicBezTo>
                  <a:cubicBezTo>
                    <a:pt x="2775" y="1833"/>
                    <a:pt x="2799" y="1690"/>
                    <a:pt x="2822" y="1535"/>
                  </a:cubicBezTo>
                  <a:cubicBezTo>
                    <a:pt x="2894" y="761"/>
                    <a:pt x="2310" y="82"/>
                    <a:pt x="1525" y="11"/>
                  </a:cubicBezTo>
                  <a:cubicBezTo>
                    <a:pt x="1488" y="4"/>
                    <a:pt x="1452" y="1"/>
                    <a:pt x="141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28"/>
            <p:cNvSpPr/>
            <p:nvPr/>
          </p:nvSpPr>
          <p:spPr>
            <a:xfrm>
              <a:off x="6212375" y="4289200"/>
              <a:ext cx="100625" cy="100600"/>
            </a:xfrm>
            <a:custGeom>
              <a:rect b="b" l="l" r="r" t="t"/>
              <a:pathLst>
                <a:path extrusionOk="0" h="4024" w="4025">
                  <a:moveTo>
                    <a:pt x="2038" y="1"/>
                  </a:moveTo>
                  <a:cubicBezTo>
                    <a:pt x="1006" y="1"/>
                    <a:pt x="115" y="796"/>
                    <a:pt x="24" y="1840"/>
                  </a:cubicBezTo>
                  <a:cubicBezTo>
                    <a:pt x="0" y="1959"/>
                    <a:pt x="0" y="2078"/>
                    <a:pt x="24" y="2197"/>
                  </a:cubicBezTo>
                  <a:cubicBezTo>
                    <a:pt x="36" y="2352"/>
                    <a:pt x="60" y="2495"/>
                    <a:pt x="108" y="2626"/>
                  </a:cubicBezTo>
                  <a:cubicBezTo>
                    <a:pt x="358" y="3376"/>
                    <a:pt x="1036" y="3935"/>
                    <a:pt x="1846" y="4019"/>
                  </a:cubicBezTo>
                  <a:cubicBezTo>
                    <a:pt x="1890" y="4022"/>
                    <a:pt x="1934" y="4023"/>
                    <a:pt x="1978" y="4023"/>
                  </a:cubicBezTo>
                  <a:cubicBezTo>
                    <a:pt x="2107" y="4023"/>
                    <a:pt x="2230" y="4010"/>
                    <a:pt x="2346" y="3983"/>
                  </a:cubicBezTo>
                  <a:cubicBezTo>
                    <a:pt x="2501" y="3971"/>
                    <a:pt x="2655" y="3924"/>
                    <a:pt x="2786" y="3864"/>
                  </a:cubicBezTo>
                  <a:cubicBezTo>
                    <a:pt x="3417" y="3602"/>
                    <a:pt x="3894" y="3031"/>
                    <a:pt x="4013" y="2328"/>
                  </a:cubicBezTo>
                  <a:cubicBezTo>
                    <a:pt x="4013" y="2292"/>
                    <a:pt x="4025" y="2233"/>
                    <a:pt x="4025" y="2185"/>
                  </a:cubicBezTo>
                  <a:lnTo>
                    <a:pt x="4025" y="1899"/>
                  </a:lnTo>
                  <a:cubicBezTo>
                    <a:pt x="3989" y="1578"/>
                    <a:pt x="3906" y="1257"/>
                    <a:pt x="3739" y="995"/>
                  </a:cubicBezTo>
                  <a:cubicBezTo>
                    <a:pt x="3667" y="864"/>
                    <a:pt x="3572" y="745"/>
                    <a:pt x="3465" y="637"/>
                  </a:cubicBezTo>
                  <a:cubicBezTo>
                    <a:pt x="3144" y="292"/>
                    <a:pt x="2703" y="54"/>
                    <a:pt x="2191" y="6"/>
                  </a:cubicBezTo>
                  <a:cubicBezTo>
                    <a:pt x="2140" y="2"/>
                    <a:pt x="2089" y="1"/>
                    <a:pt x="203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28"/>
            <p:cNvSpPr/>
            <p:nvPr/>
          </p:nvSpPr>
          <p:spPr>
            <a:xfrm>
              <a:off x="6886575" y="1575550"/>
              <a:ext cx="19050" cy="17950"/>
            </a:xfrm>
            <a:custGeom>
              <a:rect b="b" l="l" r="r" t="t"/>
              <a:pathLst>
                <a:path extrusionOk="0" h="718" w="762">
                  <a:moveTo>
                    <a:pt x="367" y="0"/>
                  </a:moveTo>
                  <a:cubicBezTo>
                    <a:pt x="308" y="0"/>
                    <a:pt x="251" y="22"/>
                    <a:pt x="202" y="51"/>
                  </a:cubicBezTo>
                  <a:cubicBezTo>
                    <a:pt x="95" y="111"/>
                    <a:pt x="36" y="206"/>
                    <a:pt x="24" y="325"/>
                  </a:cubicBezTo>
                  <a:cubicBezTo>
                    <a:pt x="0" y="539"/>
                    <a:pt x="155" y="706"/>
                    <a:pt x="345" y="718"/>
                  </a:cubicBezTo>
                  <a:cubicBezTo>
                    <a:pt x="405" y="718"/>
                    <a:pt x="464" y="706"/>
                    <a:pt x="512" y="682"/>
                  </a:cubicBezTo>
                  <a:cubicBezTo>
                    <a:pt x="631" y="646"/>
                    <a:pt x="714" y="539"/>
                    <a:pt x="738" y="384"/>
                  </a:cubicBezTo>
                  <a:cubicBezTo>
                    <a:pt x="762" y="194"/>
                    <a:pt x="595" y="15"/>
                    <a:pt x="405" y="3"/>
                  </a:cubicBezTo>
                  <a:cubicBezTo>
                    <a:pt x="392" y="1"/>
                    <a:pt x="380" y="0"/>
                    <a:pt x="3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28"/>
            <p:cNvSpPr/>
            <p:nvPr/>
          </p:nvSpPr>
          <p:spPr>
            <a:xfrm>
              <a:off x="6612725" y="2909675"/>
              <a:ext cx="36925" cy="36225"/>
            </a:xfrm>
            <a:custGeom>
              <a:rect b="b" l="l" r="r" t="t"/>
              <a:pathLst>
                <a:path extrusionOk="0" h="1449" w="1477">
                  <a:moveTo>
                    <a:pt x="765" y="1"/>
                  </a:moveTo>
                  <a:cubicBezTo>
                    <a:pt x="380" y="1"/>
                    <a:pt x="59" y="291"/>
                    <a:pt x="36" y="669"/>
                  </a:cubicBezTo>
                  <a:cubicBezTo>
                    <a:pt x="0" y="1074"/>
                    <a:pt x="298" y="1419"/>
                    <a:pt x="703" y="1443"/>
                  </a:cubicBezTo>
                  <a:cubicBezTo>
                    <a:pt x="732" y="1446"/>
                    <a:pt x="761" y="1448"/>
                    <a:pt x="790" y="1448"/>
                  </a:cubicBezTo>
                  <a:cubicBezTo>
                    <a:pt x="1039" y="1448"/>
                    <a:pt x="1252" y="1312"/>
                    <a:pt x="1369" y="1109"/>
                  </a:cubicBezTo>
                  <a:cubicBezTo>
                    <a:pt x="1429" y="1014"/>
                    <a:pt x="1465" y="907"/>
                    <a:pt x="1477" y="788"/>
                  </a:cubicBezTo>
                  <a:cubicBezTo>
                    <a:pt x="1477" y="752"/>
                    <a:pt x="1477" y="705"/>
                    <a:pt x="1465" y="657"/>
                  </a:cubicBezTo>
                  <a:lnTo>
                    <a:pt x="1465" y="645"/>
                  </a:lnTo>
                  <a:cubicBezTo>
                    <a:pt x="1417" y="312"/>
                    <a:pt x="1167" y="38"/>
                    <a:pt x="810" y="2"/>
                  </a:cubicBezTo>
                  <a:cubicBezTo>
                    <a:pt x="795" y="1"/>
                    <a:pt x="780" y="1"/>
                    <a:pt x="7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28"/>
            <p:cNvSpPr/>
            <p:nvPr/>
          </p:nvSpPr>
          <p:spPr>
            <a:xfrm>
              <a:off x="6607950" y="4033250"/>
              <a:ext cx="50925" cy="50550"/>
            </a:xfrm>
            <a:custGeom>
              <a:rect b="b" l="l" r="r" t="t"/>
              <a:pathLst>
                <a:path extrusionOk="0" h="2022" w="2037">
                  <a:moveTo>
                    <a:pt x="1019" y="1"/>
                  </a:moveTo>
                  <a:cubicBezTo>
                    <a:pt x="930" y="1"/>
                    <a:pt x="843" y="14"/>
                    <a:pt x="763" y="41"/>
                  </a:cubicBezTo>
                  <a:cubicBezTo>
                    <a:pt x="358" y="148"/>
                    <a:pt x="48" y="505"/>
                    <a:pt x="13" y="934"/>
                  </a:cubicBezTo>
                  <a:cubicBezTo>
                    <a:pt x="1" y="1124"/>
                    <a:pt x="25" y="1291"/>
                    <a:pt x="108" y="1458"/>
                  </a:cubicBezTo>
                  <a:cubicBezTo>
                    <a:pt x="179" y="1600"/>
                    <a:pt x="275" y="1720"/>
                    <a:pt x="394" y="1815"/>
                  </a:cubicBezTo>
                  <a:cubicBezTo>
                    <a:pt x="537" y="1934"/>
                    <a:pt x="727" y="2005"/>
                    <a:pt x="941" y="2017"/>
                  </a:cubicBezTo>
                  <a:cubicBezTo>
                    <a:pt x="969" y="2020"/>
                    <a:pt x="997" y="2021"/>
                    <a:pt x="1024" y="2021"/>
                  </a:cubicBezTo>
                  <a:cubicBezTo>
                    <a:pt x="1110" y="2021"/>
                    <a:pt x="1187" y="2006"/>
                    <a:pt x="1251" y="1970"/>
                  </a:cubicBezTo>
                  <a:cubicBezTo>
                    <a:pt x="1406" y="1946"/>
                    <a:pt x="1537" y="1874"/>
                    <a:pt x="1656" y="1779"/>
                  </a:cubicBezTo>
                  <a:cubicBezTo>
                    <a:pt x="1775" y="1696"/>
                    <a:pt x="1858" y="1589"/>
                    <a:pt x="1918" y="1470"/>
                  </a:cubicBezTo>
                  <a:cubicBezTo>
                    <a:pt x="1977" y="1350"/>
                    <a:pt x="2013" y="1219"/>
                    <a:pt x="2025" y="1077"/>
                  </a:cubicBezTo>
                  <a:cubicBezTo>
                    <a:pt x="2037" y="874"/>
                    <a:pt x="2001" y="660"/>
                    <a:pt x="1894" y="505"/>
                  </a:cubicBezTo>
                  <a:cubicBezTo>
                    <a:pt x="1799" y="362"/>
                    <a:pt x="1703" y="267"/>
                    <a:pt x="1584" y="172"/>
                  </a:cubicBezTo>
                  <a:cubicBezTo>
                    <a:pt x="1465" y="100"/>
                    <a:pt x="1346" y="53"/>
                    <a:pt x="1203" y="29"/>
                  </a:cubicBezTo>
                  <a:cubicBezTo>
                    <a:pt x="1179" y="29"/>
                    <a:pt x="1132" y="5"/>
                    <a:pt x="1108" y="5"/>
                  </a:cubicBezTo>
                  <a:cubicBezTo>
                    <a:pt x="1078" y="2"/>
                    <a:pt x="1049" y="1"/>
                    <a:pt x="101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28"/>
            <p:cNvSpPr/>
            <p:nvPr/>
          </p:nvSpPr>
          <p:spPr>
            <a:xfrm>
              <a:off x="6996400" y="4166875"/>
              <a:ext cx="36325" cy="36000"/>
            </a:xfrm>
            <a:custGeom>
              <a:rect b="b" l="l" r="r" t="t"/>
              <a:pathLst>
                <a:path extrusionOk="0" h="1440" w="1453">
                  <a:moveTo>
                    <a:pt x="733" y="1"/>
                  </a:moveTo>
                  <a:cubicBezTo>
                    <a:pt x="700" y="1"/>
                    <a:pt x="671" y="6"/>
                    <a:pt x="631" y="6"/>
                  </a:cubicBezTo>
                  <a:cubicBezTo>
                    <a:pt x="465" y="18"/>
                    <a:pt x="334" y="101"/>
                    <a:pt x="227" y="196"/>
                  </a:cubicBezTo>
                  <a:cubicBezTo>
                    <a:pt x="119" y="304"/>
                    <a:pt x="60" y="423"/>
                    <a:pt x="36" y="577"/>
                  </a:cubicBezTo>
                  <a:cubicBezTo>
                    <a:pt x="36" y="601"/>
                    <a:pt x="12" y="613"/>
                    <a:pt x="12" y="649"/>
                  </a:cubicBezTo>
                  <a:cubicBezTo>
                    <a:pt x="0" y="780"/>
                    <a:pt x="36" y="899"/>
                    <a:pt x="84" y="1030"/>
                  </a:cubicBezTo>
                  <a:cubicBezTo>
                    <a:pt x="191" y="1256"/>
                    <a:pt x="405" y="1423"/>
                    <a:pt x="667" y="1435"/>
                  </a:cubicBezTo>
                  <a:cubicBezTo>
                    <a:pt x="696" y="1438"/>
                    <a:pt x="724" y="1440"/>
                    <a:pt x="752" y="1440"/>
                  </a:cubicBezTo>
                  <a:cubicBezTo>
                    <a:pt x="1119" y="1440"/>
                    <a:pt x="1419" y="1156"/>
                    <a:pt x="1441" y="780"/>
                  </a:cubicBezTo>
                  <a:cubicBezTo>
                    <a:pt x="1453" y="399"/>
                    <a:pt x="1155" y="42"/>
                    <a:pt x="786" y="6"/>
                  </a:cubicBezTo>
                  <a:cubicBezTo>
                    <a:pt x="766" y="2"/>
                    <a:pt x="749" y="1"/>
                    <a:pt x="73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28"/>
            <p:cNvSpPr/>
            <p:nvPr/>
          </p:nvSpPr>
          <p:spPr>
            <a:xfrm>
              <a:off x="6710350" y="4394000"/>
              <a:ext cx="37225" cy="35950"/>
            </a:xfrm>
            <a:custGeom>
              <a:rect b="b" l="l" r="r" t="t"/>
              <a:pathLst>
                <a:path extrusionOk="0" h="1438" w="1489">
                  <a:moveTo>
                    <a:pt x="737" y="0"/>
                  </a:moveTo>
                  <a:cubicBezTo>
                    <a:pt x="370" y="0"/>
                    <a:pt x="70" y="284"/>
                    <a:pt x="48" y="660"/>
                  </a:cubicBezTo>
                  <a:cubicBezTo>
                    <a:pt x="1" y="1053"/>
                    <a:pt x="298" y="1398"/>
                    <a:pt x="703" y="1434"/>
                  </a:cubicBezTo>
                  <a:cubicBezTo>
                    <a:pt x="724" y="1436"/>
                    <a:pt x="746" y="1437"/>
                    <a:pt x="767" y="1437"/>
                  </a:cubicBezTo>
                  <a:cubicBezTo>
                    <a:pt x="1133" y="1437"/>
                    <a:pt x="1443" y="1151"/>
                    <a:pt x="1477" y="779"/>
                  </a:cubicBezTo>
                  <a:cubicBezTo>
                    <a:pt x="1489" y="386"/>
                    <a:pt x="1203" y="41"/>
                    <a:pt x="822" y="5"/>
                  </a:cubicBezTo>
                  <a:cubicBezTo>
                    <a:pt x="793" y="2"/>
                    <a:pt x="765" y="0"/>
                    <a:pt x="73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28"/>
            <p:cNvSpPr/>
            <p:nvPr/>
          </p:nvSpPr>
          <p:spPr>
            <a:xfrm>
              <a:off x="6609750" y="3484075"/>
              <a:ext cx="35725" cy="35675"/>
            </a:xfrm>
            <a:custGeom>
              <a:rect b="b" l="l" r="r" t="t"/>
              <a:pathLst>
                <a:path extrusionOk="0" h="1427" w="1429">
                  <a:moveTo>
                    <a:pt x="700" y="1"/>
                  </a:moveTo>
                  <a:cubicBezTo>
                    <a:pt x="418" y="1"/>
                    <a:pt x="158" y="184"/>
                    <a:pt x="60" y="458"/>
                  </a:cubicBezTo>
                  <a:cubicBezTo>
                    <a:pt x="48" y="517"/>
                    <a:pt x="24" y="577"/>
                    <a:pt x="24" y="648"/>
                  </a:cubicBezTo>
                  <a:cubicBezTo>
                    <a:pt x="0" y="755"/>
                    <a:pt x="36" y="850"/>
                    <a:pt x="60" y="958"/>
                  </a:cubicBezTo>
                  <a:cubicBezTo>
                    <a:pt x="84" y="993"/>
                    <a:pt x="84" y="1005"/>
                    <a:pt x="95" y="1041"/>
                  </a:cubicBezTo>
                  <a:cubicBezTo>
                    <a:pt x="155" y="1172"/>
                    <a:pt x="274" y="1279"/>
                    <a:pt x="405" y="1350"/>
                  </a:cubicBezTo>
                  <a:cubicBezTo>
                    <a:pt x="417" y="1362"/>
                    <a:pt x="453" y="1362"/>
                    <a:pt x="465" y="1374"/>
                  </a:cubicBezTo>
                  <a:cubicBezTo>
                    <a:pt x="524" y="1398"/>
                    <a:pt x="584" y="1422"/>
                    <a:pt x="655" y="1422"/>
                  </a:cubicBezTo>
                  <a:cubicBezTo>
                    <a:pt x="683" y="1425"/>
                    <a:pt x="710" y="1427"/>
                    <a:pt x="736" y="1427"/>
                  </a:cubicBezTo>
                  <a:cubicBezTo>
                    <a:pt x="799" y="1427"/>
                    <a:pt x="858" y="1418"/>
                    <a:pt x="917" y="1410"/>
                  </a:cubicBezTo>
                  <a:cubicBezTo>
                    <a:pt x="1036" y="1374"/>
                    <a:pt x="1155" y="1315"/>
                    <a:pt x="1227" y="1243"/>
                  </a:cubicBezTo>
                  <a:lnTo>
                    <a:pt x="1238" y="1231"/>
                  </a:lnTo>
                  <a:cubicBezTo>
                    <a:pt x="1346" y="1112"/>
                    <a:pt x="1417" y="958"/>
                    <a:pt x="1429" y="779"/>
                  </a:cubicBezTo>
                  <a:cubicBezTo>
                    <a:pt x="1429" y="684"/>
                    <a:pt x="1429" y="600"/>
                    <a:pt x="1405" y="517"/>
                  </a:cubicBezTo>
                  <a:cubicBezTo>
                    <a:pt x="1358" y="362"/>
                    <a:pt x="1262" y="231"/>
                    <a:pt x="1143" y="148"/>
                  </a:cubicBezTo>
                  <a:cubicBezTo>
                    <a:pt x="1048" y="65"/>
                    <a:pt x="917" y="29"/>
                    <a:pt x="774" y="5"/>
                  </a:cubicBezTo>
                  <a:cubicBezTo>
                    <a:pt x="749" y="2"/>
                    <a:pt x="724" y="1"/>
                    <a:pt x="70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28"/>
            <p:cNvSpPr/>
            <p:nvPr/>
          </p:nvSpPr>
          <p:spPr>
            <a:xfrm>
              <a:off x="7027050" y="3205875"/>
              <a:ext cx="8950" cy="31275"/>
            </a:xfrm>
            <a:custGeom>
              <a:rect b="b" l="l" r="r" t="t"/>
              <a:pathLst>
                <a:path extrusionOk="0" h="1251" w="358">
                  <a:moveTo>
                    <a:pt x="358" y="1"/>
                  </a:moveTo>
                  <a:cubicBezTo>
                    <a:pt x="334" y="25"/>
                    <a:pt x="310" y="36"/>
                    <a:pt x="298" y="48"/>
                  </a:cubicBezTo>
                  <a:cubicBezTo>
                    <a:pt x="132" y="167"/>
                    <a:pt x="13" y="346"/>
                    <a:pt x="1" y="572"/>
                  </a:cubicBezTo>
                  <a:cubicBezTo>
                    <a:pt x="1" y="656"/>
                    <a:pt x="1" y="751"/>
                    <a:pt x="25" y="834"/>
                  </a:cubicBezTo>
                  <a:cubicBezTo>
                    <a:pt x="72" y="989"/>
                    <a:pt x="179" y="1108"/>
                    <a:pt x="275" y="1215"/>
                  </a:cubicBezTo>
                  <a:cubicBezTo>
                    <a:pt x="310" y="1227"/>
                    <a:pt x="322" y="1239"/>
                    <a:pt x="358" y="1251"/>
                  </a:cubicBezTo>
                  <a:lnTo>
                    <a:pt x="358" y="1"/>
                  </a:ln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28"/>
            <p:cNvSpPr/>
            <p:nvPr/>
          </p:nvSpPr>
          <p:spPr>
            <a:xfrm>
              <a:off x="6923175" y="1659900"/>
              <a:ext cx="35750" cy="35150"/>
            </a:xfrm>
            <a:custGeom>
              <a:rect b="b" l="l" r="r" t="t"/>
              <a:pathLst>
                <a:path extrusionOk="0" h="1406" w="1430">
                  <a:moveTo>
                    <a:pt x="681" y="1"/>
                  </a:moveTo>
                  <a:cubicBezTo>
                    <a:pt x="607" y="1"/>
                    <a:pt x="536" y="18"/>
                    <a:pt x="477" y="35"/>
                  </a:cubicBezTo>
                  <a:cubicBezTo>
                    <a:pt x="227" y="130"/>
                    <a:pt x="24" y="344"/>
                    <a:pt x="12" y="642"/>
                  </a:cubicBezTo>
                  <a:cubicBezTo>
                    <a:pt x="0" y="844"/>
                    <a:pt x="60" y="1035"/>
                    <a:pt x="179" y="1166"/>
                  </a:cubicBezTo>
                  <a:cubicBezTo>
                    <a:pt x="262" y="1285"/>
                    <a:pt x="405" y="1356"/>
                    <a:pt x="548" y="1392"/>
                  </a:cubicBezTo>
                  <a:cubicBezTo>
                    <a:pt x="584" y="1392"/>
                    <a:pt x="608" y="1404"/>
                    <a:pt x="655" y="1404"/>
                  </a:cubicBezTo>
                  <a:cubicBezTo>
                    <a:pt x="677" y="1405"/>
                    <a:pt x="698" y="1406"/>
                    <a:pt x="720" y="1406"/>
                  </a:cubicBezTo>
                  <a:cubicBezTo>
                    <a:pt x="874" y="1406"/>
                    <a:pt x="1016" y="1367"/>
                    <a:pt x="1132" y="1273"/>
                  </a:cubicBezTo>
                  <a:cubicBezTo>
                    <a:pt x="1263" y="1178"/>
                    <a:pt x="1370" y="1023"/>
                    <a:pt x="1394" y="844"/>
                  </a:cubicBezTo>
                  <a:cubicBezTo>
                    <a:pt x="1394" y="820"/>
                    <a:pt x="1417" y="797"/>
                    <a:pt x="1417" y="761"/>
                  </a:cubicBezTo>
                  <a:cubicBezTo>
                    <a:pt x="1429" y="546"/>
                    <a:pt x="1334" y="332"/>
                    <a:pt x="1191" y="189"/>
                  </a:cubicBezTo>
                  <a:cubicBezTo>
                    <a:pt x="1132" y="130"/>
                    <a:pt x="1060" y="82"/>
                    <a:pt x="977" y="46"/>
                  </a:cubicBezTo>
                  <a:cubicBezTo>
                    <a:pt x="917" y="35"/>
                    <a:pt x="846" y="11"/>
                    <a:pt x="774" y="11"/>
                  </a:cubicBezTo>
                  <a:cubicBezTo>
                    <a:pt x="743" y="4"/>
                    <a:pt x="712" y="1"/>
                    <a:pt x="68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28"/>
            <p:cNvSpPr/>
            <p:nvPr/>
          </p:nvSpPr>
          <p:spPr>
            <a:xfrm>
              <a:off x="6526400" y="2260750"/>
              <a:ext cx="36625" cy="35900"/>
            </a:xfrm>
            <a:custGeom>
              <a:rect b="b" l="l" r="r" t="t"/>
              <a:pathLst>
                <a:path extrusionOk="0" h="1436" w="1465">
                  <a:moveTo>
                    <a:pt x="756" y="1"/>
                  </a:moveTo>
                  <a:cubicBezTo>
                    <a:pt x="382" y="1"/>
                    <a:pt x="82" y="287"/>
                    <a:pt x="48" y="658"/>
                  </a:cubicBezTo>
                  <a:cubicBezTo>
                    <a:pt x="0" y="1063"/>
                    <a:pt x="298" y="1408"/>
                    <a:pt x="703" y="1432"/>
                  </a:cubicBezTo>
                  <a:cubicBezTo>
                    <a:pt x="727" y="1435"/>
                    <a:pt x="751" y="1436"/>
                    <a:pt x="775" y="1436"/>
                  </a:cubicBezTo>
                  <a:cubicBezTo>
                    <a:pt x="986" y="1436"/>
                    <a:pt x="1182" y="1343"/>
                    <a:pt x="1310" y="1182"/>
                  </a:cubicBezTo>
                  <a:cubicBezTo>
                    <a:pt x="1405" y="1075"/>
                    <a:pt x="1465" y="944"/>
                    <a:pt x="1465" y="765"/>
                  </a:cubicBezTo>
                  <a:lnTo>
                    <a:pt x="1465" y="754"/>
                  </a:lnTo>
                  <a:lnTo>
                    <a:pt x="1465" y="682"/>
                  </a:lnTo>
                  <a:cubicBezTo>
                    <a:pt x="1453" y="515"/>
                    <a:pt x="1393" y="384"/>
                    <a:pt x="1298" y="265"/>
                  </a:cubicBezTo>
                  <a:cubicBezTo>
                    <a:pt x="1179" y="123"/>
                    <a:pt x="1012" y="27"/>
                    <a:pt x="822" y="3"/>
                  </a:cubicBezTo>
                  <a:cubicBezTo>
                    <a:pt x="800" y="2"/>
                    <a:pt x="778" y="1"/>
                    <a:pt x="75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28"/>
            <p:cNvSpPr/>
            <p:nvPr/>
          </p:nvSpPr>
          <p:spPr>
            <a:xfrm>
              <a:off x="5728375" y="4421425"/>
              <a:ext cx="51825" cy="50475"/>
            </a:xfrm>
            <a:custGeom>
              <a:rect b="b" l="l" r="r" t="t"/>
              <a:pathLst>
                <a:path extrusionOk="0" h="2019" w="2073">
                  <a:moveTo>
                    <a:pt x="1045" y="0"/>
                  </a:moveTo>
                  <a:cubicBezTo>
                    <a:pt x="521" y="0"/>
                    <a:pt x="71" y="402"/>
                    <a:pt x="48" y="932"/>
                  </a:cubicBezTo>
                  <a:cubicBezTo>
                    <a:pt x="1" y="1492"/>
                    <a:pt x="418" y="1980"/>
                    <a:pt x="965" y="2016"/>
                  </a:cubicBezTo>
                  <a:cubicBezTo>
                    <a:pt x="992" y="2018"/>
                    <a:pt x="1019" y="2019"/>
                    <a:pt x="1046" y="2019"/>
                  </a:cubicBezTo>
                  <a:cubicBezTo>
                    <a:pt x="1333" y="2019"/>
                    <a:pt x="1579" y="1903"/>
                    <a:pt x="1775" y="1718"/>
                  </a:cubicBezTo>
                  <a:cubicBezTo>
                    <a:pt x="1870" y="1611"/>
                    <a:pt x="1965" y="1480"/>
                    <a:pt x="2013" y="1325"/>
                  </a:cubicBezTo>
                  <a:cubicBezTo>
                    <a:pt x="2037" y="1266"/>
                    <a:pt x="2037" y="1194"/>
                    <a:pt x="2061" y="1135"/>
                  </a:cubicBezTo>
                  <a:lnTo>
                    <a:pt x="2061" y="1123"/>
                  </a:lnTo>
                  <a:lnTo>
                    <a:pt x="2061" y="1075"/>
                  </a:lnTo>
                  <a:cubicBezTo>
                    <a:pt x="2072" y="944"/>
                    <a:pt x="2061" y="813"/>
                    <a:pt x="2013" y="671"/>
                  </a:cubicBezTo>
                  <a:cubicBezTo>
                    <a:pt x="1977" y="599"/>
                    <a:pt x="1942" y="528"/>
                    <a:pt x="1894" y="456"/>
                  </a:cubicBezTo>
                  <a:cubicBezTo>
                    <a:pt x="1822" y="337"/>
                    <a:pt x="1703" y="218"/>
                    <a:pt x="1561" y="135"/>
                  </a:cubicBezTo>
                  <a:cubicBezTo>
                    <a:pt x="1430" y="63"/>
                    <a:pt x="1275" y="16"/>
                    <a:pt x="1132" y="4"/>
                  </a:cubicBezTo>
                  <a:cubicBezTo>
                    <a:pt x="1103" y="1"/>
                    <a:pt x="1074" y="0"/>
                    <a:pt x="104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28"/>
            <p:cNvSpPr/>
            <p:nvPr/>
          </p:nvSpPr>
          <p:spPr>
            <a:xfrm>
              <a:off x="6710950" y="4235475"/>
              <a:ext cx="20850" cy="20600"/>
            </a:xfrm>
            <a:custGeom>
              <a:rect b="b" l="l" r="r" t="t"/>
              <a:pathLst>
                <a:path extrusionOk="0" h="824" w="834">
                  <a:moveTo>
                    <a:pt x="405" y="0"/>
                  </a:moveTo>
                  <a:cubicBezTo>
                    <a:pt x="203" y="0"/>
                    <a:pt x="24" y="155"/>
                    <a:pt x="0" y="369"/>
                  </a:cubicBezTo>
                  <a:lnTo>
                    <a:pt x="0" y="417"/>
                  </a:lnTo>
                  <a:cubicBezTo>
                    <a:pt x="24" y="608"/>
                    <a:pt x="143" y="762"/>
                    <a:pt x="322" y="810"/>
                  </a:cubicBezTo>
                  <a:cubicBezTo>
                    <a:pt x="334" y="822"/>
                    <a:pt x="358" y="822"/>
                    <a:pt x="381" y="822"/>
                  </a:cubicBezTo>
                  <a:cubicBezTo>
                    <a:pt x="394" y="823"/>
                    <a:pt x="406" y="824"/>
                    <a:pt x="418" y="824"/>
                  </a:cubicBezTo>
                  <a:cubicBezTo>
                    <a:pt x="520" y="824"/>
                    <a:pt x="604" y="780"/>
                    <a:pt x="679" y="727"/>
                  </a:cubicBezTo>
                  <a:cubicBezTo>
                    <a:pt x="703" y="703"/>
                    <a:pt x="739" y="667"/>
                    <a:pt x="750" y="643"/>
                  </a:cubicBezTo>
                  <a:cubicBezTo>
                    <a:pt x="798" y="584"/>
                    <a:pt x="822" y="524"/>
                    <a:pt x="822" y="453"/>
                  </a:cubicBezTo>
                  <a:cubicBezTo>
                    <a:pt x="834" y="227"/>
                    <a:pt x="679" y="36"/>
                    <a:pt x="45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28"/>
            <p:cNvSpPr/>
            <p:nvPr/>
          </p:nvSpPr>
          <p:spPr>
            <a:xfrm>
              <a:off x="6828225" y="3855375"/>
              <a:ext cx="21150" cy="20450"/>
            </a:xfrm>
            <a:custGeom>
              <a:rect b="b" l="l" r="r" t="t"/>
              <a:pathLst>
                <a:path extrusionOk="0" h="818" w="846">
                  <a:moveTo>
                    <a:pt x="465" y="0"/>
                  </a:moveTo>
                  <a:cubicBezTo>
                    <a:pt x="393" y="0"/>
                    <a:pt x="334" y="12"/>
                    <a:pt x="274" y="24"/>
                  </a:cubicBezTo>
                  <a:lnTo>
                    <a:pt x="250" y="24"/>
                  </a:lnTo>
                  <a:cubicBezTo>
                    <a:pt x="119" y="83"/>
                    <a:pt x="36" y="203"/>
                    <a:pt x="12" y="369"/>
                  </a:cubicBezTo>
                  <a:cubicBezTo>
                    <a:pt x="0" y="429"/>
                    <a:pt x="12" y="488"/>
                    <a:pt x="36" y="536"/>
                  </a:cubicBezTo>
                  <a:cubicBezTo>
                    <a:pt x="60" y="595"/>
                    <a:pt x="96" y="631"/>
                    <a:pt x="119" y="679"/>
                  </a:cubicBezTo>
                  <a:cubicBezTo>
                    <a:pt x="191" y="774"/>
                    <a:pt x="286" y="810"/>
                    <a:pt x="369" y="810"/>
                  </a:cubicBezTo>
                  <a:cubicBezTo>
                    <a:pt x="392" y="815"/>
                    <a:pt x="415" y="817"/>
                    <a:pt x="438" y="817"/>
                  </a:cubicBezTo>
                  <a:cubicBezTo>
                    <a:pt x="521" y="817"/>
                    <a:pt x="599" y="785"/>
                    <a:pt x="655" y="738"/>
                  </a:cubicBezTo>
                  <a:cubicBezTo>
                    <a:pt x="762" y="679"/>
                    <a:pt x="822" y="572"/>
                    <a:pt x="834" y="441"/>
                  </a:cubicBezTo>
                  <a:cubicBezTo>
                    <a:pt x="846" y="357"/>
                    <a:pt x="822" y="250"/>
                    <a:pt x="762" y="179"/>
                  </a:cubicBezTo>
                  <a:cubicBezTo>
                    <a:pt x="703" y="72"/>
                    <a:pt x="596" y="12"/>
                    <a:pt x="46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28"/>
            <p:cNvSpPr/>
            <p:nvPr/>
          </p:nvSpPr>
          <p:spPr>
            <a:xfrm>
              <a:off x="6930325" y="4028600"/>
              <a:ext cx="21450" cy="20575"/>
            </a:xfrm>
            <a:custGeom>
              <a:rect b="b" l="l" r="r" t="t"/>
              <a:pathLst>
                <a:path extrusionOk="0" h="823" w="858">
                  <a:moveTo>
                    <a:pt x="476" y="1"/>
                  </a:moveTo>
                  <a:cubicBezTo>
                    <a:pt x="357" y="1"/>
                    <a:pt x="250" y="36"/>
                    <a:pt x="179" y="96"/>
                  </a:cubicBezTo>
                  <a:cubicBezTo>
                    <a:pt x="84" y="155"/>
                    <a:pt x="24" y="251"/>
                    <a:pt x="12" y="370"/>
                  </a:cubicBezTo>
                  <a:cubicBezTo>
                    <a:pt x="0" y="608"/>
                    <a:pt x="143" y="810"/>
                    <a:pt x="381" y="822"/>
                  </a:cubicBezTo>
                  <a:cubicBezTo>
                    <a:pt x="453" y="822"/>
                    <a:pt x="512" y="810"/>
                    <a:pt x="572" y="786"/>
                  </a:cubicBezTo>
                  <a:cubicBezTo>
                    <a:pt x="727" y="751"/>
                    <a:pt x="834" y="608"/>
                    <a:pt x="846" y="453"/>
                  </a:cubicBezTo>
                  <a:cubicBezTo>
                    <a:pt x="857" y="215"/>
                    <a:pt x="679" y="12"/>
                    <a:pt x="47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28"/>
            <p:cNvSpPr/>
            <p:nvPr/>
          </p:nvSpPr>
          <p:spPr>
            <a:xfrm>
              <a:off x="6984800" y="3178775"/>
              <a:ext cx="21450" cy="20600"/>
            </a:xfrm>
            <a:custGeom>
              <a:rect b="b" l="l" r="r" t="t"/>
              <a:pathLst>
                <a:path extrusionOk="0" h="824" w="858">
                  <a:moveTo>
                    <a:pt x="440" y="1"/>
                  </a:moveTo>
                  <a:cubicBezTo>
                    <a:pt x="225" y="1"/>
                    <a:pt x="47" y="152"/>
                    <a:pt x="24" y="370"/>
                  </a:cubicBezTo>
                  <a:cubicBezTo>
                    <a:pt x="0" y="608"/>
                    <a:pt x="155" y="799"/>
                    <a:pt x="393" y="823"/>
                  </a:cubicBezTo>
                  <a:cubicBezTo>
                    <a:pt x="402" y="823"/>
                    <a:pt x="411" y="823"/>
                    <a:pt x="420" y="823"/>
                  </a:cubicBezTo>
                  <a:cubicBezTo>
                    <a:pt x="646" y="823"/>
                    <a:pt x="822" y="682"/>
                    <a:pt x="834" y="442"/>
                  </a:cubicBezTo>
                  <a:cubicBezTo>
                    <a:pt x="857" y="204"/>
                    <a:pt x="703" y="13"/>
                    <a:pt x="464" y="1"/>
                  </a:cubicBezTo>
                  <a:cubicBezTo>
                    <a:pt x="456" y="1"/>
                    <a:pt x="448" y="1"/>
                    <a:pt x="4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28"/>
            <p:cNvSpPr/>
            <p:nvPr/>
          </p:nvSpPr>
          <p:spPr>
            <a:xfrm>
              <a:off x="6950250" y="2089625"/>
              <a:ext cx="20875" cy="20600"/>
            </a:xfrm>
            <a:custGeom>
              <a:rect b="b" l="l" r="r" t="t"/>
              <a:pathLst>
                <a:path extrusionOk="0" h="824" w="835">
                  <a:moveTo>
                    <a:pt x="410" y="1"/>
                  </a:moveTo>
                  <a:cubicBezTo>
                    <a:pt x="287" y="1"/>
                    <a:pt x="183" y="47"/>
                    <a:pt x="108" y="121"/>
                  </a:cubicBezTo>
                  <a:cubicBezTo>
                    <a:pt x="49" y="205"/>
                    <a:pt x="1" y="276"/>
                    <a:pt x="1" y="383"/>
                  </a:cubicBezTo>
                  <a:lnTo>
                    <a:pt x="1" y="419"/>
                  </a:lnTo>
                  <a:cubicBezTo>
                    <a:pt x="1" y="574"/>
                    <a:pt x="72" y="693"/>
                    <a:pt x="191" y="764"/>
                  </a:cubicBezTo>
                  <a:cubicBezTo>
                    <a:pt x="239" y="800"/>
                    <a:pt x="299" y="824"/>
                    <a:pt x="370" y="824"/>
                  </a:cubicBezTo>
                  <a:cubicBezTo>
                    <a:pt x="441" y="824"/>
                    <a:pt x="525" y="812"/>
                    <a:pt x="584" y="776"/>
                  </a:cubicBezTo>
                  <a:cubicBezTo>
                    <a:pt x="692" y="741"/>
                    <a:pt x="751" y="657"/>
                    <a:pt x="787" y="574"/>
                  </a:cubicBezTo>
                  <a:cubicBezTo>
                    <a:pt x="811" y="538"/>
                    <a:pt x="822" y="502"/>
                    <a:pt x="822" y="455"/>
                  </a:cubicBezTo>
                  <a:cubicBezTo>
                    <a:pt x="834" y="324"/>
                    <a:pt x="787" y="217"/>
                    <a:pt x="703" y="121"/>
                  </a:cubicBezTo>
                  <a:cubicBezTo>
                    <a:pt x="656" y="98"/>
                    <a:pt x="608" y="50"/>
                    <a:pt x="549" y="38"/>
                  </a:cubicBezTo>
                  <a:cubicBezTo>
                    <a:pt x="525" y="26"/>
                    <a:pt x="489" y="2"/>
                    <a:pt x="453" y="2"/>
                  </a:cubicBezTo>
                  <a:cubicBezTo>
                    <a:pt x="439" y="1"/>
                    <a:pt x="424" y="1"/>
                    <a:pt x="4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28"/>
            <p:cNvSpPr/>
            <p:nvPr/>
          </p:nvSpPr>
          <p:spPr>
            <a:xfrm>
              <a:off x="6882700" y="3304975"/>
              <a:ext cx="21450" cy="20600"/>
            </a:xfrm>
            <a:custGeom>
              <a:rect b="b" l="l" r="r" t="t"/>
              <a:pathLst>
                <a:path extrusionOk="0" h="824" w="858">
                  <a:moveTo>
                    <a:pt x="425" y="1"/>
                  </a:moveTo>
                  <a:cubicBezTo>
                    <a:pt x="200" y="1"/>
                    <a:pt x="24" y="142"/>
                    <a:pt x="12" y="371"/>
                  </a:cubicBezTo>
                  <a:cubicBezTo>
                    <a:pt x="0" y="490"/>
                    <a:pt x="36" y="597"/>
                    <a:pt x="119" y="680"/>
                  </a:cubicBezTo>
                  <a:cubicBezTo>
                    <a:pt x="179" y="764"/>
                    <a:pt x="274" y="799"/>
                    <a:pt x="381" y="823"/>
                  </a:cubicBezTo>
                  <a:cubicBezTo>
                    <a:pt x="391" y="824"/>
                    <a:pt x="400" y="824"/>
                    <a:pt x="410" y="824"/>
                  </a:cubicBezTo>
                  <a:cubicBezTo>
                    <a:pt x="623" y="824"/>
                    <a:pt x="799" y="694"/>
                    <a:pt x="834" y="478"/>
                  </a:cubicBezTo>
                  <a:lnTo>
                    <a:pt x="834" y="442"/>
                  </a:lnTo>
                  <a:cubicBezTo>
                    <a:pt x="857" y="252"/>
                    <a:pt x="727" y="61"/>
                    <a:pt x="512" y="13"/>
                  </a:cubicBezTo>
                  <a:cubicBezTo>
                    <a:pt x="500" y="2"/>
                    <a:pt x="476" y="2"/>
                    <a:pt x="453" y="2"/>
                  </a:cubicBezTo>
                  <a:cubicBezTo>
                    <a:pt x="443" y="1"/>
                    <a:pt x="434" y="1"/>
                    <a:pt x="4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28"/>
            <p:cNvSpPr/>
            <p:nvPr/>
          </p:nvSpPr>
          <p:spPr>
            <a:xfrm>
              <a:off x="6801125" y="3180575"/>
              <a:ext cx="21475" cy="20600"/>
            </a:xfrm>
            <a:custGeom>
              <a:rect b="b" l="l" r="r" t="t"/>
              <a:pathLst>
                <a:path extrusionOk="0" h="824" w="859">
                  <a:moveTo>
                    <a:pt x="418" y="1"/>
                  </a:moveTo>
                  <a:cubicBezTo>
                    <a:pt x="203" y="1"/>
                    <a:pt x="25" y="155"/>
                    <a:pt x="13" y="370"/>
                  </a:cubicBezTo>
                  <a:cubicBezTo>
                    <a:pt x="1" y="620"/>
                    <a:pt x="144" y="810"/>
                    <a:pt x="382" y="822"/>
                  </a:cubicBezTo>
                  <a:cubicBezTo>
                    <a:pt x="392" y="823"/>
                    <a:pt x="402" y="823"/>
                    <a:pt x="412" y="823"/>
                  </a:cubicBezTo>
                  <a:cubicBezTo>
                    <a:pt x="579" y="823"/>
                    <a:pt x="731" y="730"/>
                    <a:pt x="799" y="572"/>
                  </a:cubicBezTo>
                  <a:cubicBezTo>
                    <a:pt x="822" y="536"/>
                    <a:pt x="834" y="489"/>
                    <a:pt x="834" y="453"/>
                  </a:cubicBezTo>
                  <a:cubicBezTo>
                    <a:pt x="858" y="227"/>
                    <a:pt x="703" y="25"/>
                    <a:pt x="4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2" name="Google Shape;4132;p28"/>
          <p:cNvGrpSpPr/>
          <p:nvPr/>
        </p:nvGrpSpPr>
        <p:grpSpPr>
          <a:xfrm flipH="1">
            <a:off x="266" y="51528"/>
            <a:ext cx="1978228" cy="4794296"/>
            <a:chOff x="5728375" y="1492875"/>
            <a:chExt cx="1308525" cy="3171250"/>
          </a:xfrm>
        </p:grpSpPr>
        <p:sp>
          <p:nvSpPr>
            <p:cNvPr id="4133" name="Google Shape;4133;p28"/>
            <p:cNvSpPr/>
            <p:nvPr/>
          </p:nvSpPr>
          <p:spPr>
            <a:xfrm>
              <a:off x="6942225" y="2835900"/>
              <a:ext cx="625" cy="925"/>
            </a:xfrm>
            <a:custGeom>
              <a:rect b="b" l="l" r="r" t="t"/>
              <a:pathLst>
                <a:path extrusionOk="0" h="37" w="25">
                  <a:moveTo>
                    <a:pt x="24" y="0"/>
                  </a:moveTo>
                  <a:lnTo>
                    <a:pt x="24" y="0"/>
                  </a:lnTo>
                  <a:cubicBezTo>
                    <a:pt x="12" y="12"/>
                    <a:pt x="12" y="24"/>
                    <a:pt x="0" y="36"/>
                  </a:cubicBezTo>
                  <a:cubicBezTo>
                    <a:pt x="12" y="36"/>
                    <a:pt x="12" y="24"/>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28"/>
            <p:cNvSpPr/>
            <p:nvPr/>
          </p:nvSpPr>
          <p:spPr>
            <a:xfrm>
              <a:off x="6942225" y="2836800"/>
              <a:ext cx="25" cy="25"/>
            </a:xfrm>
            <a:custGeom>
              <a:rect b="b" l="l" r="r" t="t"/>
              <a:pathLst>
                <a:path extrusionOk="0" h="1" w="1">
                  <a:moveTo>
                    <a:pt x="0" y="0"/>
                  </a:move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28"/>
            <p:cNvSpPr/>
            <p:nvPr/>
          </p:nvSpPr>
          <p:spPr>
            <a:xfrm>
              <a:off x="6945500" y="2844825"/>
              <a:ext cx="42300" cy="133375"/>
            </a:xfrm>
            <a:custGeom>
              <a:rect b="b" l="l" r="r" t="t"/>
              <a:pathLst>
                <a:path extrusionOk="0" h="5335" w="1692">
                  <a:moveTo>
                    <a:pt x="346" y="0"/>
                  </a:moveTo>
                  <a:lnTo>
                    <a:pt x="203" y="12"/>
                  </a:lnTo>
                  <a:lnTo>
                    <a:pt x="0" y="453"/>
                  </a:lnTo>
                  <a:lnTo>
                    <a:pt x="1215" y="5263"/>
                  </a:lnTo>
                  <a:lnTo>
                    <a:pt x="1691" y="5334"/>
                  </a:lnTo>
                  <a:lnTo>
                    <a:pt x="1691" y="5334"/>
                  </a:lnTo>
                  <a:lnTo>
                    <a:pt x="3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28"/>
            <p:cNvSpPr/>
            <p:nvPr/>
          </p:nvSpPr>
          <p:spPr>
            <a:xfrm>
              <a:off x="6943725" y="2835300"/>
              <a:ext cx="300" cy="25"/>
            </a:xfrm>
            <a:custGeom>
              <a:rect b="b" l="l" r="r" t="t"/>
              <a:pathLst>
                <a:path extrusionOk="0" h="1" w="12">
                  <a:moveTo>
                    <a:pt x="0" y="0"/>
                  </a:moveTo>
                  <a:lnTo>
                    <a:pt x="0" y="0"/>
                  </a:lnTo>
                  <a:cubicBezTo>
                    <a:pt x="12" y="0"/>
                    <a:pt x="0"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28"/>
            <p:cNvSpPr/>
            <p:nvPr/>
          </p:nvSpPr>
          <p:spPr>
            <a:xfrm>
              <a:off x="6945500" y="2834575"/>
              <a:ext cx="625" cy="150"/>
            </a:xfrm>
            <a:custGeom>
              <a:rect b="b" l="l" r="r" t="t"/>
              <a:pathLst>
                <a:path extrusionOk="0" h="6" w="25">
                  <a:moveTo>
                    <a:pt x="15" y="0"/>
                  </a:moveTo>
                  <a:cubicBezTo>
                    <a:pt x="11" y="0"/>
                    <a:pt x="8" y="6"/>
                    <a:pt x="0" y="6"/>
                  </a:cubicBezTo>
                  <a:lnTo>
                    <a:pt x="24" y="6"/>
                  </a:lnTo>
                  <a:cubicBezTo>
                    <a:pt x="20" y="2"/>
                    <a:pt x="18" y="0"/>
                    <a:pt x="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28"/>
            <p:cNvSpPr/>
            <p:nvPr/>
          </p:nvSpPr>
          <p:spPr>
            <a:xfrm>
              <a:off x="6943125" y="2835625"/>
              <a:ext cx="550" cy="300"/>
            </a:xfrm>
            <a:custGeom>
              <a:rect b="b" l="l" r="r" t="t"/>
              <a:pathLst>
                <a:path extrusionOk="0" h="12" w="22">
                  <a:moveTo>
                    <a:pt x="16" y="1"/>
                  </a:moveTo>
                  <a:cubicBezTo>
                    <a:pt x="13" y="1"/>
                    <a:pt x="8" y="3"/>
                    <a:pt x="0" y="11"/>
                  </a:cubicBezTo>
                  <a:cubicBezTo>
                    <a:pt x="16" y="11"/>
                    <a:pt x="21" y="1"/>
                    <a:pt x="1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28"/>
            <p:cNvSpPr/>
            <p:nvPr/>
          </p:nvSpPr>
          <p:spPr>
            <a:xfrm>
              <a:off x="6978825" y="2988300"/>
              <a:ext cx="57175" cy="218500"/>
            </a:xfrm>
            <a:custGeom>
              <a:rect b="b" l="l" r="r" t="t"/>
              <a:pathLst>
                <a:path extrusionOk="0" h="8740" w="2287">
                  <a:moveTo>
                    <a:pt x="1" y="0"/>
                  </a:moveTo>
                  <a:lnTo>
                    <a:pt x="2227" y="8739"/>
                  </a:lnTo>
                  <a:cubicBezTo>
                    <a:pt x="2239" y="8728"/>
                    <a:pt x="2251" y="8704"/>
                    <a:pt x="2287" y="8692"/>
                  </a:cubicBezTo>
                  <a:lnTo>
                    <a:pt x="2287" y="7180"/>
                  </a:lnTo>
                  <a:lnTo>
                    <a:pt x="477" y="72"/>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28"/>
            <p:cNvSpPr/>
            <p:nvPr/>
          </p:nvSpPr>
          <p:spPr>
            <a:xfrm>
              <a:off x="6796675" y="2972825"/>
              <a:ext cx="91400" cy="176525"/>
            </a:xfrm>
            <a:custGeom>
              <a:rect b="b" l="l" r="r" t="t"/>
              <a:pathLst>
                <a:path extrusionOk="0" h="7061" w="3656">
                  <a:moveTo>
                    <a:pt x="3203" y="0"/>
                  </a:moveTo>
                  <a:lnTo>
                    <a:pt x="0" y="6632"/>
                  </a:lnTo>
                  <a:lnTo>
                    <a:pt x="286" y="7061"/>
                  </a:lnTo>
                  <a:lnTo>
                    <a:pt x="3656" y="48"/>
                  </a:lnTo>
                  <a:lnTo>
                    <a:pt x="3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28"/>
            <p:cNvSpPr/>
            <p:nvPr/>
          </p:nvSpPr>
          <p:spPr>
            <a:xfrm>
              <a:off x="6629100" y="3150225"/>
              <a:ext cx="168775" cy="337550"/>
            </a:xfrm>
            <a:custGeom>
              <a:rect b="b" l="l" r="r" t="t"/>
              <a:pathLst>
                <a:path extrusionOk="0" h="13502" w="6751">
                  <a:moveTo>
                    <a:pt x="6465" y="0"/>
                  </a:moveTo>
                  <a:lnTo>
                    <a:pt x="0" y="13359"/>
                  </a:lnTo>
                  <a:cubicBezTo>
                    <a:pt x="155" y="13359"/>
                    <a:pt x="274" y="13419"/>
                    <a:pt x="381" y="13502"/>
                  </a:cubicBezTo>
                  <a:lnTo>
                    <a:pt x="464" y="13442"/>
                  </a:lnTo>
                  <a:lnTo>
                    <a:pt x="6751" y="429"/>
                  </a:lnTo>
                  <a:lnTo>
                    <a:pt x="646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28"/>
            <p:cNvSpPr/>
            <p:nvPr/>
          </p:nvSpPr>
          <p:spPr>
            <a:xfrm>
              <a:off x="6945500" y="283470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28"/>
            <p:cNvSpPr/>
            <p:nvPr/>
          </p:nvSpPr>
          <p:spPr>
            <a:xfrm>
              <a:off x="6943725" y="2835300"/>
              <a:ext cx="0" cy="625"/>
            </a:xfrm>
            <a:custGeom>
              <a:rect b="b" l="l" r="r" t="t"/>
              <a:pathLst>
                <a:path extrusionOk="0" h="25" w="0">
                  <a:moveTo>
                    <a:pt x="0" y="24"/>
                  </a:moveTo>
                  <a:cubicBezTo>
                    <a:pt x="0" y="24"/>
                    <a:pt x="0" y="0"/>
                    <a:pt x="0" y="24"/>
                  </a:cubicBezTo>
                  <a:cubicBezTo>
                    <a:pt x="0" y="0"/>
                    <a:pt x="0" y="0"/>
                    <a:pt x="0" y="24"/>
                  </a:cubicBezTo>
                  <a:cubicBezTo>
                    <a:pt x="0" y="0"/>
                    <a:pt x="0" y="0"/>
                    <a:pt x="0" y="24"/>
                  </a:cubicBez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28"/>
            <p:cNvSpPr/>
            <p:nvPr/>
          </p:nvSpPr>
          <p:spPr>
            <a:xfrm>
              <a:off x="6942225" y="2836800"/>
              <a:ext cx="25" cy="25"/>
            </a:xfrm>
            <a:custGeom>
              <a:rect b="b" l="l" r="r" t="t"/>
              <a:pathLst>
                <a:path extrusionOk="0" h="1" w="1">
                  <a:moveTo>
                    <a:pt x="0" y="0"/>
                  </a:move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28"/>
            <p:cNvSpPr/>
            <p:nvPr/>
          </p:nvSpPr>
          <p:spPr>
            <a:xfrm>
              <a:off x="6881800" y="2836500"/>
              <a:ext cx="68775" cy="126825"/>
            </a:xfrm>
            <a:custGeom>
              <a:rect b="b" l="l" r="r" t="t"/>
              <a:pathLst>
                <a:path extrusionOk="0" h="5073" w="2751">
                  <a:moveTo>
                    <a:pt x="2429" y="0"/>
                  </a:moveTo>
                  <a:cubicBezTo>
                    <a:pt x="2417" y="0"/>
                    <a:pt x="2417" y="12"/>
                    <a:pt x="2417" y="12"/>
                  </a:cubicBezTo>
                  <a:lnTo>
                    <a:pt x="1" y="5001"/>
                  </a:lnTo>
                  <a:lnTo>
                    <a:pt x="465" y="5072"/>
                  </a:lnTo>
                  <a:lnTo>
                    <a:pt x="2548" y="774"/>
                  </a:lnTo>
                  <a:lnTo>
                    <a:pt x="2751" y="345"/>
                  </a:lnTo>
                  <a:lnTo>
                    <a:pt x="2632" y="357"/>
                  </a:lnTo>
                  <a:cubicBezTo>
                    <a:pt x="2624" y="358"/>
                    <a:pt x="2615" y="358"/>
                    <a:pt x="2607" y="358"/>
                  </a:cubicBezTo>
                  <a:cubicBezTo>
                    <a:pt x="2488" y="358"/>
                    <a:pt x="2394" y="276"/>
                    <a:pt x="2394" y="131"/>
                  </a:cubicBezTo>
                  <a:cubicBezTo>
                    <a:pt x="2394" y="95"/>
                    <a:pt x="2394" y="48"/>
                    <a:pt x="242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28"/>
            <p:cNvSpPr/>
            <p:nvPr/>
          </p:nvSpPr>
          <p:spPr>
            <a:xfrm>
              <a:off x="6902350" y="1492875"/>
              <a:ext cx="133950" cy="92000"/>
            </a:xfrm>
            <a:custGeom>
              <a:rect b="b" l="l" r="r" t="t"/>
              <a:pathLst>
                <a:path extrusionOk="0" h="3680" w="5358">
                  <a:moveTo>
                    <a:pt x="5358" y="0"/>
                  </a:moveTo>
                  <a:lnTo>
                    <a:pt x="0" y="3275"/>
                  </a:lnTo>
                  <a:lnTo>
                    <a:pt x="202" y="3679"/>
                  </a:lnTo>
                  <a:lnTo>
                    <a:pt x="5358" y="524"/>
                  </a:lnTo>
                  <a:lnTo>
                    <a:pt x="535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28"/>
            <p:cNvSpPr/>
            <p:nvPr/>
          </p:nvSpPr>
          <p:spPr>
            <a:xfrm>
              <a:off x="6839525" y="1837250"/>
              <a:ext cx="325" cy="925"/>
            </a:xfrm>
            <a:custGeom>
              <a:rect b="b" l="l" r="r" t="t"/>
              <a:pathLst>
                <a:path extrusionOk="0" h="37" w="13">
                  <a:moveTo>
                    <a:pt x="13" y="1"/>
                  </a:moveTo>
                  <a:cubicBezTo>
                    <a:pt x="1" y="1"/>
                    <a:pt x="1" y="25"/>
                    <a:pt x="1" y="37"/>
                  </a:cubicBezTo>
                  <a:cubicBezTo>
                    <a:pt x="1" y="25"/>
                    <a:pt x="1" y="13"/>
                    <a:pt x="1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28"/>
            <p:cNvSpPr/>
            <p:nvPr/>
          </p:nvSpPr>
          <p:spPr>
            <a:xfrm>
              <a:off x="6839525" y="1689025"/>
              <a:ext cx="97375" cy="151525"/>
            </a:xfrm>
            <a:custGeom>
              <a:rect b="b" l="l" r="r" t="t"/>
              <a:pathLst>
                <a:path extrusionOk="0" h="6061" w="3895">
                  <a:moveTo>
                    <a:pt x="20" y="5898"/>
                  </a:moveTo>
                  <a:cubicBezTo>
                    <a:pt x="13" y="5908"/>
                    <a:pt x="6" y="5919"/>
                    <a:pt x="1" y="5930"/>
                  </a:cubicBezTo>
                  <a:lnTo>
                    <a:pt x="20" y="5898"/>
                  </a:lnTo>
                  <a:close/>
                  <a:moveTo>
                    <a:pt x="3513" y="1"/>
                  </a:moveTo>
                  <a:lnTo>
                    <a:pt x="20" y="5898"/>
                  </a:lnTo>
                  <a:lnTo>
                    <a:pt x="20" y="5898"/>
                  </a:lnTo>
                  <a:cubicBezTo>
                    <a:pt x="42" y="5867"/>
                    <a:pt x="69" y="5844"/>
                    <a:pt x="96" y="5835"/>
                  </a:cubicBezTo>
                  <a:cubicBezTo>
                    <a:pt x="130" y="5818"/>
                    <a:pt x="166" y="5809"/>
                    <a:pt x="201" y="5809"/>
                  </a:cubicBezTo>
                  <a:cubicBezTo>
                    <a:pt x="288" y="5809"/>
                    <a:pt x="368" y="5860"/>
                    <a:pt x="394" y="5954"/>
                  </a:cubicBezTo>
                  <a:lnTo>
                    <a:pt x="441" y="6061"/>
                  </a:lnTo>
                  <a:lnTo>
                    <a:pt x="3894" y="239"/>
                  </a:lnTo>
                  <a:cubicBezTo>
                    <a:pt x="3727" y="191"/>
                    <a:pt x="3597" y="120"/>
                    <a:pt x="351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28"/>
            <p:cNvSpPr/>
            <p:nvPr/>
          </p:nvSpPr>
          <p:spPr>
            <a:xfrm>
              <a:off x="6838950" y="1834425"/>
              <a:ext cx="124725" cy="258250"/>
            </a:xfrm>
            <a:custGeom>
              <a:rect b="b" l="l" r="r" t="t"/>
              <a:pathLst>
                <a:path extrusionOk="0" h="10330" w="4989">
                  <a:moveTo>
                    <a:pt x="212" y="0"/>
                  </a:moveTo>
                  <a:cubicBezTo>
                    <a:pt x="182" y="0"/>
                    <a:pt x="150" y="6"/>
                    <a:pt x="119" y="19"/>
                  </a:cubicBezTo>
                  <a:cubicBezTo>
                    <a:pt x="83" y="31"/>
                    <a:pt x="48" y="66"/>
                    <a:pt x="24" y="102"/>
                  </a:cubicBezTo>
                  <a:cubicBezTo>
                    <a:pt x="24" y="126"/>
                    <a:pt x="0" y="138"/>
                    <a:pt x="0" y="150"/>
                  </a:cubicBezTo>
                  <a:lnTo>
                    <a:pt x="0" y="162"/>
                  </a:lnTo>
                  <a:lnTo>
                    <a:pt x="0" y="197"/>
                  </a:lnTo>
                  <a:lnTo>
                    <a:pt x="0" y="209"/>
                  </a:lnTo>
                  <a:lnTo>
                    <a:pt x="0" y="245"/>
                  </a:lnTo>
                  <a:lnTo>
                    <a:pt x="0" y="257"/>
                  </a:lnTo>
                  <a:cubicBezTo>
                    <a:pt x="0" y="269"/>
                    <a:pt x="24" y="281"/>
                    <a:pt x="24" y="304"/>
                  </a:cubicBezTo>
                  <a:lnTo>
                    <a:pt x="4560" y="10329"/>
                  </a:lnTo>
                  <a:cubicBezTo>
                    <a:pt x="4624" y="10255"/>
                    <a:pt x="4736" y="10209"/>
                    <a:pt x="4845" y="10209"/>
                  </a:cubicBezTo>
                  <a:cubicBezTo>
                    <a:pt x="4857" y="10209"/>
                    <a:pt x="4869" y="10209"/>
                    <a:pt x="4882" y="10210"/>
                  </a:cubicBezTo>
                  <a:cubicBezTo>
                    <a:pt x="4917" y="10210"/>
                    <a:pt x="4965" y="10222"/>
                    <a:pt x="4989" y="10246"/>
                  </a:cubicBezTo>
                  <a:lnTo>
                    <a:pt x="464" y="221"/>
                  </a:lnTo>
                  <a:lnTo>
                    <a:pt x="417" y="126"/>
                  </a:lnTo>
                  <a:cubicBezTo>
                    <a:pt x="373" y="47"/>
                    <a:pt x="297" y="0"/>
                    <a:pt x="21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28"/>
            <p:cNvSpPr/>
            <p:nvPr/>
          </p:nvSpPr>
          <p:spPr>
            <a:xfrm>
              <a:off x="6945800" y="1529475"/>
              <a:ext cx="90500" cy="135175"/>
            </a:xfrm>
            <a:custGeom>
              <a:rect b="b" l="l" r="r" t="t"/>
              <a:pathLst>
                <a:path extrusionOk="0" h="5407" w="3620">
                  <a:moveTo>
                    <a:pt x="3620" y="1"/>
                  </a:moveTo>
                  <a:lnTo>
                    <a:pt x="0" y="5073"/>
                  </a:lnTo>
                  <a:lnTo>
                    <a:pt x="108" y="5263"/>
                  </a:lnTo>
                  <a:cubicBezTo>
                    <a:pt x="179" y="5299"/>
                    <a:pt x="250" y="5335"/>
                    <a:pt x="310" y="5406"/>
                  </a:cubicBezTo>
                  <a:lnTo>
                    <a:pt x="3620" y="775"/>
                  </a:lnTo>
                  <a:lnTo>
                    <a:pt x="362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28"/>
            <p:cNvSpPr/>
            <p:nvPr/>
          </p:nvSpPr>
          <p:spPr>
            <a:xfrm>
              <a:off x="6951750" y="1681000"/>
              <a:ext cx="84550" cy="169075"/>
            </a:xfrm>
            <a:custGeom>
              <a:rect b="b" l="l" r="r" t="t"/>
              <a:pathLst>
                <a:path extrusionOk="0" h="6763" w="3382">
                  <a:moveTo>
                    <a:pt x="286" y="0"/>
                  </a:moveTo>
                  <a:cubicBezTo>
                    <a:pt x="239" y="179"/>
                    <a:pt x="155" y="334"/>
                    <a:pt x="0" y="429"/>
                  </a:cubicBezTo>
                  <a:lnTo>
                    <a:pt x="3382" y="6763"/>
                  </a:lnTo>
                  <a:lnTo>
                    <a:pt x="3382" y="5810"/>
                  </a:lnTo>
                  <a:lnTo>
                    <a:pt x="2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28"/>
            <p:cNvSpPr/>
            <p:nvPr/>
          </p:nvSpPr>
          <p:spPr>
            <a:xfrm>
              <a:off x="6891325" y="1570800"/>
              <a:ext cx="56875" cy="90275"/>
            </a:xfrm>
            <a:custGeom>
              <a:rect b="b" l="l" r="r" t="t"/>
              <a:pathLst>
                <a:path extrusionOk="0" h="3611" w="2275">
                  <a:moveTo>
                    <a:pt x="219" y="1"/>
                  </a:moveTo>
                  <a:cubicBezTo>
                    <a:pt x="185" y="1"/>
                    <a:pt x="151" y="9"/>
                    <a:pt x="120" y="27"/>
                  </a:cubicBezTo>
                  <a:cubicBezTo>
                    <a:pt x="84" y="62"/>
                    <a:pt x="48" y="86"/>
                    <a:pt x="36" y="122"/>
                  </a:cubicBezTo>
                  <a:cubicBezTo>
                    <a:pt x="24" y="146"/>
                    <a:pt x="1" y="193"/>
                    <a:pt x="1" y="241"/>
                  </a:cubicBezTo>
                  <a:cubicBezTo>
                    <a:pt x="72" y="205"/>
                    <a:pt x="143" y="193"/>
                    <a:pt x="215" y="193"/>
                  </a:cubicBezTo>
                  <a:cubicBezTo>
                    <a:pt x="405" y="205"/>
                    <a:pt x="572" y="384"/>
                    <a:pt x="548" y="574"/>
                  </a:cubicBezTo>
                  <a:cubicBezTo>
                    <a:pt x="524" y="717"/>
                    <a:pt x="441" y="836"/>
                    <a:pt x="322" y="872"/>
                  </a:cubicBezTo>
                  <a:lnTo>
                    <a:pt x="1763" y="3587"/>
                  </a:lnTo>
                  <a:cubicBezTo>
                    <a:pt x="1834" y="3560"/>
                    <a:pt x="1906" y="3546"/>
                    <a:pt x="1982" y="3546"/>
                  </a:cubicBezTo>
                  <a:cubicBezTo>
                    <a:pt x="2007" y="3546"/>
                    <a:pt x="2034" y="3548"/>
                    <a:pt x="2060" y="3551"/>
                  </a:cubicBezTo>
                  <a:cubicBezTo>
                    <a:pt x="2132" y="3575"/>
                    <a:pt x="2215" y="3587"/>
                    <a:pt x="2275" y="3610"/>
                  </a:cubicBezTo>
                  <a:lnTo>
                    <a:pt x="2167" y="3420"/>
                  </a:lnTo>
                  <a:lnTo>
                    <a:pt x="643" y="551"/>
                  </a:lnTo>
                  <a:lnTo>
                    <a:pt x="441" y="146"/>
                  </a:lnTo>
                  <a:lnTo>
                    <a:pt x="417" y="122"/>
                  </a:lnTo>
                  <a:cubicBezTo>
                    <a:pt x="375" y="47"/>
                    <a:pt x="298" y="1"/>
                    <a:pt x="21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28"/>
            <p:cNvSpPr/>
            <p:nvPr/>
          </p:nvSpPr>
          <p:spPr>
            <a:xfrm>
              <a:off x="6967825" y="2063475"/>
              <a:ext cx="68475" cy="40500"/>
            </a:xfrm>
            <a:custGeom>
              <a:rect b="b" l="l" r="r" t="t"/>
              <a:pathLst>
                <a:path extrusionOk="0" h="1620" w="2739">
                  <a:moveTo>
                    <a:pt x="2739" y="1"/>
                  </a:moveTo>
                  <a:lnTo>
                    <a:pt x="0" y="1167"/>
                  </a:lnTo>
                  <a:cubicBezTo>
                    <a:pt x="72" y="1263"/>
                    <a:pt x="131" y="1370"/>
                    <a:pt x="119" y="1501"/>
                  </a:cubicBezTo>
                  <a:cubicBezTo>
                    <a:pt x="119" y="1548"/>
                    <a:pt x="108" y="1572"/>
                    <a:pt x="84" y="1620"/>
                  </a:cubicBezTo>
                  <a:lnTo>
                    <a:pt x="2739" y="489"/>
                  </a:lnTo>
                  <a:lnTo>
                    <a:pt x="27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28"/>
            <p:cNvSpPr/>
            <p:nvPr/>
          </p:nvSpPr>
          <p:spPr>
            <a:xfrm>
              <a:off x="6558850" y="2100100"/>
              <a:ext cx="396200" cy="178025"/>
            </a:xfrm>
            <a:custGeom>
              <a:rect b="b" l="l" r="r" t="t"/>
              <a:pathLst>
                <a:path extrusionOk="0" h="7121" w="15848">
                  <a:moveTo>
                    <a:pt x="15657" y="0"/>
                  </a:moveTo>
                  <a:lnTo>
                    <a:pt x="0" y="6703"/>
                  </a:lnTo>
                  <a:cubicBezTo>
                    <a:pt x="95" y="6822"/>
                    <a:pt x="155" y="6965"/>
                    <a:pt x="167" y="7120"/>
                  </a:cubicBezTo>
                  <a:lnTo>
                    <a:pt x="15824" y="417"/>
                  </a:lnTo>
                  <a:cubicBezTo>
                    <a:pt x="15836" y="393"/>
                    <a:pt x="15836" y="357"/>
                    <a:pt x="15847" y="345"/>
                  </a:cubicBezTo>
                  <a:cubicBezTo>
                    <a:pt x="15728" y="274"/>
                    <a:pt x="15657" y="155"/>
                    <a:pt x="1565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28"/>
            <p:cNvSpPr/>
            <p:nvPr/>
          </p:nvSpPr>
          <p:spPr>
            <a:xfrm>
              <a:off x="6954425" y="2108725"/>
              <a:ext cx="81875" cy="207200"/>
            </a:xfrm>
            <a:custGeom>
              <a:rect b="b" l="l" r="r" t="t"/>
              <a:pathLst>
                <a:path extrusionOk="0" h="8288" w="3275">
                  <a:moveTo>
                    <a:pt x="24" y="0"/>
                  </a:moveTo>
                  <a:cubicBezTo>
                    <a:pt x="13" y="36"/>
                    <a:pt x="1" y="48"/>
                    <a:pt x="1" y="60"/>
                  </a:cubicBezTo>
                  <a:cubicBezTo>
                    <a:pt x="1" y="108"/>
                    <a:pt x="1" y="155"/>
                    <a:pt x="13" y="191"/>
                  </a:cubicBezTo>
                  <a:lnTo>
                    <a:pt x="3275" y="8287"/>
                  </a:lnTo>
                  <a:lnTo>
                    <a:pt x="3275" y="7097"/>
                  </a:lnTo>
                  <a:lnTo>
                    <a:pt x="429" y="36"/>
                  </a:lnTo>
                  <a:cubicBezTo>
                    <a:pt x="417" y="36"/>
                    <a:pt x="417" y="12"/>
                    <a:pt x="417" y="12"/>
                  </a:cubicBezTo>
                  <a:cubicBezTo>
                    <a:pt x="358" y="48"/>
                    <a:pt x="286" y="60"/>
                    <a:pt x="203" y="60"/>
                  </a:cubicBezTo>
                  <a:cubicBezTo>
                    <a:pt x="132" y="48"/>
                    <a:pt x="72" y="36"/>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28"/>
            <p:cNvSpPr/>
            <p:nvPr/>
          </p:nvSpPr>
          <p:spPr>
            <a:xfrm>
              <a:off x="6559150" y="2280175"/>
              <a:ext cx="477150" cy="150350"/>
            </a:xfrm>
            <a:custGeom>
              <a:rect b="b" l="l" r="r" t="t"/>
              <a:pathLst>
                <a:path extrusionOk="0" h="6014" w="19086">
                  <a:moveTo>
                    <a:pt x="167" y="0"/>
                  </a:moveTo>
                  <a:cubicBezTo>
                    <a:pt x="155" y="167"/>
                    <a:pt x="95" y="298"/>
                    <a:pt x="0" y="405"/>
                  </a:cubicBezTo>
                  <a:lnTo>
                    <a:pt x="19086" y="6013"/>
                  </a:lnTo>
                  <a:lnTo>
                    <a:pt x="19086" y="5561"/>
                  </a:lnTo>
                  <a:lnTo>
                    <a:pt x="16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28"/>
            <p:cNvSpPr/>
            <p:nvPr/>
          </p:nvSpPr>
          <p:spPr>
            <a:xfrm>
              <a:off x="6941625" y="2825775"/>
              <a:ext cx="95275" cy="19700"/>
            </a:xfrm>
            <a:custGeom>
              <a:rect b="b" l="l" r="r" t="t"/>
              <a:pathLst>
                <a:path extrusionOk="0" h="788" w="3811">
                  <a:moveTo>
                    <a:pt x="3811" y="0"/>
                  </a:moveTo>
                  <a:lnTo>
                    <a:pt x="227" y="334"/>
                  </a:lnTo>
                  <a:lnTo>
                    <a:pt x="155" y="334"/>
                  </a:lnTo>
                  <a:cubicBezTo>
                    <a:pt x="132" y="334"/>
                    <a:pt x="132" y="358"/>
                    <a:pt x="120" y="358"/>
                  </a:cubicBezTo>
                  <a:cubicBezTo>
                    <a:pt x="120" y="370"/>
                    <a:pt x="108" y="370"/>
                    <a:pt x="108" y="370"/>
                  </a:cubicBezTo>
                  <a:cubicBezTo>
                    <a:pt x="108" y="381"/>
                    <a:pt x="96" y="381"/>
                    <a:pt x="96" y="381"/>
                  </a:cubicBezTo>
                  <a:lnTo>
                    <a:pt x="84" y="405"/>
                  </a:lnTo>
                  <a:lnTo>
                    <a:pt x="60" y="417"/>
                  </a:lnTo>
                  <a:cubicBezTo>
                    <a:pt x="48" y="417"/>
                    <a:pt x="48" y="429"/>
                    <a:pt x="36" y="441"/>
                  </a:cubicBezTo>
                  <a:cubicBezTo>
                    <a:pt x="1" y="489"/>
                    <a:pt x="1" y="536"/>
                    <a:pt x="1" y="584"/>
                  </a:cubicBezTo>
                  <a:cubicBezTo>
                    <a:pt x="1" y="707"/>
                    <a:pt x="105" y="787"/>
                    <a:pt x="216" y="787"/>
                  </a:cubicBezTo>
                  <a:cubicBezTo>
                    <a:pt x="224" y="787"/>
                    <a:pt x="231" y="787"/>
                    <a:pt x="239" y="786"/>
                  </a:cubicBezTo>
                  <a:lnTo>
                    <a:pt x="358" y="774"/>
                  </a:lnTo>
                  <a:lnTo>
                    <a:pt x="501" y="762"/>
                  </a:lnTo>
                  <a:lnTo>
                    <a:pt x="3811" y="441"/>
                  </a:lnTo>
                  <a:lnTo>
                    <a:pt x="381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28"/>
            <p:cNvSpPr/>
            <p:nvPr/>
          </p:nvSpPr>
          <p:spPr>
            <a:xfrm>
              <a:off x="6649325" y="2926075"/>
              <a:ext cx="386100" cy="71175"/>
            </a:xfrm>
            <a:custGeom>
              <a:rect b="b" l="l" r="r" t="t"/>
              <a:pathLst>
                <a:path extrusionOk="0" h="2847" w="15444">
                  <a:moveTo>
                    <a:pt x="1" y="1"/>
                  </a:moveTo>
                  <a:lnTo>
                    <a:pt x="1" y="25"/>
                  </a:lnTo>
                  <a:cubicBezTo>
                    <a:pt x="18" y="20"/>
                    <a:pt x="36" y="17"/>
                    <a:pt x="52" y="17"/>
                  </a:cubicBezTo>
                  <a:cubicBezTo>
                    <a:pt x="117" y="17"/>
                    <a:pt x="175" y="52"/>
                    <a:pt x="203" y="108"/>
                  </a:cubicBezTo>
                  <a:lnTo>
                    <a:pt x="489" y="525"/>
                  </a:lnTo>
                  <a:lnTo>
                    <a:pt x="9097" y="1846"/>
                  </a:lnTo>
                  <a:lnTo>
                    <a:pt x="9550" y="1918"/>
                  </a:lnTo>
                  <a:lnTo>
                    <a:pt x="13169" y="2489"/>
                  </a:lnTo>
                  <a:lnTo>
                    <a:pt x="13645" y="2561"/>
                  </a:lnTo>
                  <a:lnTo>
                    <a:pt x="15443" y="2846"/>
                  </a:lnTo>
                  <a:lnTo>
                    <a:pt x="15443" y="2406"/>
                  </a:lnTo>
                  <a:lnTo>
                    <a:pt x="13526" y="2108"/>
                  </a:lnTo>
                  <a:lnTo>
                    <a:pt x="13050" y="2025"/>
                  </a:lnTo>
                  <a:lnTo>
                    <a:pt x="9752" y="1525"/>
                  </a:lnTo>
                  <a:lnTo>
                    <a:pt x="9288" y="1453"/>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28"/>
            <p:cNvSpPr/>
            <p:nvPr/>
          </p:nvSpPr>
          <p:spPr>
            <a:xfrm>
              <a:off x="6909175" y="3226725"/>
              <a:ext cx="125350" cy="88725"/>
            </a:xfrm>
            <a:custGeom>
              <a:rect b="b" l="l" r="r" t="t"/>
              <a:pathLst>
                <a:path extrusionOk="0" h="3549" w="5014">
                  <a:moveTo>
                    <a:pt x="4740" y="0"/>
                  </a:moveTo>
                  <a:lnTo>
                    <a:pt x="1" y="3179"/>
                  </a:lnTo>
                  <a:lnTo>
                    <a:pt x="263" y="3548"/>
                  </a:lnTo>
                  <a:lnTo>
                    <a:pt x="5013" y="357"/>
                  </a:lnTo>
                  <a:cubicBezTo>
                    <a:pt x="4871" y="274"/>
                    <a:pt x="4787" y="155"/>
                    <a:pt x="474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28"/>
            <p:cNvSpPr/>
            <p:nvPr/>
          </p:nvSpPr>
          <p:spPr>
            <a:xfrm>
              <a:off x="6638625" y="3316900"/>
              <a:ext cx="267900" cy="180400"/>
            </a:xfrm>
            <a:custGeom>
              <a:rect b="b" l="l" r="r" t="t"/>
              <a:pathLst>
                <a:path extrusionOk="0" h="7216" w="10716">
                  <a:moveTo>
                    <a:pt x="10573" y="1"/>
                  </a:moveTo>
                  <a:cubicBezTo>
                    <a:pt x="10550" y="196"/>
                    <a:pt x="10372" y="347"/>
                    <a:pt x="10157" y="347"/>
                  </a:cubicBezTo>
                  <a:cubicBezTo>
                    <a:pt x="10149" y="347"/>
                    <a:pt x="10141" y="346"/>
                    <a:pt x="10132" y="346"/>
                  </a:cubicBezTo>
                  <a:cubicBezTo>
                    <a:pt x="10025" y="322"/>
                    <a:pt x="9918" y="287"/>
                    <a:pt x="9858" y="203"/>
                  </a:cubicBezTo>
                  <a:lnTo>
                    <a:pt x="83" y="6775"/>
                  </a:lnTo>
                  <a:lnTo>
                    <a:pt x="0" y="6835"/>
                  </a:lnTo>
                  <a:cubicBezTo>
                    <a:pt x="119" y="6930"/>
                    <a:pt x="203" y="7049"/>
                    <a:pt x="250" y="7216"/>
                  </a:cubicBezTo>
                  <a:lnTo>
                    <a:pt x="10716" y="191"/>
                  </a:lnTo>
                  <a:lnTo>
                    <a:pt x="105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28"/>
            <p:cNvSpPr/>
            <p:nvPr/>
          </p:nvSpPr>
          <p:spPr>
            <a:xfrm>
              <a:off x="6965450" y="3661000"/>
              <a:ext cx="70850" cy="74725"/>
            </a:xfrm>
            <a:custGeom>
              <a:rect b="b" l="l" r="r" t="t"/>
              <a:pathLst>
                <a:path extrusionOk="0" h="2989" w="2834">
                  <a:moveTo>
                    <a:pt x="2834" y="0"/>
                  </a:moveTo>
                  <a:lnTo>
                    <a:pt x="0" y="2739"/>
                  </a:lnTo>
                  <a:lnTo>
                    <a:pt x="393" y="2989"/>
                  </a:lnTo>
                  <a:lnTo>
                    <a:pt x="2834" y="631"/>
                  </a:lnTo>
                  <a:lnTo>
                    <a:pt x="283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28"/>
            <p:cNvSpPr/>
            <p:nvPr/>
          </p:nvSpPr>
          <p:spPr>
            <a:xfrm>
              <a:off x="6647850" y="3864600"/>
              <a:ext cx="184850" cy="181875"/>
            </a:xfrm>
            <a:custGeom>
              <a:rect b="b" l="l" r="r" t="t"/>
              <a:pathLst>
                <a:path extrusionOk="0" h="7275" w="7394">
                  <a:moveTo>
                    <a:pt x="7156" y="0"/>
                  </a:moveTo>
                  <a:lnTo>
                    <a:pt x="0" y="6953"/>
                  </a:lnTo>
                  <a:cubicBezTo>
                    <a:pt x="119" y="7025"/>
                    <a:pt x="226" y="7144"/>
                    <a:pt x="310" y="7275"/>
                  </a:cubicBezTo>
                  <a:lnTo>
                    <a:pt x="7394" y="405"/>
                  </a:lnTo>
                  <a:lnTo>
                    <a:pt x="7346" y="322"/>
                  </a:lnTo>
                  <a:cubicBezTo>
                    <a:pt x="7311" y="286"/>
                    <a:pt x="7275" y="238"/>
                    <a:pt x="7263" y="179"/>
                  </a:cubicBezTo>
                  <a:lnTo>
                    <a:pt x="715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28"/>
            <p:cNvSpPr/>
            <p:nvPr/>
          </p:nvSpPr>
          <p:spPr>
            <a:xfrm>
              <a:off x="6835375" y="3737800"/>
              <a:ext cx="131575" cy="122050"/>
            </a:xfrm>
            <a:custGeom>
              <a:rect b="b" l="l" r="r" t="t"/>
              <a:pathLst>
                <a:path extrusionOk="0" h="4882" w="5263">
                  <a:moveTo>
                    <a:pt x="4882" y="0"/>
                  </a:moveTo>
                  <a:lnTo>
                    <a:pt x="0" y="4727"/>
                  </a:lnTo>
                  <a:cubicBezTo>
                    <a:pt x="60" y="4703"/>
                    <a:pt x="119" y="4703"/>
                    <a:pt x="191" y="4703"/>
                  </a:cubicBezTo>
                  <a:cubicBezTo>
                    <a:pt x="310" y="4715"/>
                    <a:pt x="429" y="4775"/>
                    <a:pt x="488" y="4882"/>
                  </a:cubicBezTo>
                  <a:lnTo>
                    <a:pt x="5263" y="250"/>
                  </a:lnTo>
                  <a:lnTo>
                    <a:pt x="488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28"/>
            <p:cNvSpPr/>
            <p:nvPr/>
          </p:nvSpPr>
          <p:spPr>
            <a:xfrm>
              <a:off x="6647550" y="2926675"/>
              <a:ext cx="388750" cy="587000"/>
            </a:xfrm>
            <a:custGeom>
              <a:rect b="b" l="l" r="r" t="t"/>
              <a:pathLst>
                <a:path extrusionOk="0" h="23480" w="15550">
                  <a:moveTo>
                    <a:pt x="96" y="1"/>
                  </a:moveTo>
                  <a:lnTo>
                    <a:pt x="96" y="132"/>
                  </a:lnTo>
                  <a:cubicBezTo>
                    <a:pt x="84" y="251"/>
                    <a:pt x="60" y="358"/>
                    <a:pt x="0" y="441"/>
                  </a:cubicBezTo>
                  <a:lnTo>
                    <a:pt x="5739" y="8954"/>
                  </a:lnTo>
                  <a:lnTo>
                    <a:pt x="6025" y="9383"/>
                  </a:lnTo>
                  <a:lnTo>
                    <a:pt x="6561" y="10181"/>
                  </a:lnTo>
                  <a:lnTo>
                    <a:pt x="6608" y="10181"/>
                  </a:lnTo>
                  <a:cubicBezTo>
                    <a:pt x="6823" y="10192"/>
                    <a:pt x="7001" y="10395"/>
                    <a:pt x="6977" y="10621"/>
                  </a:cubicBezTo>
                  <a:cubicBezTo>
                    <a:pt x="6977" y="10669"/>
                    <a:pt x="6965" y="10692"/>
                    <a:pt x="6942" y="10740"/>
                  </a:cubicBezTo>
                  <a:lnTo>
                    <a:pt x="9918" y="15145"/>
                  </a:lnTo>
                  <a:cubicBezTo>
                    <a:pt x="10121" y="15193"/>
                    <a:pt x="10263" y="15372"/>
                    <a:pt x="10240" y="15574"/>
                  </a:cubicBezTo>
                  <a:lnTo>
                    <a:pt x="10240" y="15610"/>
                  </a:lnTo>
                  <a:lnTo>
                    <a:pt x="10371" y="15800"/>
                  </a:lnTo>
                  <a:lnTo>
                    <a:pt x="15550" y="23480"/>
                  </a:lnTo>
                  <a:lnTo>
                    <a:pt x="15550" y="22682"/>
                  </a:lnTo>
                  <a:lnTo>
                    <a:pt x="10728" y="15550"/>
                  </a:lnTo>
                  <a:lnTo>
                    <a:pt x="10478" y="15181"/>
                  </a:lnTo>
                  <a:lnTo>
                    <a:pt x="6263" y="8907"/>
                  </a:lnTo>
                  <a:lnTo>
                    <a:pt x="5977" y="8478"/>
                  </a:lnTo>
                  <a:lnTo>
                    <a:pt x="596" y="501"/>
                  </a:lnTo>
                  <a:lnTo>
                    <a:pt x="310" y="84"/>
                  </a:lnTo>
                  <a:cubicBezTo>
                    <a:pt x="262" y="25"/>
                    <a:pt x="179" y="1"/>
                    <a:pt x="9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28"/>
            <p:cNvSpPr/>
            <p:nvPr/>
          </p:nvSpPr>
          <p:spPr>
            <a:xfrm>
              <a:off x="6603800" y="3495625"/>
              <a:ext cx="7450" cy="13000"/>
            </a:xfrm>
            <a:custGeom>
              <a:rect b="b" l="l" r="r" t="t"/>
              <a:pathLst>
                <a:path extrusionOk="0" h="520" w="298">
                  <a:moveTo>
                    <a:pt x="237" y="0"/>
                  </a:moveTo>
                  <a:cubicBezTo>
                    <a:pt x="172" y="0"/>
                    <a:pt x="97" y="34"/>
                    <a:pt x="60" y="91"/>
                  </a:cubicBezTo>
                  <a:lnTo>
                    <a:pt x="60" y="115"/>
                  </a:lnTo>
                  <a:cubicBezTo>
                    <a:pt x="0" y="222"/>
                    <a:pt x="36" y="353"/>
                    <a:pt x="143" y="412"/>
                  </a:cubicBezTo>
                  <a:lnTo>
                    <a:pt x="298" y="519"/>
                  </a:lnTo>
                  <a:cubicBezTo>
                    <a:pt x="262" y="412"/>
                    <a:pt x="238" y="305"/>
                    <a:pt x="238" y="198"/>
                  </a:cubicBezTo>
                  <a:cubicBezTo>
                    <a:pt x="238" y="138"/>
                    <a:pt x="262" y="67"/>
                    <a:pt x="286" y="7"/>
                  </a:cubicBezTo>
                  <a:cubicBezTo>
                    <a:pt x="271" y="2"/>
                    <a:pt x="254" y="0"/>
                    <a:pt x="23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28"/>
            <p:cNvSpPr/>
            <p:nvPr/>
          </p:nvSpPr>
          <p:spPr>
            <a:xfrm>
              <a:off x="6640400" y="3514550"/>
              <a:ext cx="395900" cy="275350"/>
            </a:xfrm>
            <a:custGeom>
              <a:rect b="b" l="l" r="r" t="t"/>
              <a:pathLst>
                <a:path extrusionOk="0" h="11014" w="15836">
                  <a:moveTo>
                    <a:pt x="12" y="0"/>
                  </a:moveTo>
                  <a:lnTo>
                    <a:pt x="1" y="12"/>
                  </a:lnTo>
                  <a:lnTo>
                    <a:pt x="477" y="846"/>
                  </a:lnTo>
                  <a:lnTo>
                    <a:pt x="12681" y="8930"/>
                  </a:lnTo>
                  <a:lnTo>
                    <a:pt x="13062" y="9180"/>
                  </a:lnTo>
                  <a:lnTo>
                    <a:pt x="15836" y="11014"/>
                  </a:lnTo>
                  <a:lnTo>
                    <a:pt x="15836" y="10478"/>
                  </a:lnTo>
                  <a:lnTo>
                    <a:pt x="13395" y="8847"/>
                  </a:lnTo>
                  <a:lnTo>
                    <a:pt x="13002" y="8597"/>
                  </a:ln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28"/>
            <p:cNvSpPr/>
            <p:nvPr/>
          </p:nvSpPr>
          <p:spPr>
            <a:xfrm>
              <a:off x="6841925" y="4224750"/>
              <a:ext cx="194375" cy="153025"/>
            </a:xfrm>
            <a:custGeom>
              <a:rect b="b" l="l" r="r" t="t"/>
              <a:pathLst>
                <a:path extrusionOk="0" h="6121" w="7775">
                  <a:moveTo>
                    <a:pt x="560" y="1"/>
                  </a:moveTo>
                  <a:lnTo>
                    <a:pt x="0" y="120"/>
                  </a:lnTo>
                  <a:lnTo>
                    <a:pt x="7775" y="6121"/>
                  </a:lnTo>
                  <a:lnTo>
                    <a:pt x="7775" y="5549"/>
                  </a:lnTo>
                  <a:lnTo>
                    <a:pt x="56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28"/>
            <p:cNvSpPr/>
            <p:nvPr/>
          </p:nvSpPr>
          <p:spPr>
            <a:xfrm>
              <a:off x="6649325" y="4070575"/>
              <a:ext cx="195300" cy="148550"/>
            </a:xfrm>
            <a:custGeom>
              <a:rect b="b" l="l" r="r" t="t"/>
              <a:pathLst>
                <a:path extrusionOk="0" h="5942" w="7812">
                  <a:moveTo>
                    <a:pt x="263" y="0"/>
                  </a:moveTo>
                  <a:cubicBezTo>
                    <a:pt x="203" y="119"/>
                    <a:pt x="120" y="227"/>
                    <a:pt x="1" y="334"/>
                  </a:cubicBezTo>
                  <a:lnTo>
                    <a:pt x="48" y="405"/>
                  </a:lnTo>
                  <a:lnTo>
                    <a:pt x="7252" y="5942"/>
                  </a:lnTo>
                  <a:lnTo>
                    <a:pt x="7811" y="5811"/>
                  </a:lnTo>
                  <a:lnTo>
                    <a:pt x="26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28"/>
            <p:cNvSpPr/>
            <p:nvPr/>
          </p:nvSpPr>
          <p:spPr>
            <a:xfrm>
              <a:off x="6831200" y="3872325"/>
              <a:ext cx="180400" cy="298875"/>
            </a:xfrm>
            <a:custGeom>
              <a:rect b="b" l="l" r="r" t="t"/>
              <a:pathLst>
                <a:path extrusionOk="0" h="11955" w="7216">
                  <a:moveTo>
                    <a:pt x="0" y="1"/>
                  </a:moveTo>
                  <a:lnTo>
                    <a:pt x="48" y="72"/>
                  </a:lnTo>
                  <a:lnTo>
                    <a:pt x="6823" y="11955"/>
                  </a:lnTo>
                  <a:cubicBezTo>
                    <a:pt x="6918" y="11847"/>
                    <a:pt x="7073" y="11776"/>
                    <a:pt x="7216" y="11764"/>
                  </a:cubicBezTo>
                  <a:lnTo>
                    <a:pt x="4525" y="7025"/>
                  </a:lnTo>
                  <a:cubicBezTo>
                    <a:pt x="4465" y="7061"/>
                    <a:pt x="4394" y="7061"/>
                    <a:pt x="4334" y="7061"/>
                  </a:cubicBezTo>
                  <a:cubicBezTo>
                    <a:pt x="4108" y="7037"/>
                    <a:pt x="3941" y="6847"/>
                    <a:pt x="3965" y="6609"/>
                  </a:cubicBezTo>
                  <a:cubicBezTo>
                    <a:pt x="3977" y="6490"/>
                    <a:pt x="4037" y="6383"/>
                    <a:pt x="4120" y="6323"/>
                  </a:cubicBezTo>
                  <a:lnTo>
                    <a:pt x="548" y="60"/>
                  </a:lnTo>
                  <a:cubicBezTo>
                    <a:pt x="483" y="107"/>
                    <a:pt x="410" y="139"/>
                    <a:pt x="335" y="139"/>
                  </a:cubicBezTo>
                  <a:cubicBezTo>
                    <a:pt x="315" y="139"/>
                    <a:pt x="295" y="137"/>
                    <a:pt x="274" y="132"/>
                  </a:cubicBezTo>
                  <a:cubicBezTo>
                    <a:pt x="167" y="120"/>
                    <a:pt x="60" y="72"/>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28"/>
            <p:cNvSpPr/>
            <p:nvPr/>
          </p:nvSpPr>
          <p:spPr>
            <a:xfrm>
              <a:off x="6632950" y="3514850"/>
              <a:ext cx="202450" cy="354225"/>
            </a:xfrm>
            <a:custGeom>
              <a:rect b="b" l="l" r="r" t="t"/>
              <a:pathLst>
                <a:path extrusionOk="0" h="14169" w="8098">
                  <a:moveTo>
                    <a:pt x="310" y="0"/>
                  </a:moveTo>
                  <a:cubicBezTo>
                    <a:pt x="227" y="84"/>
                    <a:pt x="120" y="143"/>
                    <a:pt x="1" y="179"/>
                  </a:cubicBezTo>
                  <a:lnTo>
                    <a:pt x="1" y="358"/>
                  </a:lnTo>
                  <a:lnTo>
                    <a:pt x="7764" y="13990"/>
                  </a:lnTo>
                  <a:lnTo>
                    <a:pt x="7871" y="14169"/>
                  </a:lnTo>
                  <a:cubicBezTo>
                    <a:pt x="7859" y="14121"/>
                    <a:pt x="7859" y="14062"/>
                    <a:pt x="7859" y="14002"/>
                  </a:cubicBezTo>
                  <a:cubicBezTo>
                    <a:pt x="7859" y="13835"/>
                    <a:pt x="7954" y="13716"/>
                    <a:pt x="8097" y="13657"/>
                  </a:cubicBezTo>
                  <a:lnTo>
                    <a:pt x="787" y="834"/>
                  </a:lnTo>
                  <a:lnTo>
                    <a:pt x="31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28"/>
            <p:cNvSpPr/>
            <p:nvPr/>
          </p:nvSpPr>
          <p:spPr>
            <a:xfrm>
              <a:off x="6621650" y="3519025"/>
              <a:ext cx="17000" cy="515550"/>
            </a:xfrm>
            <a:custGeom>
              <a:rect b="b" l="l" r="r" t="t"/>
              <a:pathLst>
                <a:path extrusionOk="0" h="20622" w="680">
                  <a:moveTo>
                    <a:pt x="0" y="0"/>
                  </a:moveTo>
                  <a:lnTo>
                    <a:pt x="227" y="20622"/>
                  </a:lnTo>
                  <a:cubicBezTo>
                    <a:pt x="311" y="20605"/>
                    <a:pt x="389" y="20588"/>
                    <a:pt x="470" y="20588"/>
                  </a:cubicBezTo>
                  <a:cubicBezTo>
                    <a:pt x="503" y="20588"/>
                    <a:pt x="537" y="20591"/>
                    <a:pt x="572" y="20598"/>
                  </a:cubicBezTo>
                  <a:cubicBezTo>
                    <a:pt x="596" y="20598"/>
                    <a:pt x="643" y="20610"/>
                    <a:pt x="679" y="20610"/>
                  </a:cubicBezTo>
                  <a:lnTo>
                    <a:pt x="453" y="202"/>
                  </a:lnTo>
                  <a:lnTo>
                    <a:pt x="453" y="24"/>
                  </a:lnTo>
                  <a:cubicBezTo>
                    <a:pt x="387" y="32"/>
                    <a:pt x="333" y="46"/>
                    <a:pt x="278" y="46"/>
                  </a:cubicBezTo>
                  <a:cubicBezTo>
                    <a:pt x="253" y="46"/>
                    <a:pt x="229" y="43"/>
                    <a:pt x="203" y="36"/>
                  </a:cubicBezTo>
                  <a:cubicBezTo>
                    <a:pt x="143" y="36"/>
                    <a:pt x="60"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28"/>
            <p:cNvSpPr/>
            <p:nvPr/>
          </p:nvSpPr>
          <p:spPr>
            <a:xfrm>
              <a:off x="5767375" y="3510375"/>
              <a:ext cx="852500" cy="922475"/>
            </a:xfrm>
            <a:custGeom>
              <a:rect b="b" l="l" r="r" t="t"/>
              <a:pathLst>
                <a:path extrusionOk="0" h="36899" w="34100">
                  <a:moveTo>
                    <a:pt x="33779" y="1"/>
                  </a:moveTo>
                  <a:lnTo>
                    <a:pt x="1" y="36577"/>
                  </a:lnTo>
                  <a:cubicBezTo>
                    <a:pt x="143" y="36672"/>
                    <a:pt x="239" y="36779"/>
                    <a:pt x="334" y="36898"/>
                  </a:cubicBezTo>
                  <a:lnTo>
                    <a:pt x="34100" y="310"/>
                  </a:lnTo>
                  <a:cubicBezTo>
                    <a:pt x="33969" y="239"/>
                    <a:pt x="33862" y="132"/>
                    <a:pt x="3377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28"/>
            <p:cNvSpPr/>
            <p:nvPr/>
          </p:nvSpPr>
          <p:spPr>
            <a:xfrm>
              <a:off x="6299575" y="4069975"/>
              <a:ext cx="318525" cy="244400"/>
            </a:xfrm>
            <a:custGeom>
              <a:rect b="b" l="l" r="r" t="t"/>
              <a:pathLst>
                <a:path extrusionOk="0" h="9776" w="12741">
                  <a:moveTo>
                    <a:pt x="12455" y="1"/>
                  </a:moveTo>
                  <a:lnTo>
                    <a:pt x="1" y="9418"/>
                  </a:lnTo>
                  <a:cubicBezTo>
                    <a:pt x="108" y="9525"/>
                    <a:pt x="191" y="9645"/>
                    <a:pt x="263" y="9776"/>
                  </a:cubicBezTo>
                  <a:lnTo>
                    <a:pt x="12741" y="358"/>
                  </a:lnTo>
                  <a:cubicBezTo>
                    <a:pt x="12622" y="251"/>
                    <a:pt x="12514" y="131"/>
                    <a:pt x="1245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28"/>
            <p:cNvSpPr/>
            <p:nvPr/>
          </p:nvSpPr>
          <p:spPr>
            <a:xfrm>
              <a:off x="6312675" y="4246175"/>
              <a:ext cx="406325" cy="101975"/>
            </a:xfrm>
            <a:custGeom>
              <a:rect b="b" l="l" r="r" t="t"/>
              <a:pathLst>
                <a:path extrusionOk="0" h="4079" w="16253">
                  <a:moveTo>
                    <a:pt x="15931" y="1"/>
                  </a:moveTo>
                  <a:lnTo>
                    <a:pt x="13" y="3620"/>
                  </a:lnTo>
                  <a:cubicBezTo>
                    <a:pt x="25" y="3716"/>
                    <a:pt x="25" y="3799"/>
                    <a:pt x="13" y="3918"/>
                  </a:cubicBezTo>
                  <a:cubicBezTo>
                    <a:pt x="13" y="3966"/>
                    <a:pt x="13" y="4025"/>
                    <a:pt x="1" y="4073"/>
                  </a:cubicBezTo>
                  <a:cubicBezTo>
                    <a:pt x="17" y="4073"/>
                    <a:pt x="38" y="4078"/>
                    <a:pt x="61" y="4078"/>
                  </a:cubicBezTo>
                  <a:cubicBezTo>
                    <a:pt x="72" y="4078"/>
                    <a:pt x="84" y="4077"/>
                    <a:pt x="96" y="4073"/>
                  </a:cubicBezTo>
                  <a:lnTo>
                    <a:pt x="16253" y="394"/>
                  </a:lnTo>
                  <a:cubicBezTo>
                    <a:pt x="16074" y="346"/>
                    <a:pt x="15931" y="203"/>
                    <a:pt x="1593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28"/>
            <p:cNvSpPr/>
            <p:nvPr/>
          </p:nvSpPr>
          <p:spPr>
            <a:xfrm>
              <a:off x="6728200" y="4251550"/>
              <a:ext cx="2725" cy="2100"/>
            </a:xfrm>
            <a:custGeom>
              <a:rect b="b" l="l" r="r" t="t"/>
              <a:pathLst>
                <a:path extrusionOk="0" h="84" w="109">
                  <a:moveTo>
                    <a:pt x="72" y="0"/>
                  </a:moveTo>
                  <a:cubicBezTo>
                    <a:pt x="60" y="24"/>
                    <a:pt x="25" y="60"/>
                    <a:pt x="1" y="84"/>
                  </a:cubicBezTo>
                  <a:lnTo>
                    <a:pt x="108" y="60"/>
                  </a:lnTo>
                  <a:lnTo>
                    <a:pt x="7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28"/>
            <p:cNvSpPr/>
            <p:nvPr/>
          </p:nvSpPr>
          <p:spPr>
            <a:xfrm>
              <a:off x="6736250" y="4181300"/>
              <a:ext cx="261950" cy="69375"/>
            </a:xfrm>
            <a:custGeom>
              <a:rect b="b" l="l" r="r" t="t"/>
              <a:pathLst>
                <a:path extrusionOk="0" h="2775" w="10478">
                  <a:moveTo>
                    <a:pt x="10442" y="0"/>
                  </a:moveTo>
                  <a:lnTo>
                    <a:pt x="4334" y="1382"/>
                  </a:lnTo>
                  <a:lnTo>
                    <a:pt x="3775" y="1513"/>
                  </a:lnTo>
                  <a:lnTo>
                    <a:pt x="0" y="2382"/>
                  </a:lnTo>
                  <a:lnTo>
                    <a:pt x="227" y="2775"/>
                  </a:lnTo>
                  <a:lnTo>
                    <a:pt x="4215" y="1870"/>
                  </a:lnTo>
                  <a:lnTo>
                    <a:pt x="4787" y="1739"/>
                  </a:lnTo>
                  <a:lnTo>
                    <a:pt x="10478" y="441"/>
                  </a:lnTo>
                  <a:cubicBezTo>
                    <a:pt x="10442" y="322"/>
                    <a:pt x="10406" y="203"/>
                    <a:pt x="10418" y="72"/>
                  </a:cubicBezTo>
                  <a:cubicBezTo>
                    <a:pt x="10418" y="36"/>
                    <a:pt x="10442" y="24"/>
                    <a:pt x="1044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28"/>
            <p:cNvSpPr/>
            <p:nvPr/>
          </p:nvSpPr>
          <p:spPr>
            <a:xfrm>
              <a:off x="6640400" y="4078600"/>
              <a:ext cx="213150" cy="382525"/>
            </a:xfrm>
            <a:custGeom>
              <a:rect b="b" l="l" r="r" t="t"/>
              <a:pathLst>
                <a:path extrusionOk="0" h="15301" w="8526">
                  <a:moveTo>
                    <a:pt x="405" y="1"/>
                  </a:moveTo>
                  <a:cubicBezTo>
                    <a:pt x="286" y="84"/>
                    <a:pt x="143" y="156"/>
                    <a:pt x="1" y="191"/>
                  </a:cubicBezTo>
                  <a:lnTo>
                    <a:pt x="3275" y="6275"/>
                  </a:lnTo>
                  <a:lnTo>
                    <a:pt x="3322" y="6275"/>
                  </a:lnTo>
                  <a:cubicBezTo>
                    <a:pt x="3537" y="6311"/>
                    <a:pt x="3703" y="6502"/>
                    <a:pt x="3691" y="6728"/>
                  </a:cubicBezTo>
                  <a:cubicBezTo>
                    <a:pt x="3680" y="6799"/>
                    <a:pt x="3644" y="6859"/>
                    <a:pt x="3620" y="6918"/>
                  </a:cubicBezTo>
                  <a:lnTo>
                    <a:pt x="3644" y="6978"/>
                  </a:lnTo>
                  <a:lnTo>
                    <a:pt x="8121" y="15300"/>
                  </a:lnTo>
                  <a:lnTo>
                    <a:pt x="8180" y="15193"/>
                  </a:lnTo>
                  <a:cubicBezTo>
                    <a:pt x="8204" y="15193"/>
                    <a:pt x="8204" y="15181"/>
                    <a:pt x="8216" y="15157"/>
                  </a:cubicBezTo>
                  <a:lnTo>
                    <a:pt x="8228" y="15146"/>
                  </a:lnTo>
                  <a:lnTo>
                    <a:pt x="8240" y="15134"/>
                  </a:lnTo>
                  <a:cubicBezTo>
                    <a:pt x="8240" y="15122"/>
                    <a:pt x="8263" y="15122"/>
                    <a:pt x="8263" y="15122"/>
                  </a:cubicBezTo>
                  <a:cubicBezTo>
                    <a:pt x="8263" y="15122"/>
                    <a:pt x="8263" y="15098"/>
                    <a:pt x="8275" y="15098"/>
                  </a:cubicBezTo>
                  <a:lnTo>
                    <a:pt x="8287" y="15098"/>
                  </a:lnTo>
                  <a:cubicBezTo>
                    <a:pt x="8287" y="15086"/>
                    <a:pt x="8299" y="15086"/>
                    <a:pt x="8299" y="15086"/>
                  </a:cubicBezTo>
                  <a:lnTo>
                    <a:pt x="8525" y="15026"/>
                  </a:lnTo>
                  <a:lnTo>
                    <a:pt x="4120" y="6871"/>
                  </a:lnTo>
                  <a:lnTo>
                    <a:pt x="3894" y="6466"/>
                  </a:lnTo>
                  <a:lnTo>
                    <a:pt x="441" y="72"/>
                  </a:lnTo>
                  <a:lnTo>
                    <a:pt x="40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28"/>
            <p:cNvSpPr/>
            <p:nvPr/>
          </p:nvSpPr>
          <p:spPr>
            <a:xfrm>
              <a:off x="6851450" y="4463175"/>
              <a:ext cx="184850" cy="115525"/>
            </a:xfrm>
            <a:custGeom>
              <a:rect b="b" l="l" r="r" t="t"/>
              <a:pathLst>
                <a:path extrusionOk="0" h="4621" w="7394">
                  <a:moveTo>
                    <a:pt x="488" y="1"/>
                  </a:moveTo>
                  <a:lnTo>
                    <a:pt x="60" y="108"/>
                  </a:lnTo>
                  <a:lnTo>
                    <a:pt x="0" y="227"/>
                  </a:lnTo>
                  <a:lnTo>
                    <a:pt x="7394" y="4620"/>
                  </a:lnTo>
                  <a:lnTo>
                    <a:pt x="7394" y="4096"/>
                  </a:lnTo>
                  <a:lnTo>
                    <a:pt x="48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28"/>
            <p:cNvSpPr/>
            <p:nvPr/>
          </p:nvSpPr>
          <p:spPr>
            <a:xfrm>
              <a:off x="6847575" y="4406025"/>
              <a:ext cx="188425" cy="60450"/>
            </a:xfrm>
            <a:custGeom>
              <a:rect b="b" l="l" r="r" t="t"/>
              <a:pathLst>
                <a:path extrusionOk="0" h="2418" w="7537">
                  <a:moveTo>
                    <a:pt x="17" y="1997"/>
                  </a:moveTo>
                  <a:cubicBezTo>
                    <a:pt x="11" y="1998"/>
                    <a:pt x="6" y="2000"/>
                    <a:pt x="0" y="2001"/>
                  </a:cubicBezTo>
                  <a:lnTo>
                    <a:pt x="17" y="1997"/>
                  </a:lnTo>
                  <a:close/>
                  <a:moveTo>
                    <a:pt x="7537" y="1"/>
                  </a:moveTo>
                  <a:lnTo>
                    <a:pt x="167" y="1965"/>
                  </a:lnTo>
                  <a:lnTo>
                    <a:pt x="17" y="1997"/>
                  </a:lnTo>
                  <a:lnTo>
                    <a:pt x="17" y="1997"/>
                  </a:lnTo>
                  <a:cubicBezTo>
                    <a:pt x="29" y="1995"/>
                    <a:pt x="43" y="1994"/>
                    <a:pt x="57" y="1994"/>
                  </a:cubicBezTo>
                  <a:cubicBezTo>
                    <a:pt x="92" y="1994"/>
                    <a:pt x="129" y="2002"/>
                    <a:pt x="167" y="2025"/>
                  </a:cubicBezTo>
                  <a:cubicBezTo>
                    <a:pt x="286" y="2084"/>
                    <a:pt x="310" y="2215"/>
                    <a:pt x="250" y="2322"/>
                  </a:cubicBezTo>
                  <a:lnTo>
                    <a:pt x="215" y="2418"/>
                  </a:lnTo>
                  <a:lnTo>
                    <a:pt x="631" y="2299"/>
                  </a:lnTo>
                  <a:lnTo>
                    <a:pt x="7537" y="453"/>
                  </a:lnTo>
                  <a:lnTo>
                    <a:pt x="753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28"/>
            <p:cNvSpPr/>
            <p:nvPr/>
          </p:nvSpPr>
          <p:spPr>
            <a:xfrm>
              <a:off x="6725825" y="4654575"/>
              <a:ext cx="17300" cy="9550"/>
            </a:xfrm>
            <a:custGeom>
              <a:rect b="b" l="l" r="r" t="t"/>
              <a:pathLst>
                <a:path extrusionOk="0" h="382" w="692">
                  <a:moveTo>
                    <a:pt x="227" y="0"/>
                  </a:moveTo>
                  <a:lnTo>
                    <a:pt x="1" y="381"/>
                  </a:lnTo>
                  <a:lnTo>
                    <a:pt x="525" y="381"/>
                  </a:lnTo>
                  <a:lnTo>
                    <a:pt x="691" y="84"/>
                  </a:lnTo>
                  <a:lnTo>
                    <a:pt x="22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28"/>
            <p:cNvSpPr/>
            <p:nvPr/>
          </p:nvSpPr>
          <p:spPr>
            <a:xfrm>
              <a:off x="6737150" y="4455550"/>
              <a:ext cx="117875" cy="190425"/>
            </a:xfrm>
            <a:custGeom>
              <a:rect b="b" l="l" r="r" t="t"/>
              <a:pathLst>
                <a:path extrusionOk="0" h="7617" w="4715">
                  <a:moveTo>
                    <a:pt x="4478" y="0"/>
                  </a:moveTo>
                  <a:cubicBezTo>
                    <a:pt x="4455" y="0"/>
                    <a:pt x="4430" y="3"/>
                    <a:pt x="4405" y="8"/>
                  </a:cubicBezTo>
                  <a:cubicBezTo>
                    <a:pt x="4405" y="20"/>
                    <a:pt x="4382" y="20"/>
                    <a:pt x="4382" y="20"/>
                  </a:cubicBezTo>
                  <a:lnTo>
                    <a:pt x="4370" y="20"/>
                  </a:lnTo>
                  <a:lnTo>
                    <a:pt x="4358" y="32"/>
                  </a:lnTo>
                  <a:cubicBezTo>
                    <a:pt x="4358" y="56"/>
                    <a:pt x="4346" y="56"/>
                    <a:pt x="4346" y="56"/>
                  </a:cubicBezTo>
                  <a:lnTo>
                    <a:pt x="4334" y="68"/>
                  </a:lnTo>
                  <a:lnTo>
                    <a:pt x="4310" y="79"/>
                  </a:lnTo>
                  <a:cubicBezTo>
                    <a:pt x="4298" y="79"/>
                    <a:pt x="4298" y="91"/>
                    <a:pt x="4286" y="115"/>
                  </a:cubicBezTo>
                  <a:lnTo>
                    <a:pt x="4227" y="222"/>
                  </a:lnTo>
                  <a:lnTo>
                    <a:pt x="0" y="7521"/>
                  </a:lnTo>
                  <a:lnTo>
                    <a:pt x="453" y="7616"/>
                  </a:lnTo>
                  <a:lnTo>
                    <a:pt x="4548" y="508"/>
                  </a:lnTo>
                  <a:lnTo>
                    <a:pt x="4608" y="389"/>
                  </a:lnTo>
                  <a:lnTo>
                    <a:pt x="4655" y="318"/>
                  </a:lnTo>
                  <a:cubicBezTo>
                    <a:pt x="4715" y="210"/>
                    <a:pt x="4667" y="79"/>
                    <a:pt x="4560" y="20"/>
                  </a:cubicBezTo>
                  <a:cubicBezTo>
                    <a:pt x="4539" y="6"/>
                    <a:pt x="4510" y="0"/>
                    <a:pt x="447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28"/>
            <p:cNvSpPr/>
            <p:nvPr/>
          </p:nvSpPr>
          <p:spPr>
            <a:xfrm>
              <a:off x="6337975" y="4576300"/>
              <a:ext cx="3900" cy="5375"/>
            </a:xfrm>
            <a:custGeom>
              <a:rect b="b" l="l" r="r" t="t"/>
              <a:pathLst>
                <a:path extrusionOk="0" h="215" w="156">
                  <a:moveTo>
                    <a:pt x="1" y="0"/>
                  </a:moveTo>
                  <a:lnTo>
                    <a:pt x="1" y="0"/>
                  </a:lnTo>
                  <a:cubicBezTo>
                    <a:pt x="13" y="95"/>
                    <a:pt x="72" y="179"/>
                    <a:pt x="156" y="214"/>
                  </a:cubicBezTo>
                  <a:lnTo>
                    <a:pt x="156" y="48"/>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28"/>
            <p:cNvSpPr/>
            <p:nvPr/>
          </p:nvSpPr>
          <p:spPr>
            <a:xfrm>
              <a:off x="6410025" y="4583425"/>
              <a:ext cx="434000" cy="80700"/>
            </a:xfrm>
            <a:custGeom>
              <a:rect b="b" l="l" r="r" t="t"/>
              <a:pathLst>
                <a:path extrusionOk="0" h="3228" w="17360">
                  <a:moveTo>
                    <a:pt x="107" y="1"/>
                  </a:moveTo>
                  <a:cubicBezTo>
                    <a:pt x="95" y="144"/>
                    <a:pt x="60" y="298"/>
                    <a:pt x="0" y="429"/>
                  </a:cubicBezTo>
                  <a:lnTo>
                    <a:pt x="12859" y="2846"/>
                  </a:lnTo>
                  <a:lnTo>
                    <a:pt x="13323" y="2930"/>
                  </a:lnTo>
                  <a:lnTo>
                    <a:pt x="14931" y="3227"/>
                  </a:lnTo>
                  <a:lnTo>
                    <a:pt x="17359" y="3227"/>
                  </a:lnTo>
                  <a:lnTo>
                    <a:pt x="13561" y="2513"/>
                  </a:lnTo>
                  <a:lnTo>
                    <a:pt x="13097" y="2418"/>
                  </a:lnTo>
                  <a:lnTo>
                    <a:pt x="10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28"/>
            <p:cNvSpPr/>
            <p:nvPr/>
          </p:nvSpPr>
          <p:spPr>
            <a:xfrm>
              <a:off x="5778675" y="4344125"/>
              <a:ext cx="436700" cy="105675"/>
            </a:xfrm>
            <a:custGeom>
              <a:rect b="b" l="l" r="r" t="t"/>
              <a:pathLst>
                <a:path extrusionOk="0" h="4227" w="17468">
                  <a:moveTo>
                    <a:pt x="17384" y="0"/>
                  </a:moveTo>
                  <a:lnTo>
                    <a:pt x="1" y="3786"/>
                  </a:lnTo>
                  <a:cubicBezTo>
                    <a:pt x="25" y="3905"/>
                    <a:pt x="60" y="4048"/>
                    <a:pt x="49" y="4179"/>
                  </a:cubicBezTo>
                  <a:lnTo>
                    <a:pt x="49" y="4227"/>
                  </a:lnTo>
                  <a:lnTo>
                    <a:pt x="17467" y="429"/>
                  </a:lnTo>
                  <a:cubicBezTo>
                    <a:pt x="17432" y="286"/>
                    <a:pt x="17396" y="155"/>
                    <a:pt x="1738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28"/>
            <p:cNvSpPr/>
            <p:nvPr/>
          </p:nvSpPr>
          <p:spPr>
            <a:xfrm>
              <a:off x="5778975" y="4449775"/>
              <a:ext cx="566475" cy="127425"/>
            </a:xfrm>
            <a:custGeom>
              <a:rect b="b" l="l" r="r" t="t"/>
              <a:pathLst>
                <a:path extrusionOk="0" h="5097" w="22659">
                  <a:moveTo>
                    <a:pt x="48" y="1"/>
                  </a:moveTo>
                  <a:cubicBezTo>
                    <a:pt x="37" y="72"/>
                    <a:pt x="13" y="132"/>
                    <a:pt x="1" y="191"/>
                  </a:cubicBezTo>
                  <a:lnTo>
                    <a:pt x="691" y="596"/>
                  </a:lnTo>
                  <a:lnTo>
                    <a:pt x="22373" y="5061"/>
                  </a:lnTo>
                  <a:lnTo>
                    <a:pt x="22539" y="5097"/>
                  </a:lnTo>
                  <a:cubicBezTo>
                    <a:pt x="22551" y="4942"/>
                    <a:pt x="22575" y="4799"/>
                    <a:pt x="22658" y="4656"/>
                  </a:cubicBezTo>
                  <a:lnTo>
                    <a:pt x="4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28"/>
            <p:cNvSpPr/>
            <p:nvPr/>
          </p:nvSpPr>
          <p:spPr>
            <a:xfrm>
              <a:off x="6395425" y="4603375"/>
              <a:ext cx="42600" cy="60750"/>
            </a:xfrm>
            <a:custGeom>
              <a:rect b="b" l="l" r="r" t="t"/>
              <a:pathLst>
                <a:path extrusionOk="0" h="2430" w="1704">
                  <a:moveTo>
                    <a:pt x="346" y="0"/>
                  </a:moveTo>
                  <a:cubicBezTo>
                    <a:pt x="239" y="120"/>
                    <a:pt x="144" y="215"/>
                    <a:pt x="1" y="286"/>
                  </a:cubicBezTo>
                  <a:lnTo>
                    <a:pt x="1191" y="2429"/>
                  </a:lnTo>
                  <a:lnTo>
                    <a:pt x="1703" y="2429"/>
                  </a:lnTo>
                  <a:lnTo>
                    <a:pt x="3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28"/>
            <p:cNvSpPr/>
            <p:nvPr/>
          </p:nvSpPr>
          <p:spPr>
            <a:xfrm>
              <a:off x="6271300" y="4385800"/>
              <a:ext cx="100350" cy="163725"/>
            </a:xfrm>
            <a:custGeom>
              <a:rect b="b" l="l" r="r" t="t"/>
              <a:pathLst>
                <a:path extrusionOk="0" h="6549" w="4014">
                  <a:moveTo>
                    <a:pt x="429" y="0"/>
                  </a:moveTo>
                  <a:cubicBezTo>
                    <a:pt x="298" y="60"/>
                    <a:pt x="144" y="107"/>
                    <a:pt x="1" y="131"/>
                  </a:cubicBezTo>
                  <a:lnTo>
                    <a:pt x="3585" y="6548"/>
                  </a:lnTo>
                  <a:cubicBezTo>
                    <a:pt x="3716" y="6477"/>
                    <a:pt x="3870" y="6429"/>
                    <a:pt x="4013" y="6406"/>
                  </a:cubicBezTo>
                  <a:lnTo>
                    <a:pt x="42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28"/>
            <p:cNvSpPr/>
            <p:nvPr/>
          </p:nvSpPr>
          <p:spPr>
            <a:xfrm>
              <a:off x="5772725" y="4454250"/>
              <a:ext cx="364950" cy="209875"/>
            </a:xfrm>
            <a:custGeom>
              <a:rect b="b" l="l" r="r" t="t"/>
              <a:pathLst>
                <a:path extrusionOk="0" h="8395" w="14598">
                  <a:moveTo>
                    <a:pt x="239" y="0"/>
                  </a:moveTo>
                  <a:cubicBezTo>
                    <a:pt x="179" y="155"/>
                    <a:pt x="108" y="286"/>
                    <a:pt x="1" y="393"/>
                  </a:cubicBezTo>
                  <a:lnTo>
                    <a:pt x="13705" y="8394"/>
                  </a:lnTo>
                  <a:lnTo>
                    <a:pt x="14598" y="8394"/>
                  </a:lnTo>
                  <a:lnTo>
                    <a:pt x="918" y="417"/>
                  </a:lnTo>
                  <a:lnTo>
                    <a:pt x="23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28"/>
            <p:cNvSpPr/>
            <p:nvPr/>
          </p:nvSpPr>
          <p:spPr>
            <a:xfrm>
              <a:off x="6341850" y="4544475"/>
              <a:ext cx="72350" cy="71050"/>
            </a:xfrm>
            <a:custGeom>
              <a:rect b="b" l="l" r="r" t="t"/>
              <a:pathLst>
                <a:path extrusionOk="0" h="2842" w="2894">
                  <a:moveTo>
                    <a:pt x="1417" y="1"/>
                  </a:moveTo>
                  <a:cubicBezTo>
                    <a:pt x="1338" y="1"/>
                    <a:pt x="1261" y="15"/>
                    <a:pt x="1179" y="23"/>
                  </a:cubicBezTo>
                  <a:cubicBezTo>
                    <a:pt x="1036" y="59"/>
                    <a:pt x="882" y="94"/>
                    <a:pt x="751" y="166"/>
                  </a:cubicBezTo>
                  <a:cubicBezTo>
                    <a:pt x="465" y="321"/>
                    <a:pt x="239" y="559"/>
                    <a:pt x="108" y="856"/>
                  </a:cubicBezTo>
                  <a:cubicBezTo>
                    <a:pt x="60" y="987"/>
                    <a:pt x="24" y="1142"/>
                    <a:pt x="1" y="1285"/>
                  </a:cubicBezTo>
                  <a:lnTo>
                    <a:pt x="1" y="1297"/>
                  </a:lnTo>
                  <a:lnTo>
                    <a:pt x="1" y="1464"/>
                  </a:lnTo>
                  <a:cubicBezTo>
                    <a:pt x="36" y="2178"/>
                    <a:pt x="584" y="2773"/>
                    <a:pt x="1298" y="2833"/>
                  </a:cubicBezTo>
                  <a:cubicBezTo>
                    <a:pt x="1351" y="2839"/>
                    <a:pt x="1403" y="2842"/>
                    <a:pt x="1455" y="2842"/>
                  </a:cubicBezTo>
                  <a:cubicBezTo>
                    <a:pt x="1707" y="2842"/>
                    <a:pt x="1946" y="2771"/>
                    <a:pt x="2144" y="2642"/>
                  </a:cubicBezTo>
                  <a:cubicBezTo>
                    <a:pt x="2287" y="2571"/>
                    <a:pt x="2382" y="2476"/>
                    <a:pt x="2489" y="2345"/>
                  </a:cubicBezTo>
                  <a:cubicBezTo>
                    <a:pt x="2584" y="2225"/>
                    <a:pt x="2656" y="2106"/>
                    <a:pt x="2715" y="1975"/>
                  </a:cubicBezTo>
                  <a:cubicBezTo>
                    <a:pt x="2775" y="1833"/>
                    <a:pt x="2799" y="1690"/>
                    <a:pt x="2822" y="1535"/>
                  </a:cubicBezTo>
                  <a:cubicBezTo>
                    <a:pt x="2894" y="761"/>
                    <a:pt x="2310" y="82"/>
                    <a:pt x="1525" y="11"/>
                  </a:cubicBezTo>
                  <a:cubicBezTo>
                    <a:pt x="1488" y="4"/>
                    <a:pt x="1452" y="1"/>
                    <a:pt x="141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28"/>
            <p:cNvSpPr/>
            <p:nvPr/>
          </p:nvSpPr>
          <p:spPr>
            <a:xfrm>
              <a:off x="6212375" y="4289200"/>
              <a:ext cx="100625" cy="100600"/>
            </a:xfrm>
            <a:custGeom>
              <a:rect b="b" l="l" r="r" t="t"/>
              <a:pathLst>
                <a:path extrusionOk="0" h="4024" w="4025">
                  <a:moveTo>
                    <a:pt x="2038" y="1"/>
                  </a:moveTo>
                  <a:cubicBezTo>
                    <a:pt x="1006" y="1"/>
                    <a:pt x="115" y="796"/>
                    <a:pt x="24" y="1840"/>
                  </a:cubicBezTo>
                  <a:cubicBezTo>
                    <a:pt x="0" y="1959"/>
                    <a:pt x="0" y="2078"/>
                    <a:pt x="24" y="2197"/>
                  </a:cubicBezTo>
                  <a:cubicBezTo>
                    <a:pt x="36" y="2352"/>
                    <a:pt x="60" y="2495"/>
                    <a:pt x="108" y="2626"/>
                  </a:cubicBezTo>
                  <a:cubicBezTo>
                    <a:pt x="358" y="3376"/>
                    <a:pt x="1036" y="3935"/>
                    <a:pt x="1846" y="4019"/>
                  </a:cubicBezTo>
                  <a:cubicBezTo>
                    <a:pt x="1890" y="4022"/>
                    <a:pt x="1934" y="4023"/>
                    <a:pt x="1978" y="4023"/>
                  </a:cubicBezTo>
                  <a:cubicBezTo>
                    <a:pt x="2107" y="4023"/>
                    <a:pt x="2230" y="4010"/>
                    <a:pt x="2346" y="3983"/>
                  </a:cubicBezTo>
                  <a:cubicBezTo>
                    <a:pt x="2501" y="3971"/>
                    <a:pt x="2655" y="3924"/>
                    <a:pt x="2786" y="3864"/>
                  </a:cubicBezTo>
                  <a:cubicBezTo>
                    <a:pt x="3417" y="3602"/>
                    <a:pt x="3894" y="3031"/>
                    <a:pt x="4013" y="2328"/>
                  </a:cubicBezTo>
                  <a:cubicBezTo>
                    <a:pt x="4013" y="2292"/>
                    <a:pt x="4025" y="2233"/>
                    <a:pt x="4025" y="2185"/>
                  </a:cubicBezTo>
                  <a:lnTo>
                    <a:pt x="4025" y="1899"/>
                  </a:lnTo>
                  <a:cubicBezTo>
                    <a:pt x="3989" y="1578"/>
                    <a:pt x="3906" y="1257"/>
                    <a:pt x="3739" y="995"/>
                  </a:cubicBezTo>
                  <a:cubicBezTo>
                    <a:pt x="3667" y="864"/>
                    <a:pt x="3572" y="745"/>
                    <a:pt x="3465" y="637"/>
                  </a:cubicBezTo>
                  <a:cubicBezTo>
                    <a:pt x="3144" y="292"/>
                    <a:pt x="2703" y="54"/>
                    <a:pt x="2191" y="6"/>
                  </a:cubicBezTo>
                  <a:cubicBezTo>
                    <a:pt x="2140" y="2"/>
                    <a:pt x="2089" y="1"/>
                    <a:pt x="203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28"/>
            <p:cNvSpPr/>
            <p:nvPr/>
          </p:nvSpPr>
          <p:spPr>
            <a:xfrm>
              <a:off x="6886575" y="1575550"/>
              <a:ext cx="19050" cy="17950"/>
            </a:xfrm>
            <a:custGeom>
              <a:rect b="b" l="l" r="r" t="t"/>
              <a:pathLst>
                <a:path extrusionOk="0" h="718" w="762">
                  <a:moveTo>
                    <a:pt x="367" y="0"/>
                  </a:moveTo>
                  <a:cubicBezTo>
                    <a:pt x="308" y="0"/>
                    <a:pt x="251" y="22"/>
                    <a:pt x="202" y="51"/>
                  </a:cubicBezTo>
                  <a:cubicBezTo>
                    <a:pt x="95" y="111"/>
                    <a:pt x="36" y="206"/>
                    <a:pt x="24" y="325"/>
                  </a:cubicBezTo>
                  <a:cubicBezTo>
                    <a:pt x="0" y="539"/>
                    <a:pt x="155" y="706"/>
                    <a:pt x="345" y="718"/>
                  </a:cubicBezTo>
                  <a:cubicBezTo>
                    <a:pt x="405" y="718"/>
                    <a:pt x="464" y="706"/>
                    <a:pt x="512" y="682"/>
                  </a:cubicBezTo>
                  <a:cubicBezTo>
                    <a:pt x="631" y="646"/>
                    <a:pt x="714" y="539"/>
                    <a:pt x="738" y="384"/>
                  </a:cubicBezTo>
                  <a:cubicBezTo>
                    <a:pt x="762" y="194"/>
                    <a:pt x="595" y="15"/>
                    <a:pt x="405" y="3"/>
                  </a:cubicBezTo>
                  <a:cubicBezTo>
                    <a:pt x="392" y="1"/>
                    <a:pt x="380" y="0"/>
                    <a:pt x="3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28"/>
            <p:cNvSpPr/>
            <p:nvPr/>
          </p:nvSpPr>
          <p:spPr>
            <a:xfrm>
              <a:off x="6612725" y="2909675"/>
              <a:ext cx="36925" cy="36225"/>
            </a:xfrm>
            <a:custGeom>
              <a:rect b="b" l="l" r="r" t="t"/>
              <a:pathLst>
                <a:path extrusionOk="0" h="1449" w="1477">
                  <a:moveTo>
                    <a:pt x="765" y="1"/>
                  </a:moveTo>
                  <a:cubicBezTo>
                    <a:pt x="380" y="1"/>
                    <a:pt x="59" y="291"/>
                    <a:pt x="36" y="669"/>
                  </a:cubicBezTo>
                  <a:cubicBezTo>
                    <a:pt x="0" y="1074"/>
                    <a:pt x="298" y="1419"/>
                    <a:pt x="703" y="1443"/>
                  </a:cubicBezTo>
                  <a:cubicBezTo>
                    <a:pt x="732" y="1446"/>
                    <a:pt x="761" y="1448"/>
                    <a:pt x="790" y="1448"/>
                  </a:cubicBezTo>
                  <a:cubicBezTo>
                    <a:pt x="1039" y="1448"/>
                    <a:pt x="1252" y="1312"/>
                    <a:pt x="1369" y="1109"/>
                  </a:cubicBezTo>
                  <a:cubicBezTo>
                    <a:pt x="1429" y="1014"/>
                    <a:pt x="1465" y="907"/>
                    <a:pt x="1477" y="788"/>
                  </a:cubicBezTo>
                  <a:cubicBezTo>
                    <a:pt x="1477" y="752"/>
                    <a:pt x="1477" y="705"/>
                    <a:pt x="1465" y="657"/>
                  </a:cubicBezTo>
                  <a:lnTo>
                    <a:pt x="1465" y="645"/>
                  </a:lnTo>
                  <a:cubicBezTo>
                    <a:pt x="1417" y="312"/>
                    <a:pt x="1167" y="38"/>
                    <a:pt x="810" y="2"/>
                  </a:cubicBezTo>
                  <a:cubicBezTo>
                    <a:pt x="795" y="1"/>
                    <a:pt x="780" y="1"/>
                    <a:pt x="7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28"/>
            <p:cNvSpPr/>
            <p:nvPr/>
          </p:nvSpPr>
          <p:spPr>
            <a:xfrm>
              <a:off x="6607950" y="4033250"/>
              <a:ext cx="50925" cy="50550"/>
            </a:xfrm>
            <a:custGeom>
              <a:rect b="b" l="l" r="r" t="t"/>
              <a:pathLst>
                <a:path extrusionOk="0" h="2022" w="2037">
                  <a:moveTo>
                    <a:pt x="1019" y="1"/>
                  </a:moveTo>
                  <a:cubicBezTo>
                    <a:pt x="930" y="1"/>
                    <a:pt x="843" y="14"/>
                    <a:pt x="763" y="41"/>
                  </a:cubicBezTo>
                  <a:cubicBezTo>
                    <a:pt x="358" y="148"/>
                    <a:pt x="48" y="505"/>
                    <a:pt x="13" y="934"/>
                  </a:cubicBezTo>
                  <a:cubicBezTo>
                    <a:pt x="1" y="1124"/>
                    <a:pt x="25" y="1291"/>
                    <a:pt x="108" y="1458"/>
                  </a:cubicBezTo>
                  <a:cubicBezTo>
                    <a:pt x="179" y="1600"/>
                    <a:pt x="275" y="1720"/>
                    <a:pt x="394" y="1815"/>
                  </a:cubicBezTo>
                  <a:cubicBezTo>
                    <a:pt x="537" y="1934"/>
                    <a:pt x="727" y="2005"/>
                    <a:pt x="941" y="2017"/>
                  </a:cubicBezTo>
                  <a:cubicBezTo>
                    <a:pt x="969" y="2020"/>
                    <a:pt x="997" y="2021"/>
                    <a:pt x="1024" y="2021"/>
                  </a:cubicBezTo>
                  <a:cubicBezTo>
                    <a:pt x="1110" y="2021"/>
                    <a:pt x="1187" y="2006"/>
                    <a:pt x="1251" y="1970"/>
                  </a:cubicBezTo>
                  <a:cubicBezTo>
                    <a:pt x="1406" y="1946"/>
                    <a:pt x="1537" y="1874"/>
                    <a:pt x="1656" y="1779"/>
                  </a:cubicBezTo>
                  <a:cubicBezTo>
                    <a:pt x="1775" y="1696"/>
                    <a:pt x="1858" y="1589"/>
                    <a:pt x="1918" y="1470"/>
                  </a:cubicBezTo>
                  <a:cubicBezTo>
                    <a:pt x="1977" y="1350"/>
                    <a:pt x="2013" y="1219"/>
                    <a:pt x="2025" y="1077"/>
                  </a:cubicBezTo>
                  <a:cubicBezTo>
                    <a:pt x="2037" y="874"/>
                    <a:pt x="2001" y="660"/>
                    <a:pt x="1894" y="505"/>
                  </a:cubicBezTo>
                  <a:cubicBezTo>
                    <a:pt x="1799" y="362"/>
                    <a:pt x="1703" y="267"/>
                    <a:pt x="1584" y="172"/>
                  </a:cubicBezTo>
                  <a:cubicBezTo>
                    <a:pt x="1465" y="100"/>
                    <a:pt x="1346" y="53"/>
                    <a:pt x="1203" y="29"/>
                  </a:cubicBezTo>
                  <a:cubicBezTo>
                    <a:pt x="1179" y="29"/>
                    <a:pt x="1132" y="5"/>
                    <a:pt x="1108" y="5"/>
                  </a:cubicBezTo>
                  <a:cubicBezTo>
                    <a:pt x="1078" y="2"/>
                    <a:pt x="1049" y="1"/>
                    <a:pt x="101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28"/>
            <p:cNvSpPr/>
            <p:nvPr/>
          </p:nvSpPr>
          <p:spPr>
            <a:xfrm>
              <a:off x="6996400" y="4166875"/>
              <a:ext cx="36325" cy="36000"/>
            </a:xfrm>
            <a:custGeom>
              <a:rect b="b" l="l" r="r" t="t"/>
              <a:pathLst>
                <a:path extrusionOk="0" h="1440" w="1453">
                  <a:moveTo>
                    <a:pt x="733" y="1"/>
                  </a:moveTo>
                  <a:cubicBezTo>
                    <a:pt x="700" y="1"/>
                    <a:pt x="671" y="6"/>
                    <a:pt x="631" y="6"/>
                  </a:cubicBezTo>
                  <a:cubicBezTo>
                    <a:pt x="465" y="18"/>
                    <a:pt x="334" y="101"/>
                    <a:pt x="227" y="196"/>
                  </a:cubicBezTo>
                  <a:cubicBezTo>
                    <a:pt x="119" y="304"/>
                    <a:pt x="60" y="423"/>
                    <a:pt x="36" y="577"/>
                  </a:cubicBezTo>
                  <a:cubicBezTo>
                    <a:pt x="36" y="601"/>
                    <a:pt x="12" y="613"/>
                    <a:pt x="12" y="649"/>
                  </a:cubicBezTo>
                  <a:cubicBezTo>
                    <a:pt x="0" y="780"/>
                    <a:pt x="36" y="899"/>
                    <a:pt x="84" y="1030"/>
                  </a:cubicBezTo>
                  <a:cubicBezTo>
                    <a:pt x="191" y="1256"/>
                    <a:pt x="405" y="1423"/>
                    <a:pt x="667" y="1435"/>
                  </a:cubicBezTo>
                  <a:cubicBezTo>
                    <a:pt x="696" y="1438"/>
                    <a:pt x="724" y="1440"/>
                    <a:pt x="752" y="1440"/>
                  </a:cubicBezTo>
                  <a:cubicBezTo>
                    <a:pt x="1119" y="1440"/>
                    <a:pt x="1419" y="1156"/>
                    <a:pt x="1441" y="780"/>
                  </a:cubicBezTo>
                  <a:cubicBezTo>
                    <a:pt x="1453" y="399"/>
                    <a:pt x="1155" y="42"/>
                    <a:pt x="786" y="6"/>
                  </a:cubicBezTo>
                  <a:cubicBezTo>
                    <a:pt x="766" y="2"/>
                    <a:pt x="749" y="1"/>
                    <a:pt x="73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28"/>
            <p:cNvSpPr/>
            <p:nvPr/>
          </p:nvSpPr>
          <p:spPr>
            <a:xfrm>
              <a:off x="6710350" y="4394000"/>
              <a:ext cx="37225" cy="35950"/>
            </a:xfrm>
            <a:custGeom>
              <a:rect b="b" l="l" r="r" t="t"/>
              <a:pathLst>
                <a:path extrusionOk="0" h="1438" w="1489">
                  <a:moveTo>
                    <a:pt x="737" y="0"/>
                  </a:moveTo>
                  <a:cubicBezTo>
                    <a:pt x="370" y="0"/>
                    <a:pt x="70" y="284"/>
                    <a:pt x="48" y="660"/>
                  </a:cubicBezTo>
                  <a:cubicBezTo>
                    <a:pt x="1" y="1053"/>
                    <a:pt x="298" y="1398"/>
                    <a:pt x="703" y="1434"/>
                  </a:cubicBezTo>
                  <a:cubicBezTo>
                    <a:pt x="724" y="1436"/>
                    <a:pt x="746" y="1437"/>
                    <a:pt x="767" y="1437"/>
                  </a:cubicBezTo>
                  <a:cubicBezTo>
                    <a:pt x="1133" y="1437"/>
                    <a:pt x="1443" y="1151"/>
                    <a:pt x="1477" y="779"/>
                  </a:cubicBezTo>
                  <a:cubicBezTo>
                    <a:pt x="1489" y="386"/>
                    <a:pt x="1203" y="41"/>
                    <a:pt x="822" y="5"/>
                  </a:cubicBezTo>
                  <a:cubicBezTo>
                    <a:pt x="793" y="2"/>
                    <a:pt x="765" y="0"/>
                    <a:pt x="73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28"/>
            <p:cNvSpPr/>
            <p:nvPr/>
          </p:nvSpPr>
          <p:spPr>
            <a:xfrm>
              <a:off x="6609750" y="3484075"/>
              <a:ext cx="35725" cy="35675"/>
            </a:xfrm>
            <a:custGeom>
              <a:rect b="b" l="l" r="r" t="t"/>
              <a:pathLst>
                <a:path extrusionOk="0" h="1427" w="1429">
                  <a:moveTo>
                    <a:pt x="700" y="1"/>
                  </a:moveTo>
                  <a:cubicBezTo>
                    <a:pt x="418" y="1"/>
                    <a:pt x="158" y="184"/>
                    <a:pt x="60" y="458"/>
                  </a:cubicBezTo>
                  <a:cubicBezTo>
                    <a:pt x="48" y="517"/>
                    <a:pt x="24" y="577"/>
                    <a:pt x="24" y="648"/>
                  </a:cubicBezTo>
                  <a:cubicBezTo>
                    <a:pt x="0" y="755"/>
                    <a:pt x="36" y="850"/>
                    <a:pt x="60" y="958"/>
                  </a:cubicBezTo>
                  <a:cubicBezTo>
                    <a:pt x="84" y="993"/>
                    <a:pt x="84" y="1005"/>
                    <a:pt x="95" y="1041"/>
                  </a:cubicBezTo>
                  <a:cubicBezTo>
                    <a:pt x="155" y="1172"/>
                    <a:pt x="274" y="1279"/>
                    <a:pt x="405" y="1350"/>
                  </a:cubicBezTo>
                  <a:cubicBezTo>
                    <a:pt x="417" y="1362"/>
                    <a:pt x="453" y="1362"/>
                    <a:pt x="465" y="1374"/>
                  </a:cubicBezTo>
                  <a:cubicBezTo>
                    <a:pt x="524" y="1398"/>
                    <a:pt x="584" y="1422"/>
                    <a:pt x="655" y="1422"/>
                  </a:cubicBezTo>
                  <a:cubicBezTo>
                    <a:pt x="683" y="1425"/>
                    <a:pt x="710" y="1427"/>
                    <a:pt x="736" y="1427"/>
                  </a:cubicBezTo>
                  <a:cubicBezTo>
                    <a:pt x="799" y="1427"/>
                    <a:pt x="858" y="1418"/>
                    <a:pt x="917" y="1410"/>
                  </a:cubicBezTo>
                  <a:cubicBezTo>
                    <a:pt x="1036" y="1374"/>
                    <a:pt x="1155" y="1315"/>
                    <a:pt x="1227" y="1243"/>
                  </a:cubicBezTo>
                  <a:lnTo>
                    <a:pt x="1238" y="1231"/>
                  </a:lnTo>
                  <a:cubicBezTo>
                    <a:pt x="1346" y="1112"/>
                    <a:pt x="1417" y="958"/>
                    <a:pt x="1429" y="779"/>
                  </a:cubicBezTo>
                  <a:cubicBezTo>
                    <a:pt x="1429" y="684"/>
                    <a:pt x="1429" y="600"/>
                    <a:pt x="1405" y="517"/>
                  </a:cubicBezTo>
                  <a:cubicBezTo>
                    <a:pt x="1358" y="362"/>
                    <a:pt x="1262" y="231"/>
                    <a:pt x="1143" y="148"/>
                  </a:cubicBezTo>
                  <a:cubicBezTo>
                    <a:pt x="1048" y="65"/>
                    <a:pt x="917" y="29"/>
                    <a:pt x="774" y="5"/>
                  </a:cubicBezTo>
                  <a:cubicBezTo>
                    <a:pt x="749" y="2"/>
                    <a:pt x="724" y="1"/>
                    <a:pt x="70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28"/>
            <p:cNvSpPr/>
            <p:nvPr/>
          </p:nvSpPr>
          <p:spPr>
            <a:xfrm>
              <a:off x="7027050" y="3205875"/>
              <a:ext cx="8950" cy="31275"/>
            </a:xfrm>
            <a:custGeom>
              <a:rect b="b" l="l" r="r" t="t"/>
              <a:pathLst>
                <a:path extrusionOk="0" h="1251" w="358">
                  <a:moveTo>
                    <a:pt x="358" y="1"/>
                  </a:moveTo>
                  <a:cubicBezTo>
                    <a:pt x="334" y="25"/>
                    <a:pt x="310" y="36"/>
                    <a:pt x="298" y="48"/>
                  </a:cubicBezTo>
                  <a:cubicBezTo>
                    <a:pt x="132" y="167"/>
                    <a:pt x="13" y="346"/>
                    <a:pt x="1" y="572"/>
                  </a:cubicBezTo>
                  <a:cubicBezTo>
                    <a:pt x="1" y="656"/>
                    <a:pt x="1" y="751"/>
                    <a:pt x="25" y="834"/>
                  </a:cubicBezTo>
                  <a:cubicBezTo>
                    <a:pt x="72" y="989"/>
                    <a:pt x="179" y="1108"/>
                    <a:pt x="275" y="1215"/>
                  </a:cubicBezTo>
                  <a:cubicBezTo>
                    <a:pt x="310" y="1227"/>
                    <a:pt x="322" y="1239"/>
                    <a:pt x="358" y="1251"/>
                  </a:cubicBezTo>
                  <a:lnTo>
                    <a:pt x="358" y="1"/>
                  </a:ln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28"/>
            <p:cNvSpPr/>
            <p:nvPr/>
          </p:nvSpPr>
          <p:spPr>
            <a:xfrm>
              <a:off x="6923175" y="1659900"/>
              <a:ext cx="35750" cy="35150"/>
            </a:xfrm>
            <a:custGeom>
              <a:rect b="b" l="l" r="r" t="t"/>
              <a:pathLst>
                <a:path extrusionOk="0" h="1406" w="1430">
                  <a:moveTo>
                    <a:pt x="681" y="1"/>
                  </a:moveTo>
                  <a:cubicBezTo>
                    <a:pt x="607" y="1"/>
                    <a:pt x="536" y="18"/>
                    <a:pt x="477" y="35"/>
                  </a:cubicBezTo>
                  <a:cubicBezTo>
                    <a:pt x="227" y="130"/>
                    <a:pt x="24" y="344"/>
                    <a:pt x="12" y="642"/>
                  </a:cubicBezTo>
                  <a:cubicBezTo>
                    <a:pt x="0" y="844"/>
                    <a:pt x="60" y="1035"/>
                    <a:pt x="179" y="1166"/>
                  </a:cubicBezTo>
                  <a:cubicBezTo>
                    <a:pt x="262" y="1285"/>
                    <a:pt x="405" y="1356"/>
                    <a:pt x="548" y="1392"/>
                  </a:cubicBezTo>
                  <a:cubicBezTo>
                    <a:pt x="584" y="1392"/>
                    <a:pt x="608" y="1404"/>
                    <a:pt x="655" y="1404"/>
                  </a:cubicBezTo>
                  <a:cubicBezTo>
                    <a:pt x="677" y="1405"/>
                    <a:pt x="698" y="1406"/>
                    <a:pt x="720" y="1406"/>
                  </a:cubicBezTo>
                  <a:cubicBezTo>
                    <a:pt x="874" y="1406"/>
                    <a:pt x="1016" y="1367"/>
                    <a:pt x="1132" y="1273"/>
                  </a:cubicBezTo>
                  <a:cubicBezTo>
                    <a:pt x="1263" y="1178"/>
                    <a:pt x="1370" y="1023"/>
                    <a:pt x="1394" y="844"/>
                  </a:cubicBezTo>
                  <a:cubicBezTo>
                    <a:pt x="1394" y="820"/>
                    <a:pt x="1417" y="797"/>
                    <a:pt x="1417" y="761"/>
                  </a:cubicBezTo>
                  <a:cubicBezTo>
                    <a:pt x="1429" y="546"/>
                    <a:pt x="1334" y="332"/>
                    <a:pt x="1191" y="189"/>
                  </a:cubicBezTo>
                  <a:cubicBezTo>
                    <a:pt x="1132" y="130"/>
                    <a:pt x="1060" y="82"/>
                    <a:pt x="977" y="46"/>
                  </a:cubicBezTo>
                  <a:cubicBezTo>
                    <a:pt x="917" y="35"/>
                    <a:pt x="846" y="11"/>
                    <a:pt x="774" y="11"/>
                  </a:cubicBezTo>
                  <a:cubicBezTo>
                    <a:pt x="743" y="4"/>
                    <a:pt x="712" y="1"/>
                    <a:pt x="68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28"/>
            <p:cNvSpPr/>
            <p:nvPr/>
          </p:nvSpPr>
          <p:spPr>
            <a:xfrm>
              <a:off x="6526400" y="2260750"/>
              <a:ext cx="36625" cy="35900"/>
            </a:xfrm>
            <a:custGeom>
              <a:rect b="b" l="l" r="r" t="t"/>
              <a:pathLst>
                <a:path extrusionOk="0" h="1436" w="1465">
                  <a:moveTo>
                    <a:pt x="756" y="1"/>
                  </a:moveTo>
                  <a:cubicBezTo>
                    <a:pt x="382" y="1"/>
                    <a:pt x="82" y="287"/>
                    <a:pt x="48" y="658"/>
                  </a:cubicBezTo>
                  <a:cubicBezTo>
                    <a:pt x="0" y="1063"/>
                    <a:pt x="298" y="1408"/>
                    <a:pt x="703" y="1432"/>
                  </a:cubicBezTo>
                  <a:cubicBezTo>
                    <a:pt x="727" y="1435"/>
                    <a:pt x="751" y="1436"/>
                    <a:pt x="775" y="1436"/>
                  </a:cubicBezTo>
                  <a:cubicBezTo>
                    <a:pt x="986" y="1436"/>
                    <a:pt x="1182" y="1343"/>
                    <a:pt x="1310" y="1182"/>
                  </a:cubicBezTo>
                  <a:cubicBezTo>
                    <a:pt x="1405" y="1075"/>
                    <a:pt x="1465" y="944"/>
                    <a:pt x="1465" y="765"/>
                  </a:cubicBezTo>
                  <a:lnTo>
                    <a:pt x="1465" y="754"/>
                  </a:lnTo>
                  <a:lnTo>
                    <a:pt x="1465" y="682"/>
                  </a:lnTo>
                  <a:cubicBezTo>
                    <a:pt x="1453" y="515"/>
                    <a:pt x="1393" y="384"/>
                    <a:pt x="1298" y="265"/>
                  </a:cubicBezTo>
                  <a:cubicBezTo>
                    <a:pt x="1179" y="123"/>
                    <a:pt x="1012" y="27"/>
                    <a:pt x="822" y="3"/>
                  </a:cubicBezTo>
                  <a:cubicBezTo>
                    <a:pt x="800" y="2"/>
                    <a:pt x="778" y="1"/>
                    <a:pt x="75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28"/>
            <p:cNvSpPr/>
            <p:nvPr/>
          </p:nvSpPr>
          <p:spPr>
            <a:xfrm>
              <a:off x="5728375" y="4421425"/>
              <a:ext cx="51825" cy="50475"/>
            </a:xfrm>
            <a:custGeom>
              <a:rect b="b" l="l" r="r" t="t"/>
              <a:pathLst>
                <a:path extrusionOk="0" h="2019" w="2073">
                  <a:moveTo>
                    <a:pt x="1045" y="0"/>
                  </a:moveTo>
                  <a:cubicBezTo>
                    <a:pt x="521" y="0"/>
                    <a:pt x="71" y="402"/>
                    <a:pt x="48" y="932"/>
                  </a:cubicBezTo>
                  <a:cubicBezTo>
                    <a:pt x="1" y="1492"/>
                    <a:pt x="418" y="1980"/>
                    <a:pt x="965" y="2016"/>
                  </a:cubicBezTo>
                  <a:cubicBezTo>
                    <a:pt x="992" y="2018"/>
                    <a:pt x="1019" y="2019"/>
                    <a:pt x="1046" y="2019"/>
                  </a:cubicBezTo>
                  <a:cubicBezTo>
                    <a:pt x="1333" y="2019"/>
                    <a:pt x="1579" y="1903"/>
                    <a:pt x="1775" y="1718"/>
                  </a:cubicBezTo>
                  <a:cubicBezTo>
                    <a:pt x="1870" y="1611"/>
                    <a:pt x="1965" y="1480"/>
                    <a:pt x="2013" y="1325"/>
                  </a:cubicBezTo>
                  <a:cubicBezTo>
                    <a:pt x="2037" y="1266"/>
                    <a:pt x="2037" y="1194"/>
                    <a:pt x="2061" y="1135"/>
                  </a:cubicBezTo>
                  <a:lnTo>
                    <a:pt x="2061" y="1123"/>
                  </a:lnTo>
                  <a:lnTo>
                    <a:pt x="2061" y="1075"/>
                  </a:lnTo>
                  <a:cubicBezTo>
                    <a:pt x="2072" y="944"/>
                    <a:pt x="2061" y="813"/>
                    <a:pt x="2013" y="671"/>
                  </a:cubicBezTo>
                  <a:cubicBezTo>
                    <a:pt x="1977" y="599"/>
                    <a:pt x="1942" y="528"/>
                    <a:pt x="1894" y="456"/>
                  </a:cubicBezTo>
                  <a:cubicBezTo>
                    <a:pt x="1822" y="337"/>
                    <a:pt x="1703" y="218"/>
                    <a:pt x="1561" y="135"/>
                  </a:cubicBezTo>
                  <a:cubicBezTo>
                    <a:pt x="1430" y="63"/>
                    <a:pt x="1275" y="16"/>
                    <a:pt x="1132" y="4"/>
                  </a:cubicBezTo>
                  <a:cubicBezTo>
                    <a:pt x="1103" y="1"/>
                    <a:pt x="1074" y="0"/>
                    <a:pt x="104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28"/>
            <p:cNvSpPr/>
            <p:nvPr/>
          </p:nvSpPr>
          <p:spPr>
            <a:xfrm>
              <a:off x="6710950" y="4235475"/>
              <a:ext cx="20850" cy="20600"/>
            </a:xfrm>
            <a:custGeom>
              <a:rect b="b" l="l" r="r" t="t"/>
              <a:pathLst>
                <a:path extrusionOk="0" h="824" w="834">
                  <a:moveTo>
                    <a:pt x="405" y="0"/>
                  </a:moveTo>
                  <a:cubicBezTo>
                    <a:pt x="203" y="0"/>
                    <a:pt x="24" y="155"/>
                    <a:pt x="0" y="369"/>
                  </a:cubicBezTo>
                  <a:lnTo>
                    <a:pt x="0" y="417"/>
                  </a:lnTo>
                  <a:cubicBezTo>
                    <a:pt x="24" y="608"/>
                    <a:pt x="143" y="762"/>
                    <a:pt x="322" y="810"/>
                  </a:cubicBezTo>
                  <a:cubicBezTo>
                    <a:pt x="334" y="822"/>
                    <a:pt x="358" y="822"/>
                    <a:pt x="381" y="822"/>
                  </a:cubicBezTo>
                  <a:cubicBezTo>
                    <a:pt x="394" y="823"/>
                    <a:pt x="406" y="824"/>
                    <a:pt x="418" y="824"/>
                  </a:cubicBezTo>
                  <a:cubicBezTo>
                    <a:pt x="520" y="824"/>
                    <a:pt x="604" y="780"/>
                    <a:pt x="679" y="727"/>
                  </a:cubicBezTo>
                  <a:cubicBezTo>
                    <a:pt x="703" y="703"/>
                    <a:pt x="739" y="667"/>
                    <a:pt x="750" y="643"/>
                  </a:cubicBezTo>
                  <a:cubicBezTo>
                    <a:pt x="798" y="584"/>
                    <a:pt x="822" y="524"/>
                    <a:pt x="822" y="453"/>
                  </a:cubicBezTo>
                  <a:cubicBezTo>
                    <a:pt x="834" y="227"/>
                    <a:pt x="679" y="36"/>
                    <a:pt x="45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28"/>
            <p:cNvSpPr/>
            <p:nvPr/>
          </p:nvSpPr>
          <p:spPr>
            <a:xfrm>
              <a:off x="6828225" y="3855375"/>
              <a:ext cx="21150" cy="20450"/>
            </a:xfrm>
            <a:custGeom>
              <a:rect b="b" l="l" r="r" t="t"/>
              <a:pathLst>
                <a:path extrusionOk="0" h="818" w="846">
                  <a:moveTo>
                    <a:pt x="465" y="0"/>
                  </a:moveTo>
                  <a:cubicBezTo>
                    <a:pt x="393" y="0"/>
                    <a:pt x="334" y="12"/>
                    <a:pt x="274" y="24"/>
                  </a:cubicBezTo>
                  <a:lnTo>
                    <a:pt x="250" y="24"/>
                  </a:lnTo>
                  <a:cubicBezTo>
                    <a:pt x="119" y="83"/>
                    <a:pt x="36" y="203"/>
                    <a:pt x="12" y="369"/>
                  </a:cubicBezTo>
                  <a:cubicBezTo>
                    <a:pt x="0" y="429"/>
                    <a:pt x="12" y="488"/>
                    <a:pt x="36" y="536"/>
                  </a:cubicBezTo>
                  <a:cubicBezTo>
                    <a:pt x="60" y="595"/>
                    <a:pt x="96" y="631"/>
                    <a:pt x="119" y="679"/>
                  </a:cubicBezTo>
                  <a:cubicBezTo>
                    <a:pt x="191" y="774"/>
                    <a:pt x="286" y="810"/>
                    <a:pt x="369" y="810"/>
                  </a:cubicBezTo>
                  <a:cubicBezTo>
                    <a:pt x="392" y="815"/>
                    <a:pt x="415" y="817"/>
                    <a:pt x="438" y="817"/>
                  </a:cubicBezTo>
                  <a:cubicBezTo>
                    <a:pt x="521" y="817"/>
                    <a:pt x="599" y="785"/>
                    <a:pt x="655" y="738"/>
                  </a:cubicBezTo>
                  <a:cubicBezTo>
                    <a:pt x="762" y="679"/>
                    <a:pt x="822" y="572"/>
                    <a:pt x="834" y="441"/>
                  </a:cubicBezTo>
                  <a:cubicBezTo>
                    <a:pt x="846" y="357"/>
                    <a:pt x="822" y="250"/>
                    <a:pt x="762" y="179"/>
                  </a:cubicBezTo>
                  <a:cubicBezTo>
                    <a:pt x="703" y="72"/>
                    <a:pt x="596" y="12"/>
                    <a:pt x="46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28"/>
            <p:cNvSpPr/>
            <p:nvPr/>
          </p:nvSpPr>
          <p:spPr>
            <a:xfrm>
              <a:off x="6930325" y="4028600"/>
              <a:ext cx="21450" cy="20575"/>
            </a:xfrm>
            <a:custGeom>
              <a:rect b="b" l="l" r="r" t="t"/>
              <a:pathLst>
                <a:path extrusionOk="0" h="823" w="858">
                  <a:moveTo>
                    <a:pt x="476" y="1"/>
                  </a:moveTo>
                  <a:cubicBezTo>
                    <a:pt x="357" y="1"/>
                    <a:pt x="250" y="36"/>
                    <a:pt x="179" y="96"/>
                  </a:cubicBezTo>
                  <a:cubicBezTo>
                    <a:pt x="84" y="155"/>
                    <a:pt x="24" y="251"/>
                    <a:pt x="12" y="370"/>
                  </a:cubicBezTo>
                  <a:cubicBezTo>
                    <a:pt x="0" y="608"/>
                    <a:pt x="143" y="810"/>
                    <a:pt x="381" y="822"/>
                  </a:cubicBezTo>
                  <a:cubicBezTo>
                    <a:pt x="453" y="822"/>
                    <a:pt x="512" y="810"/>
                    <a:pt x="572" y="786"/>
                  </a:cubicBezTo>
                  <a:cubicBezTo>
                    <a:pt x="727" y="751"/>
                    <a:pt x="834" y="608"/>
                    <a:pt x="846" y="453"/>
                  </a:cubicBezTo>
                  <a:cubicBezTo>
                    <a:pt x="857" y="215"/>
                    <a:pt x="679" y="12"/>
                    <a:pt x="47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28"/>
            <p:cNvSpPr/>
            <p:nvPr/>
          </p:nvSpPr>
          <p:spPr>
            <a:xfrm>
              <a:off x="6984800" y="3178775"/>
              <a:ext cx="21450" cy="20600"/>
            </a:xfrm>
            <a:custGeom>
              <a:rect b="b" l="l" r="r" t="t"/>
              <a:pathLst>
                <a:path extrusionOk="0" h="824" w="858">
                  <a:moveTo>
                    <a:pt x="440" y="1"/>
                  </a:moveTo>
                  <a:cubicBezTo>
                    <a:pt x="225" y="1"/>
                    <a:pt x="47" y="152"/>
                    <a:pt x="24" y="370"/>
                  </a:cubicBezTo>
                  <a:cubicBezTo>
                    <a:pt x="0" y="608"/>
                    <a:pt x="155" y="799"/>
                    <a:pt x="393" y="823"/>
                  </a:cubicBezTo>
                  <a:cubicBezTo>
                    <a:pt x="402" y="823"/>
                    <a:pt x="411" y="823"/>
                    <a:pt x="420" y="823"/>
                  </a:cubicBezTo>
                  <a:cubicBezTo>
                    <a:pt x="646" y="823"/>
                    <a:pt x="822" y="682"/>
                    <a:pt x="834" y="442"/>
                  </a:cubicBezTo>
                  <a:cubicBezTo>
                    <a:pt x="857" y="204"/>
                    <a:pt x="703" y="13"/>
                    <a:pt x="464" y="1"/>
                  </a:cubicBezTo>
                  <a:cubicBezTo>
                    <a:pt x="456" y="1"/>
                    <a:pt x="448" y="1"/>
                    <a:pt x="4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28"/>
            <p:cNvSpPr/>
            <p:nvPr/>
          </p:nvSpPr>
          <p:spPr>
            <a:xfrm>
              <a:off x="6950250" y="2089625"/>
              <a:ext cx="20875" cy="20600"/>
            </a:xfrm>
            <a:custGeom>
              <a:rect b="b" l="l" r="r" t="t"/>
              <a:pathLst>
                <a:path extrusionOk="0" h="824" w="835">
                  <a:moveTo>
                    <a:pt x="410" y="1"/>
                  </a:moveTo>
                  <a:cubicBezTo>
                    <a:pt x="287" y="1"/>
                    <a:pt x="183" y="47"/>
                    <a:pt x="108" y="121"/>
                  </a:cubicBezTo>
                  <a:cubicBezTo>
                    <a:pt x="49" y="205"/>
                    <a:pt x="1" y="276"/>
                    <a:pt x="1" y="383"/>
                  </a:cubicBezTo>
                  <a:lnTo>
                    <a:pt x="1" y="419"/>
                  </a:lnTo>
                  <a:cubicBezTo>
                    <a:pt x="1" y="574"/>
                    <a:pt x="72" y="693"/>
                    <a:pt x="191" y="764"/>
                  </a:cubicBezTo>
                  <a:cubicBezTo>
                    <a:pt x="239" y="800"/>
                    <a:pt x="299" y="824"/>
                    <a:pt x="370" y="824"/>
                  </a:cubicBezTo>
                  <a:cubicBezTo>
                    <a:pt x="441" y="824"/>
                    <a:pt x="525" y="812"/>
                    <a:pt x="584" y="776"/>
                  </a:cubicBezTo>
                  <a:cubicBezTo>
                    <a:pt x="692" y="741"/>
                    <a:pt x="751" y="657"/>
                    <a:pt x="787" y="574"/>
                  </a:cubicBezTo>
                  <a:cubicBezTo>
                    <a:pt x="811" y="538"/>
                    <a:pt x="822" y="502"/>
                    <a:pt x="822" y="455"/>
                  </a:cubicBezTo>
                  <a:cubicBezTo>
                    <a:pt x="834" y="324"/>
                    <a:pt x="787" y="217"/>
                    <a:pt x="703" y="121"/>
                  </a:cubicBezTo>
                  <a:cubicBezTo>
                    <a:pt x="656" y="98"/>
                    <a:pt x="608" y="50"/>
                    <a:pt x="549" y="38"/>
                  </a:cubicBezTo>
                  <a:cubicBezTo>
                    <a:pt x="525" y="26"/>
                    <a:pt x="489" y="2"/>
                    <a:pt x="453" y="2"/>
                  </a:cubicBezTo>
                  <a:cubicBezTo>
                    <a:pt x="439" y="1"/>
                    <a:pt x="424" y="1"/>
                    <a:pt x="4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28"/>
            <p:cNvSpPr/>
            <p:nvPr/>
          </p:nvSpPr>
          <p:spPr>
            <a:xfrm>
              <a:off x="6882700" y="3304975"/>
              <a:ext cx="21450" cy="20600"/>
            </a:xfrm>
            <a:custGeom>
              <a:rect b="b" l="l" r="r" t="t"/>
              <a:pathLst>
                <a:path extrusionOk="0" h="824" w="858">
                  <a:moveTo>
                    <a:pt x="425" y="1"/>
                  </a:moveTo>
                  <a:cubicBezTo>
                    <a:pt x="200" y="1"/>
                    <a:pt x="24" y="142"/>
                    <a:pt x="12" y="371"/>
                  </a:cubicBezTo>
                  <a:cubicBezTo>
                    <a:pt x="0" y="490"/>
                    <a:pt x="36" y="597"/>
                    <a:pt x="119" y="680"/>
                  </a:cubicBezTo>
                  <a:cubicBezTo>
                    <a:pt x="179" y="764"/>
                    <a:pt x="274" y="799"/>
                    <a:pt x="381" y="823"/>
                  </a:cubicBezTo>
                  <a:cubicBezTo>
                    <a:pt x="391" y="824"/>
                    <a:pt x="400" y="824"/>
                    <a:pt x="410" y="824"/>
                  </a:cubicBezTo>
                  <a:cubicBezTo>
                    <a:pt x="623" y="824"/>
                    <a:pt x="799" y="694"/>
                    <a:pt x="834" y="478"/>
                  </a:cubicBezTo>
                  <a:lnTo>
                    <a:pt x="834" y="442"/>
                  </a:lnTo>
                  <a:cubicBezTo>
                    <a:pt x="857" y="252"/>
                    <a:pt x="727" y="61"/>
                    <a:pt x="512" y="13"/>
                  </a:cubicBezTo>
                  <a:cubicBezTo>
                    <a:pt x="500" y="2"/>
                    <a:pt x="476" y="2"/>
                    <a:pt x="453" y="2"/>
                  </a:cubicBezTo>
                  <a:cubicBezTo>
                    <a:pt x="443" y="1"/>
                    <a:pt x="434" y="1"/>
                    <a:pt x="4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28"/>
            <p:cNvSpPr/>
            <p:nvPr/>
          </p:nvSpPr>
          <p:spPr>
            <a:xfrm>
              <a:off x="6801125" y="3180575"/>
              <a:ext cx="21475" cy="20600"/>
            </a:xfrm>
            <a:custGeom>
              <a:rect b="b" l="l" r="r" t="t"/>
              <a:pathLst>
                <a:path extrusionOk="0" h="824" w="859">
                  <a:moveTo>
                    <a:pt x="418" y="1"/>
                  </a:moveTo>
                  <a:cubicBezTo>
                    <a:pt x="203" y="1"/>
                    <a:pt x="25" y="155"/>
                    <a:pt x="13" y="370"/>
                  </a:cubicBezTo>
                  <a:cubicBezTo>
                    <a:pt x="1" y="620"/>
                    <a:pt x="144" y="810"/>
                    <a:pt x="382" y="822"/>
                  </a:cubicBezTo>
                  <a:cubicBezTo>
                    <a:pt x="392" y="823"/>
                    <a:pt x="402" y="823"/>
                    <a:pt x="412" y="823"/>
                  </a:cubicBezTo>
                  <a:cubicBezTo>
                    <a:pt x="579" y="823"/>
                    <a:pt x="731" y="730"/>
                    <a:pt x="799" y="572"/>
                  </a:cubicBezTo>
                  <a:cubicBezTo>
                    <a:pt x="822" y="536"/>
                    <a:pt x="834" y="489"/>
                    <a:pt x="834" y="453"/>
                  </a:cubicBezTo>
                  <a:cubicBezTo>
                    <a:pt x="858" y="227"/>
                    <a:pt x="703" y="25"/>
                    <a:pt x="4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8" name="Google Shape;4208;p28"/>
          <p:cNvSpPr/>
          <p:nvPr/>
        </p:nvSpPr>
        <p:spPr>
          <a:xfrm>
            <a:off x="0" y="4845825"/>
            <a:ext cx="9144000" cy="297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4209" name="Shape 4209"/>
        <p:cNvGrpSpPr/>
        <p:nvPr/>
      </p:nvGrpSpPr>
      <p:grpSpPr>
        <a:xfrm>
          <a:off x="0" y="0"/>
          <a:ext cx="0" cy="0"/>
          <a:chOff x="0" y="0"/>
          <a:chExt cx="0" cy="0"/>
        </a:xfrm>
      </p:grpSpPr>
      <p:grpSp>
        <p:nvGrpSpPr>
          <p:cNvPr id="4210" name="Google Shape;4210;p29"/>
          <p:cNvGrpSpPr/>
          <p:nvPr/>
        </p:nvGrpSpPr>
        <p:grpSpPr>
          <a:xfrm>
            <a:off x="-4" y="-2"/>
            <a:ext cx="1262493" cy="697985"/>
            <a:chOff x="3729625" y="3808325"/>
            <a:chExt cx="470325" cy="260025"/>
          </a:xfrm>
        </p:grpSpPr>
        <p:sp>
          <p:nvSpPr>
            <p:cNvPr id="4211" name="Google Shape;4211;p29"/>
            <p:cNvSpPr/>
            <p:nvPr/>
          </p:nvSpPr>
          <p:spPr>
            <a:xfrm>
              <a:off x="4184725" y="3808325"/>
              <a:ext cx="15225" cy="20575"/>
            </a:xfrm>
            <a:custGeom>
              <a:rect b="b" l="l" r="r" t="t"/>
              <a:pathLst>
                <a:path extrusionOk="0" h="823" w="609">
                  <a:moveTo>
                    <a:pt x="346" y="1"/>
                  </a:moveTo>
                  <a:lnTo>
                    <a:pt x="1" y="727"/>
                  </a:lnTo>
                  <a:lnTo>
                    <a:pt x="227" y="822"/>
                  </a:lnTo>
                  <a:lnTo>
                    <a:pt x="60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29"/>
            <p:cNvSpPr/>
            <p:nvPr/>
          </p:nvSpPr>
          <p:spPr>
            <a:xfrm>
              <a:off x="4053475" y="3877975"/>
              <a:ext cx="325" cy="25"/>
            </a:xfrm>
            <a:custGeom>
              <a:rect b="b" l="l" r="r" t="t"/>
              <a:pathLst>
                <a:path extrusionOk="0" h="1" w="13">
                  <a:moveTo>
                    <a:pt x="12"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29"/>
            <p:cNvSpPr/>
            <p:nvPr/>
          </p:nvSpPr>
          <p:spPr>
            <a:xfrm>
              <a:off x="4054075" y="3877975"/>
              <a:ext cx="325" cy="25"/>
            </a:xfrm>
            <a:custGeom>
              <a:rect b="b" l="l" r="r" t="t"/>
              <a:pathLst>
                <a:path extrusionOk="0" h="1" w="13">
                  <a:moveTo>
                    <a:pt x="12"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29"/>
            <p:cNvSpPr/>
            <p:nvPr/>
          </p:nvSpPr>
          <p:spPr>
            <a:xfrm>
              <a:off x="4052575" y="3877975"/>
              <a:ext cx="25" cy="25"/>
            </a:xfrm>
            <a:custGeom>
              <a:rect b="b" l="l" r="r" t="t"/>
              <a:pathLst>
                <a:path extrusionOk="0" h="1" w="1">
                  <a:moveTo>
                    <a:pt x="1"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29"/>
            <p:cNvSpPr/>
            <p:nvPr/>
          </p:nvSpPr>
          <p:spPr>
            <a:xfrm>
              <a:off x="4052575" y="3877975"/>
              <a:ext cx="925" cy="25"/>
            </a:xfrm>
            <a:custGeom>
              <a:rect b="b" l="l" r="r" t="t"/>
              <a:pathLst>
                <a:path extrusionOk="0" h="1" w="37">
                  <a:moveTo>
                    <a:pt x="36"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29"/>
            <p:cNvSpPr/>
            <p:nvPr/>
          </p:nvSpPr>
          <p:spPr>
            <a:xfrm>
              <a:off x="4052875" y="3817575"/>
              <a:ext cx="75325" cy="60150"/>
            </a:xfrm>
            <a:custGeom>
              <a:rect b="b" l="l" r="r" t="t"/>
              <a:pathLst>
                <a:path extrusionOk="0" h="2406" w="3013">
                  <a:moveTo>
                    <a:pt x="2870" y="0"/>
                  </a:moveTo>
                  <a:lnTo>
                    <a:pt x="1" y="2179"/>
                  </a:lnTo>
                  <a:lnTo>
                    <a:pt x="60" y="2191"/>
                  </a:lnTo>
                  <a:cubicBezTo>
                    <a:pt x="120" y="2203"/>
                    <a:pt x="155" y="2286"/>
                    <a:pt x="143" y="2346"/>
                  </a:cubicBezTo>
                  <a:cubicBezTo>
                    <a:pt x="120" y="2369"/>
                    <a:pt x="108" y="2381"/>
                    <a:pt x="96" y="2405"/>
                  </a:cubicBezTo>
                  <a:lnTo>
                    <a:pt x="3013" y="202"/>
                  </a:lnTo>
                  <a:cubicBezTo>
                    <a:pt x="2953" y="143"/>
                    <a:pt x="2906" y="83"/>
                    <a:pt x="28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29"/>
            <p:cNvSpPr/>
            <p:nvPr/>
          </p:nvSpPr>
          <p:spPr>
            <a:xfrm>
              <a:off x="4054375" y="3877700"/>
              <a:ext cx="900" cy="300"/>
            </a:xfrm>
            <a:custGeom>
              <a:rect b="b" l="l" r="r" t="t"/>
              <a:pathLst>
                <a:path extrusionOk="0" h="12" w="36">
                  <a:moveTo>
                    <a:pt x="36" y="0"/>
                  </a:moveTo>
                  <a:cubicBezTo>
                    <a:pt x="36" y="0"/>
                    <a:pt x="24" y="0"/>
                    <a:pt x="0" y="12"/>
                  </a:cubicBezTo>
                  <a:cubicBezTo>
                    <a:pt x="24" y="12"/>
                    <a:pt x="36" y="0"/>
                    <a:pt x="3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29"/>
            <p:cNvSpPr/>
            <p:nvPr/>
          </p:nvSpPr>
          <p:spPr>
            <a:xfrm>
              <a:off x="3913575" y="3827100"/>
              <a:ext cx="143200" cy="50900"/>
            </a:xfrm>
            <a:custGeom>
              <a:rect b="b" l="l" r="r" t="t"/>
              <a:pathLst>
                <a:path extrusionOk="0" h="2036" w="5728">
                  <a:moveTo>
                    <a:pt x="12" y="0"/>
                  </a:moveTo>
                  <a:lnTo>
                    <a:pt x="12" y="0"/>
                  </a:lnTo>
                  <a:cubicBezTo>
                    <a:pt x="24" y="12"/>
                    <a:pt x="24" y="24"/>
                    <a:pt x="36" y="60"/>
                  </a:cubicBezTo>
                  <a:cubicBezTo>
                    <a:pt x="60" y="131"/>
                    <a:pt x="36" y="191"/>
                    <a:pt x="0" y="238"/>
                  </a:cubicBezTo>
                  <a:lnTo>
                    <a:pt x="5561" y="2036"/>
                  </a:lnTo>
                  <a:lnTo>
                    <a:pt x="5644" y="2036"/>
                  </a:lnTo>
                  <a:cubicBezTo>
                    <a:pt x="5668" y="2036"/>
                    <a:pt x="5668" y="2024"/>
                    <a:pt x="5680" y="2024"/>
                  </a:cubicBezTo>
                  <a:cubicBezTo>
                    <a:pt x="5692" y="2000"/>
                    <a:pt x="5703" y="1988"/>
                    <a:pt x="5727" y="1965"/>
                  </a:cubicBezTo>
                  <a:cubicBezTo>
                    <a:pt x="5727" y="1905"/>
                    <a:pt x="5692" y="1822"/>
                    <a:pt x="5632" y="1810"/>
                  </a:cubicBezTo>
                  <a:lnTo>
                    <a:pt x="5573" y="1798"/>
                  </a:ln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29"/>
            <p:cNvSpPr/>
            <p:nvPr/>
          </p:nvSpPr>
          <p:spPr>
            <a:xfrm>
              <a:off x="4141275" y="3808325"/>
              <a:ext cx="5975" cy="2725"/>
            </a:xfrm>
            <a:custGeom>
              <a:rect b="b" l="l" r="r" t="t"/>
              <a:pathLst>
                <a:path extrusionOk="0" h="109" w="239">
                  <a:moveTo>
                    <a:pt x="1" y="1"/>
                  </a:moveTo>
                  <a:lnTo>
                    <a:pt x="1" y="13"/>
                  </a:lnTo>
                  <a:lnTo>
                    <a:pt x="10" y="13"/>
                  </a:lnTo>
                  <a:cubicBezTo>
                    <a:pt x="7" y="8"/>
                    <a:pt x="4" y="4"/>
                    <a:pt x="1" y="1"/>
                  </a:cubicBezTo>
                  <a:close/>
                  <a:moveTo>
                    <a:pt x="10" y="13"/>
                  </a:moveTo>
                  <a:lnTo>
                    <a:pt x="10" y="13"/>
                  </a:lnTo>
                  <a:cubicBezTo>
                    <a:pt x="18" y="26"/>
                    <a:pt x="24" y="43"/>
                    <a:pt x="24" y="60"/>
                  </a:cubicBezTo>
                  <a:lnTo>
                    <a:pt x="132" y="108"/>
                  </a:lnTo>
                  <a:lnTo>
                    <a:pt x="239" y="13"/>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29"/>
            <p:cNvSpPr/>
            <p:nvPr/>
          </p:nvSpPr>
          <p:spPr>
            <a:xfrm>
              <a:off x="4141875" y="3809525"/>
              <a:ext cx="51525" cy="25325"/>
            </a:xfrm>
            <a:custGeom>
              <a:rect b="b" l="l" r="r" t="t"/>
              <a:pathLst>
                <a:path extrusionOk="0" h="1013" w="2061">
                  <a:moveTo>
                    <a:pt x="0" y="1"/>
                  </a:moveTo>
                  <a:lnTo>
                    <a:pt x="0" y="1"/>
                  </a:lnTo>
                  <a:cubicBezTo>
                    <a:pt x="12" y="24"/>
                    <a:pt x="36" y="72"/>
                    <a:pt x="48" y="108"/>
                  </a:cubicBezTo>
                  <a:cubicBezTo>
                    <a:pt x="60" y="167"/>
                    <a:pt x="60" y="203"/>
                    <a:pt x="48" y="263"/>
                  </a:cubicBezTo>
                  <a:lnTo>
                    <a:pt x="1560" y="882"/>
                  </a:lnTo>
                  <a:cubicBezTo>
                    <a:pt x="1584" y="798"/>
                    <a:pt x="1644" y="763"/>
                    <a:pt x="1715" y="739"/>
                  </a:cubicBezTo>
                  <a:cubicBezTo>
                    <a:pt x="1729" y="736"/>
                    <a:pt x="1743" y="734"/>
                    <a:pt x="1756" y="734"/>
                  </a:cubicBezTo>
                  <a:cubicBezTo>
                    <a:pt x="1846" y="734"/>
                    <a:pt x="1920" y="800"/>
                    <a:pt x="1941" y="894"/>
                  </a:cubicBezTo>
                  <a:cubicBezTo>
                    <a:pt x="1953" y="941"/>
                    <a:pt x="1941" y="965"/>
                    <a:pt x="1917" y="1013"/>
                  </a:cubicBezTo>
                  <a:cubicBezTo>
                    <a:pt x="1953" y="1013"/>
                    <a:pt x="1965" y="1001"/>
                    <a:pt x="1977" y="977"/>
                  </a:cubicBezTo>
                  <a:lnTo>
                    <a:pt x="2025" y="941"/>
                  </a:lnTo>
                  <a:cubicBezTo>
                    <a:pt x="2060" y="882"/>
                    <a:pt x="2025" y="798"/>
                    <a:pt x="1965" y="786"/>
                  </a:cubicBezTo>
                  <a:lnTo>
                    <a:pt x="1953" y="786"/>
                  </a:lnTo>
                  <a:lnTo>
                    <a:pt x="1727" y="703"/>
                  </a:lnTo>
                  <a:lnTo>
                    <a:pt x="108" y="48"/>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29"/>
            <p:cNvSpPr/>
            <p:nvPr/>
          </p:nvSpPr>
          <p:spPr>
            <a:xfrm>
              <a:off x="4122525" y="3808325"/>
              <a:ext cx="3900" cy="1225"/>
            </a:xfrm>
            <a:custGeom>
              <a:rect b="b" l="l" r="r" t="t"/>
              <a:pathLst>
                <a:path extrusionOk="0" h="49" w="156">
                  <a:moveTo>
                    <a:pt x="1" y="1"/>
                  </a:moveTo>
                  <a:lnTo>
                    <a:pt x="120" y="49"/>
                  </a:lnTo>
                  <a:cubicBezTo>
                    <a:pt x="132" y="37"/>
                    <a:pt x="132" y="13"/>
                    <a:pt x="15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29"/>
            <p:cNvSpPr/>
            <p:nvPr/>
          </p:nvSpPr>
          <p:spPr>
            <a:xfrm>
              <a:off x="3906425" y="3808325"/>
              <a:ext cx="10750" cy="16400"/>
            </a:xfrm>
            <a:custGeom>
              <a:rect b="b" l="l" r="r" t="t"/>
              <a:pathLst>
                <a:path extrusionOk="0" h="656" w="430">
                  <a:moveTo>
                    <a:pt x="191" y="1"/>
                  </a:moveTo>
                  <a:lnTo>
                    <a:pt x="1" y="644"/>
                  </a:lnTo>
                  <a:cubicBezTo>
                    <a:pt x="13" y="632"/>
                    <a:pt x="48" y="632"/>
                    <a:pt x="60" y="608"/>
                  </a:cubicBezTo>
                  <a:cubicBezTo>
                    <a:pt x="74" y="605"/>
                    <a:pt x="89" y="604"/>
                    <a:pt x="104" y="604"/>
                  </a:cubicBezTo>
                  <a:cubicBezTo>
                    <a:pt x="152" y="604"/>
                    <a:pt x="202" y="619"/>
                    <a:pt x="239" y="656"/>
                  </a:cubicBezTo>
                  <a:lnTo>
                    <a:pt x="42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29"/>
            <p:cNvSpPr/>
            <p:nvPr/>
          </p:nvSpPr>
          <p:spPr>
            <a:xfrm>
              <a:off x="3838275" y="3832450"/>
              <a:ext cx="71150" cy="218800"/>
            </a:xfrm>
            <a:custGeom>
              <a:rect b="b" l="l" r="r" t="t"/>
              <a:pathLst>
                <a:path extrusionOk="0" h="8752" w="2846">
                  <a:moveTo>
                    <a:pt x="2655" y="0"/>
                  </a:moveTo>
                  <a:cubicBezTo>
                    <a:pt x="2631" y="24"/>
                    <a:pt x="2619" y="24"/>
                    <a:pt x="2619" y="24"/>
                  </a:cubicBezTo>
                  <a:lnTo>
                    <a:pt x="0" y="8692"/>
                  </a:lnTo>
                  <a:cubicBezTo>
                    <a:pt x="95" y="8692"/>
                    <a:pt x="167" y="8716"/>
                    <a:pt x="226" y="8751"/>
                  </a:cubicBezTo>
                  <a:lnTo>
                    <a:pt x="2846" y="84"/>
                  </a:lnTo>
                  <a:lnTo>
                    <a:pt x="2846" y="84"/>
                  </a:lnTo>
                  <a:cubicBezTo>
                    <a:pt x="2836" y="85"/>
                    <a:pt x="2827" y="86"/>
                    <a:pt x="2818" y="86"/>
                  </a:cubicBezTo>
                  <a:cubicBezTo>
                    <a:pt x="2754" y="86"/>
                    <a:pt x="2686" y="52"/>
                    <a:pt x="265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29"/>
            <p:cNvSpPr/>
            <p:nvPr/>
          </p:nvSpPr>
          <p:spPr>
            <a:xfrm>
              <a:off x="3813250" y="3808325"/>
              <a:ext cx="91425" cy="24750"/>
            </a:xfrm>
            <a:custGeom>
              <a:rect b="b" l="l" r="r" t="t"/>
              <a:pathLst>
                <a:path extrusionOk="0" h="990" w="3657">
                  <a:moveTo>
                    <a:pt x="1" y="1"/>
                  </a:moveTo>
                  <a:lnTo>
                    <a:pt x="3549" y="989"/>
                  </a:lnTo>
                  <a:lnTo>
                    <a:pt x="3620" y="989"/>
                  </a:lnTo>
                  <a:cubicBezTo>
                    <a:pt x="3632" y="989"/>
                    <a:pt x="3656" y="965"/>
                    <a:pt x="3656" y="965"/>
                  </a:cubicBezTo>
                  <a:lnTo>
                    <a:pt x="3609" y="882"/>
                  </a:lnTo>
                  <a:cubicBezTo>
                    <a:pt x="3597" y="834"/>
                    <a:pt x="3609" y="811"/>
                    <a:pt x="3620" y="763"/>
                  </a:cubicBezTo>
                  <a:lnTo>
                    <a:pt x="3609" y="763"/>
                  </a:lnTo>
                  <a:lnTo>
                    <a:pt x="89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29"/>
            <p:cNvSpPr/>
            <p:nvPr/>
          </p:nvSpPr>
          <p:spPr>
            <a:xfrm>
              <a:off x="3729625" y="3808325"/>
              <a:ext cx="107475" cy="244125"/>
            </a:xfrm>
            <a:custGeom>
              <a:rect b="b" l="l" r="r" t="t"/>
              <a:pathLst>
                <a:path extrusionOk="0" h="9765" w="4299">
                  <a:moveTo>
                    <a:pt x="0" y="1"/>
                  </a:moveTo>
                  <a:lnTo>
                    <a:pt x="4108" y="9764"/>
                  </a:lnTo>
                  <a:cubicBezTo>
                    <a:pt x="4156" y="9716"/>
                    <a:pt x="4215" y="9681"/>
                    <a:pt x="4298" y="9657"/>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29"/>
            <p:cNvSpPr/>
            <p:nvPr/>
          </p:nvSpPr>
          <p:spPr>
            <a:xfrm>
              <a:off x="4180275" y="3827875"/>
              <a:ext cx="10150" cy="9700"/>
            </a:xfrm>
            <a:custGeom>
              <a:rect b="b" l="l" r="r" t="t"/>
              <a:pathLst>
                <a:path extrusionOk="0" h="388" w="406">
                  <a:moveTo>
                    <a:pt x="197" y="0"/>
                  </a:moveTo>
                  <a:cubicBezTo>
                    <a:pt x="183" y="0"/>
                    <a:pt x="169" y="2"/>
                    <a:pt x="155" y="5"/>
                  </a:cubicBezTo>
                  <a:cubicBezTo>
                    <a:pt x="84" y="29"/>
                    <a:pt x="24" y="88"/>
                    <a:pt x="12" y="148"/>
                  </a:cubicBezTo>
                  <a:cubicBezTo>
                    <a:pt x="12" y="171"/>
                    <a:pt x="0" y="195"/>
                    <a:pt x="12" y="231"/>
                  </a:cubicBezTo>
                  <a:cubicBezTo>
                    <a:pt x="23" y="329"/>
                    <a:pt x="114" y="387"/>
                    <a:pt x="211" y="387"/>
                  </a:cubicBezTo>
                  <a:cubicBezTo>
                    <a:pt x="220" y="387"/>
                    <a:pt x="229" y="387"/>
                    <a:pt x="239" y="386"/>
                  </a:cubicBezTo>
                  <a:cubicBezTo>
                    <a:pt x="298" y="362"/>
                    <a:pt x="358" y="326"/>
                    <a:pt x="369" y="279"/>
                  </a:cubicBezTo>
                  <a:cubicBezTo>
                    <a:pt x="405" y="243"/>
                    <a:pt x="405" y="207"/>
                    <a:pt x="381" y="160"/>
                  </a:cubicBezTo>
                  <a:cubicBezTo>
                    <a:pt x="371" y="66"/>
                    <a:pt x="289" y="0"/>
                    <a:pt x="19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29"/>
            <p:cNvSpPr/>
            <p:nvPr/>
          </p:nvSpPr>
          <p:spPr>
            <a:xfrm>
              <a:off x="4124025" y="3808325"/>
              <a:ext cx="19075" cy="15750"/>
            </a:xfrm>
            <a:custGeom>
              <a:rect b="b" l="l" r="r" t="t"/>
              <a:pathLst>
                <a:path extrusionOk="0" h="630" w="763">
                  <a:moveTo>
                    <a:pt x="95" y="1"/>
                  </a:moveTo>
                  <a:cubicBezTo>
                    <a:pt x="72" y="13"/>
                    <a:pt x="60" y="37"/>
                    <a:pt x="60" y="49"/>
                  </a:cubicBezTo>
                  <a:cubicBezTo>
                    <a:pt x="12" y="120"/>
                    <a:pt x="0" y="215"/>
                    <a:pt x="12" y="311"/>
                  </a:cubicBezTo>
                  <a:cubicBezTo>
                    <a:pt x="12" y="334"/>
                    <a:pt x="24" y="358"/>
                    <a:pt x="24" y="370"/>
                  </a:cubicBezTo>
                  <a:cubicBezTo>
                    <a:pt x="60" y="441"/>
                    <a:pt x="107" y="525"/>
                    <a:pt x="179" y="561"/>
                  </a:cubicBezTo>
                  <a:cubicBezTo>
                    <a:pt x="232" y="605"/>
                    <a:pt x="304" y="629"/>
                    <a:pt x="382" y="629"/>
                  </a:cubicBezTo>
                  <a:cubicBezTo>
                    <a:pt x="409" y="629"/>
                    <a:pt x="437" y="626"/>
                    <a:pt x="464" y="620"/>
                  </a:cubicBezTo>
                  <a:cubicBezTo>
                    <a:pt x="607" y="596"/>
                    <a:pt x="726" y="477"/>
                    <a:pt x="762" y="346"/>
                  </a:cubicBezTo>
                  <a:lnTo>
                    <a:pt x="762" y="168"/>
                  </a:lnTo>
                  <a:cubicBezTo>
                    <a:pt x="762" y="120"/>
                    <a:pt x="750" y="96"/>
                    <a:pt x="714" y="60"/>
                  </a:cubicBezTo>
                  <a:cubicBezTo>
                    <a:pt x="703" y="49"/>
                    <a:pt x="691" y="37"/>
                    <a:pt x="69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29"/>
            <p:cNvSpPr/>
            <p:nvPr/>
          </p:nvSpPr>
          <p:spPr>
            <a:xfrm>
              <a:off x="3828750" y="4049725"/>
              <a:ext cx="20250" cy="18625"/>
            </a:xfrm>
            <a:custGeom>
              <a:rect b="b" l="l" r="r" t="t"/>
              <a:pathLst>
                <a:path extrusionOk="0" h="745" w="810">
                  <a:moveTo>
                    <a:pt x="322" y="1"/>
                  </a:moveTo>
                  <a:cubicBezTo>
                    <a:pt x="250" y="25"/>
                    <a:pt x="179" y="60"/>
                    <a:pt x="119" y="108"/>
                  </a:cubicBezTo>
                  <a:cubicBezTo>
                    <a:pt x="24" y="203"/>
                    <a:pt x="0" y="322"/>
                    <a:pt x="24" y="441"/>
                  </a:cubicBezTo>
                  <a:cubicBezTo>
                    <a:pt x="66" y="621"/>
                    <a:pt x="222" y="745"/>
                    <a:pt x="406" y="745"/>
                  </a:cubicBezTo>
                  <a:cubicBezTo>
                    <a:pt x="429" y="745"/>
                    <a:pt x="453" y="743"/>
                    <a:pt x="476" y="739"/>
                  </a:cubicBezTo>
                  <a:cubicBezTo>
                    <a:pt x="679" y="691"/>
                    <a:pt x="810" y="501"/>
                    <a:pt x="774" y="287"/>
                  </a:cubicBezTo>
                  <a:cubicBezTo>
                    <a:pt x="750" y="179"/>
                    <a:pt x="679" y="108"/>
                    <a:pt x="607" y="49"/>
                  </a:cubicBezTo>
                  <a:cubicBezTo>
                    <a:pt x="548" y="25"/>
                    <a:pt x="476" y="1"/>
                    <a:pt x="38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29"/>
            <p:cNvSpPr/>
            <p:nvPr/>
          </p:nvSpPr>
          <p:spPr>
            <a:xfrm>
              <a:off x="3903450" y="3823400"/>
              <a:ext cx="11625" cy="11450"/>
            </a:xfrm>
            <a:custGeom>
              <a:rect b="b" l="l" r="r" t="t"/>
              <a:pathLst>
                <a:path extrusionOk="0" h="458" w="465">
                  <a:moveTo>
                    <a:pt x="223" y="1"/>
                  </a:moveTo>
                  <a:cubicBezTo>
                    <a:pt x="208" y="1"/>
                    <a:pt x="193" y="2"/>
                    <a:pt x="179" y="5"/>
                  </a:cubicBezTo>
                  <a:cubicBezTo>
                    <a:pt x="143" y="5"/>
                    <a:pt x="132" y="29"/>
                    <a:pt x="120" y="41"/>
                  </a:cubicBezTo>
                  <a:cubicBezTo>
                    <a:pt x="72" y="65"/>
                    <a:pt x="24" y="112"/>
                    <a:pt x="12" y="160"/>
                  </a:cubicBezTo>
                  <a:cubicBezTo>
                    <a:pt x="1" y="184"/>
                    <a:pt x="1" y="231"/>
                    <a:pt x="1" y="279"/>
                  </a:cubicBezTo>
                  <a:cubicBezTo>
                    <a:pt x="1" y="303"/>
                    <a:pt x="12" y="339"/>
                    <a:pt x="36" y="362"/>
                  </a:cubicBezTo>
                  <a:cubicBezTo>
                    <a:pt x="84" y="422"/>
                    <a:pt x="155" y="458"/>
                    <a:pt x="239" y="458"/>
                  </a:cubicBezTo>
                  <a:lnTo>
                    <a:pt x="263" y="458"/>
                  </a:lnTo>
                  <a:cubicBezTo>
                    <a:pt x="310" y="446"/>
                    <a:pt x="358" y="422"/>
                    <a:pt x="382" y="386"/>
                  </a:cubicBezTo>
                  <a:cubicBezTo>
                    <a:pt x="429" y="327"/>
                    <a:pt x="465" y="267"/>
                    <a:pt x="441" y="184"/>
                  </a:cubicBezTo>
                  <a:cubicBezTo>
                    <a:pt x="441" y="172"/>
                    <a:pt x="429" y="148"/>
                    <a:pt x="417" y="124"/>
                  </a:cubicBezTo>
                  <a:cubicBezTo>
                    <a:pt x="405" y="100"/>
                    <a:pt x="382" y="89"/>
                    <a:pt x="358" y="53"/>
                  </a:cubicBezTo>
                  <a:cubicBezTo>
                    <a:pt x="321" y="16"/>
                    <a:pt x="271" y="1"/>
                    <a:pt x="22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0" name="Google Shape;4230;p29"/>
          <p:cNvGrpSpPr/>
          <p:nvPr/>
        </p:nvGrpSpPr>
        <p:grpSpPr>
          <a:xfrm flipH="1">
            <a:off x="7881496" y="-2"/>
            <a:ext cx="1262493" cy="697985"/>
            <a:chOff x="3729625" y="3808325"/>
            <a:chExt cx="470325" cy="260025"/>
          </a:xfrm>
        </p:grpSpPr>
        <p:sp>
          <p:nvSpPr>
            <p:cNvPr id="4231" name="Google Shape;4231;p29"/>
            <p:cNvSpPr/>
            <p:nvPr/>
          </p:nvSpPr>
          <p:spPr>
            <a:xfrm>
              <a:off x="4184725" y="3808325"/>
              <a:ext cx="15225" cy="20575"/>
            </a:xfrm>
            <a:custGeom>
              <a:rect b="b" l="l" r="r" t="t"/>
              <a:pathLst>
                <a:path extrusionOk="0" h="823" w="609">
                  <a:moveTo>
                    <a:pt x="346" y="1"/>
                  </a:moveTo>
                  <a:lnTo>
                    <a:pt x="1" y="727"/>
                  </a:lnTo>
                  <a:lnTo>
                    <a:pt x="227" y="822"/>
                  </a:lnTo>
                  <a:lnTo>
                    <a:pt x="60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29"/>
            <p:cNvSpPr/>
            <p:nvPr/>
          </p:nvSpPr>
          <p:spPr>
            <a:xfrm>
              <a:off x="4053475" y="3877975"/>
              <a:ext cx="325" cy="25"/>
            </a:xfrm>
            <a:custGeom>
              <a:rect b="b" l="l" r="r" t="t"/>
              <a:pathLst>
                <a:path extrusionOk="0" h="1" w="13">
                  <a:moveTo>
                    <a:pt x="12"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29"/>
            <p:cNvSpPr/>
            <p:nvPr/>
          </p:nvSpPr>
          <p:spPr>
            <a:xfrm>
              <a:off x="4054075" y="3877975"/>
              <a:ext cx="325" cy="25"/>
            </a:xfrm>
            <a:custGeom>
              <a:rect b="b" l="l" r="r" t="t"/>
              <a:pathLst>
                <a:path extrusionOk="0" h="1" w="13">
                  <a:moveTo>
                    <a:pt x="12"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29"/>
            <p:cNvSpPr/>
            <p:nvPr/>
          </p:nvSpPr>
          <p:spPr>
            <a:xfrm>
              <a:off x="4052575" y="3877975"/>
              <a:ext cx="25" cy="25"/>
            </a:xfrm>
            <a:custGeom>
              <a:rect b="b" l="l" r="r" t="t"/>
              <a:pathLst>
                <a:path extrusionOk="0" h="1" w="1">
                  <a:moveTo>
                    <a:pt x="1"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29"/>
            <p:cNvSpPr/>
            <p:nvPr/>
          </p:nvSpPr>
          <p:spPr>
            <a:xfrm>
              <a:off x="4052575" y="3877975"/>
              <a:ext cx="925" cy="25"/>
            </a:xfrm>
            <a:custGeom>
              <a:rect b="b" l="l" r="r" t="t"/>
              <a:pathLst>
                <a:path extrusionOk="0" h="1" w="37">
                  <a:moveTo>
                    <a:pt x="36"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29"/>
            <p:cNvSpPr/>
            <p:nvPr/>
          </p:nvSpPr>
          <p:spPr>
            <a:xfrm>
              <a:off x="4052875" y="3817575"/>
              <a:ext cx="75325" cy="60150"/>
            </a:xfrm>
            <a:custGeom>
              <a:rect b="b" l="l" r="r" t="t"/>
              <a:pathLst>
                <a:path extrusionOk="0" h="2406" w="3013">
                  <a:moveTo>
                    <a:pt x="2870" y="0"/>
                  </a:moveTo>
                  <a:lnTo>
                    <a:pt x="1" y="2179"/>
                  </a:lnTo>
                  <a:lnTo>
                    <a:pt x="60" y="2191"/>
                  </a:lnTo>
                  <a:cubicBezTo>
                    <a:pt x="120" y="2203"/>
                    <a:pt x="155" y="2286"/>
                    <a:pt x="143" y="2346"/>
                  </a:cubicBezTo>
                  <a:cubicBezTo>
                    <a:pt x="120" y="2369"/>
                    <a:pt x="108" y="2381"/>
                    <a:pt x="96" y="2405"/>
                  </a:cubicBezTo>
                  <a:lnTo>
                    <a:pt x="3013" y="202"/>
                  </a:lnTo>
                  <a:cubicBezTo>
                    <a:pt x="2953" y="143"/>
                    <a:pt x="2906" y="83"/>
                    <a:pt x="28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29"/>
            <p:cNvSpPr/>
            <p:nvPr/>
          </p:nvSpPr>
          <p:spPr>
            <a:xfrm>
              <a:off x="4054375" y="3877700"/>
              <a:ext cx="900" cy="300"/>
            </a:xfrm>
            <a:custGeom>
              <a:rect b="b" l="l" r="r" t="t"/>
              <a:pathLst>
                <a:path extrusionOk="0" h="12" w="36">
                  <a:moveTo>
                    <a:pt x="36" y="0"/>
                  </a:moveTo>
                  <a:cubicBezTo>
                    <a:pt x="36" y="0"/>
                    <a:pt x="24" y="0"/>
                    <a:pt x="0" y="12"/>
                  </a:cubicBezTo>
                  <a:cubicBezTo>
                    <a:pt x="24" y="12"/>
                    <a:pt x="36" y="0"/>
                    <a:pt x="3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29"/>
            <p:cNvSpPr/>
            <p:nvPr/>
          </p:nvSpPr>
          <p:spPr>
            <a:xfrm>
              <a:off x="3913575" y="3827100"/>
              <a:ext cx="143200" cy="50900"/>
            </a:xfrm>
            <a:custGeom>
              <a:rect b="b" l="l" r="r" t="t"/>
              <a:pathLst>
                <a:path extrusionOk="0" h="2036" w="5728">
                  <a:moveTo>
                    <a:pt x="12" y="0"/>
                  </a:moveTo>
                  <a:lnTo>
                    <a:pt x="12" y="0"/>
                  </a:lnTo>
                  <a:cubicBezTo>
                    <a:pt x="24" y="12"/>
                    <a:pt x="24" y="24"/>
                    <a:pt x="36" y="60"/>
                  </a:cubicBezTo>
                  <a:cubicBezTo>
                    <a:pt x="60" y="131"/>
                    <a:pt x="36" y="191"/>
                    <a:pt x="0" y="238"/>
                  </a:cubicBezTo>
                  <a:lnTo>
                    <a:pt x="5561" y="2036"/>
                  </a:lnTo>
                  <a:lnTo>
                    <a:pt x="5644" y="2036"/>
                  </a:lnTo>
                  <a:cubicBezTo>
                    <a:pt x="5668" y="2036"/>
                    <a:pt x="5668" y="2024"/>
                    <a:pt x="5680" y="2024"/>
                  </a:cubicBezTo>
                  <a:cubicBezTo>
                    <a:pt x="5692" y="2000"/>
                    <a:pt x="5703" y="1988"/>
                    <a:pt x="5727" y="1965"/>
                  </a:cubicBezTo>
                  <a:cubicBezTo>
                    <a:pt x="5727" y="1905"/>
                    <a:pt x="5692" y="1822"/>
                    <a:pt x="5632" y="1810"/>
                  </a:cubicBezTo>
                  <a:lnTo>
                    <a:pt x="5573" y="1798"/>
                  </a:ln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29"/>
            <p:cNvSpPr/>
            <p:nvPr/>
          </p:nvSpPr>
          <p:spPr>
            <a:xfrm>
              <a:off x="4141275" y="3808325"/>
              <a:ext cx="5975" cy="2725"/>
            </a:xfrm>
            <a:custGeom>
              <a:rect b="b" l="l" r="r" t="t"/>
              <a:pathLst>
                <a:path extrusionOk="0" h="109" w="239">
                  <a:moveTo>
                    <a:pt x="1" y="1"/>
                  </a:moveTo>
                  <a:lnTo>
                    <a:pt x="1" y="13"/>
                  </a:lnTo>
                  <a:lnTo>
                    <a:pt x="10" y="13"/>
                  </a:lnTo>
                  <a:cubicBezTo>
                    <a:pt x="7" y="8"/>
                    <a:pt x="4" y="4"/>
                    <a:pt x="1" y="1"/>
                  </a:cubicBezTo>
                  <a:close/>
                  <a:moveTo>
                    <a:pt x="10" y="13"/>
                  </a:moveTo>
                  <a:lnTo>
                    <a:pt x="10" y="13"/>
                  </a:lnTo>
                  <a:cubicBezTo>
                    <a:pt x="18" y="26"/>
                    <a:pt x="24" y="43"/>
                    <a:pt x="24" y="60"/>
                  </a:cubicBezTo>
                  <a:lnTo>
                    <a:pt x="132" y="108"/>
                  </a:lnTo>
                  <a:lnTo>
                    <a:pt x="239" y="13"/>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29"/>
            <p:cNvSpPr/>
            <p:nvPr/>
          </p:nvSpPr>
          <p:spPr>
            <a:xfrm>
              <a:off x="4141875" y="3809525"/>
              <a:ext cx="51525" cy="25325"/>
            </a:xfrm>
            <a:custGeom>
              <a:rect b="b" l="l" r="r" t="t"/>
              <a:pathLst>
                <a:path extrusionOk="0" h="1013" w="2061">
                  <a:moveTo>
                    <a:pt x="0" y="1"/>
                  </a:moveTo>
                  <a:lnTo>
                    <a:pt x="0" y="1"/>
                  </a:lnTo>
                  <a:cubicBezTo>
                    <a:pt x="12" y="24"/>
                    <a:pt x="36" y="72"/>
                    <a:pt x="48" y="108"/>
                  </a:cubicBezTo>
                  <a:cubicBezTo>
                    <a:pt x="60" y="167"/>
                    <a:pt x="60" y="203"/>
                    <a:pt x="48" y="263"/>
                  </a:cubicBezTo>
                  <a:lnTo>
                    <a:pt x="1560" y="882"/>
                  </a:lnTo>
                  <a:cubicBezTo>
                    <a:pt x="1584" y="798"/>
                    <a:pt x="1644" y="763"/>
                    <a:pt x="1715" y="739"/>
                  </a:cubicBezTo>
                  <a:cubicBezTo>
                    <a:pt x="1729" y="736"/>
                    <a:pt x="1743" y="734"/>
                    <a:pt x="1756" y="734"/>
                  </a:cubicBezTo>
                  <a:cubicBezTo>
                    <a:pt x="1846" y="734"/>
                    <a:pt x="1920" y="800"/>
                    <a:pt x="1941" y="894"/>
                  </a:cubicBezTo>
                  <a:cubicBezTo>
                    <a:pt x="1953" y="941"/>
                    <a:pt x="1941" y="965"/>
                    <a:pt x="1917" y="1013"/>
                  </a:cubicBezTo>
                  <a:cubicBezTo>
                    <a:pt x="1953" y="1013"/>
                    <a:pt x="1965" y="1001"/>
                    <a:pt x="1977" y="977"/>
                  </a:cubicBezTo>
                  <a:lnTo>
                    <a:pt x="2025" y="941"/>
                  </a:lnTo>
                  <a:cubicBezTo>
                    <a:pt x="2060" y="882"/>
                    <a:pt x="2025" y="798"/>
                    <a:pt x="1965" y="786"/>
                  </a:cubicBezTo>
                  <a:lnTo>
                    <a:pt x="1953" y="786"/>
                  </a:lnTo>
                  <a:lnTo>
                    <a:pt x="1727" y="703"/>
                  </a:lnTo>
                  <a:lnTo>
                    <a:pt x="108" y="48"/>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29"/>
            <p:cNvSpPr/>
            <p:nvPr/>
          </p:nvSpPr>
          <p:spPr>
            <a:xfrm>
              <a:off x="4122525" y="3808325"/>
              <a:ext cx="3900" cy="1225"/>
            </a:xfrm>
            <a:custGeom>
              <a:rect b="b" l="l" r="r" t="t"/>
              <a:pathLst>
                <a:path extrusionOk="0" h="49" w="156">
                  <a:moveTo>
                    <a:pt x="1" y="1"/>
                  </a:moveTo>
                  <a:lnTo>
                    <a:pt x="120" y="49"/>
                  </a:lnTo>
                  <a:cubicBezTo>
                    <a:pt x="132" y="37"/>
                    <a:pt x="132" y="13"/>
                    <a:pt x="15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29"/>
            <p:cNvSpPr/>
            <p:nvPr/>
          </p:nvSpPr>
          <p:spPr>
            <a:xfrm>
              <a:off x="3906425" y="3808325"/>
              <a:ext cx="10750" cy="16400"/>
            </a:xfrm>
            <a:custGeom>
              <a:rect b="b" l="l" r="r" t="t"/>
              <a:pathLst>
                <a:path extrusionOk="0" h="656" w="430">
                  <a:moveTo>
                    <a:pt x="191" y="1"/>
                  </a:moveTo>
                  <a:lnTo>
                    <a:pt x="1" y="644"/>
                  </a:lnTo>
                  <a:cubicBezTo>
                    <a:pt x="13" y="632"/>
                    <a:pt x="48" y="632"/>
                    <a:pt x="60" y="608"/>
                  </a:cubicBezTo>
                  <a:cubicBezTo>
                    <a:pt x="74" y="605"/>
                    <a:pt x="89" y="604"/>
                    <a:pt x="104" y="604"/>
                  </a:cubicBezTo>
                  <a:cubicBezTo>
                    <a:pt x="152" y="604"/>
                    <a:pt x="202" y="619"/>
                    <a:pt x="239" y="656"/>
                  </a:cubicBezTo>
                  <a:lnTo>
                    <a:pt x="42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29"/>
            <p:cNvSpPr/>
            <p:nvPr/>
          </p:nvSpPr>
          <p:spPr>
            <a:xfrm>
              <a:off x="3838275" y="3832450"/>
              <a:ext cx="71150" cy="218800"/>
            </a:xfrm>
            <a:custGeom>
              <a:rect b="b" l="l" r="r" t="t"/>
              <a:pathLst>
                <a:path extrusionOk="0" h="8752" w="2846">
                  <a:moveTo>
                    <a:pt x="2655" y="0"/>
                  </a:moveTo>
                  <a:cubicBezTo>
                    <a:pt x="2631" y="24"/>
                    <a:pt x="2619" y="24"/>
                    <a:pt x="2619" y="24"/>
                  </a:cubicBezTo>
                  <a:lnTo>
                    <a:pt x="0" y="8692"/>
                  </a:lnTo>
                  <a:cubicBezTo>
                    <a:pt x="95" y="8692"/>
                    <a:pt x="167" y="8716"/>
                    <a:pt x="226" y="8751"/>
                  </a:cubicBezTo>
                  <a:lnTo>
                    <a:pt x="2846" y="84"/>
                  </a:lnTo>
                  <a:lnTo>
                    <a:pt x="2846" y="84"/>
                  </a:lnTo>
                  <a:cubicBezTo>
                    <a:pt x="2836" y="85"/>
                    <a:pt x="2827" y="86"/>
                    <a:pt x="2818" y="86"/>
                  </a:cubicBezTo>
                  <a:cubicBezTo>
                    <a:pt x="2754" y="86"/>
                    <a:pt x="2686" y="52"/>
                    <a:pt x="265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29"/>
            <p:cNvSpPr/>
            <p:nvPr/>
          </p:nvSpPr>
          <p:spPr>
            <a:xfrm>
              <a:off x="3813250" y="3808325"/>
              <a:ext cx="91425" cy="24750"/>
            </a:xfrm>
            <a:custGeom>
              <a:rect b="b" l="l" r="r" t="t"/>
              <a:pathLst>
                <a:path extrusionOk="0" h="990" w="3657">
                  <a:moveTo>
                    <a:pt x="1" y="1"/>
                  </a:moveTo>
                  <a:lnTo>
                    <a:pt x="3549" y="989"/>
                  </a:lnTo>
                  <a:lnTo>
                    <a:pt x="3620" y="989"/>
                  </a:lnTo>
                  <a:cubicBezTo>
                    <a:pt x="3632" y="989"/>
                    <a:pt x="3656" y="965"/>
                    <a:pt x="3656" y="965"/>
                  </a:cubicBezTo>
                  <a:lnTo>
                    <a:pt x="3609" y="882"/>
                  </a:lnTo>
                  <a:cubicBezTo>
                    <a:pt x="3597" y="834"/>
                    <a:pt x="3609" y="811"/>
                    <a:pt x="3620" y="763"/>
                  </a:cubicBezTo>
                  <a:lnTo>
                    <a:pt x="3609" y="763"/>
                  </a:lnTo>
                  <a:lnTo>
                    <a:pt x="89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29"/>
            <p:cNvSpPr/>
            <p:nvPr/>
          </p:nvSpPr>
          <p:spPr>
            <a:xfrm>
              <a:off x="3729625" y="3808325"/>
              <a:ext cx="107475" cy="244125"/>
            </a:xfrm>
            <a:custGeom>
              <a:rect b="b" l="l" r="r" t="t"/>
              <a:pathLst>
                <a:path extrusionOk="0" h="9765" w="4299">
                  <a:moveTo>
                    <a:pt x="0" y="1"/>
                  </a:moveTo>
                  <a:lnTo>
                    <a:pt x="4108" y="9764"/>
                  </a:lnTo>
                  <a:cubicBezTo>
                    <a:pt x="4156" y="9716"/>
                    <a:pt x="4215" y="9681"/>
                    <a:pt x="4298" y="9657"/>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29"/>
            <p:cNvSpPr/>
            <p:nvPr/>
          </p:nvSpPr>
          <p:spPr>
            <a:xfrm>
              <a:off x="4180275" y="3827875"/>
              <a:ext cx="10150" cy="9700"/>
            </a:xfrm>
            <a:custGeom>
              <a:rect b="b" l="l" r="r" t="t"/>
              <a:pathLst>
                <a:path extrusionOk="0" h="388" w="406">
                  <a:moveTo>
                    <a:pt x="197" y="0"/>
                  </a:moveTo>
                  <a:cubicBezTo>
                    <a:pt x="183" y="0"/>
                    <a:pt x="169" y="2"/>
                    <a:pt x="155" y="5"/>
                  </a:cubicBezTo>
                  <a:cubicBezTo>
                    <a:pt x="84" y="29"/>
                    <a:pt x="24" y="88"/>
                    <a:pt x="12" y="148"/>
                  </a:cubicBezTo>
                  <a:cubicBezTo>
                    <a:pt x="12" y="171"/>
                    <a:pt x="0" y="195"/>
                    <a:pt x="12" y="231"/>
                  </a:cubicBezTo>
                  <a:cubicBezTo>
                    <a:pt x="23" y="329"/>
                    <a:pt x="114" y="387"/>
                    <a:pt x="211" y="387"/>
                  </a:cubicBezTo>
                  <a:cubicBezTo>
                    <a:pt x="220" y="387"/>
                    <a:pt x="229" y="387"/>
                    <a:pt x="239" y="386"/>
                  </a:cubicBezTo>
                  <a:cubicBezTo>
                    <a:pt x="298" y="362"/>
                    <a:pt x="358" y="326"/>
                    <a:pt x="369" y="279"/>
                  </a:cubicBezTo>
                  <a:cubicBezTo>
                    <a:pt x="405" y="243"/>
                    <a:pt x="405" y="207"/>
                    <a:pt x="381" y="160"/>
                  </a:cubicBezTo>
                  <a:cubicBezTo>
                    <a:pt x="371" y="66"/>
                    <a:pt x="289" y="0"/>
                    <a:pt x="19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29"/>
            <p:cNvSpPr/>
            <p:nvPr/>
          </p:nvSpPr>
          <p:spPr>
            <a:xfrm>
              <a:off x="4124025" y="3808325"/>
              <a:ext cx="19075" cy="15750"/>
            </a:xfrm>
            <a:custGeom>
              <a:rect b="b" l="l" r="r" t="t"/>
              <a:pathLst>
                <a:path extrusionOk="0" h="630" w="763">
                  <a:moveTo>
                    <a:pt x="95" y="1"/>
                  </a:moveTo>
                  <a:cubicBezTo>
                    <a:pt x="72" y="13"/>
                    <a:pt x="60" y="37"/>
                    <a:pt x="60" y="49"/>
                  </a:cubicBezTo>
                  <a:cubicBezTo>
                    <a:pt x="12" y="120"/>
                    <a:pt x="0" y="215"/>
                    <a:pt x="12" y="311"/>
                  </a:cubicBezTo>
                  <a:cubicBezTo>
                    <a:pt x="12" y="334"/>
                    <a:pt x="24" y="358"/>
                    <a:pt x="24" y="370"/>
                  </a:cubicBezTo>
                  <a:cubicBezTo>
                    <a:pt x="60" y="441"/>
                    <a:pt x="107" y="525"/>
                    <a:pt x="179" y="561"/>
                  </a:cubicBezTo>
                  <a:cubicBezTo>
                    <a:pt x="232" y="605"/>
                    <a:pt x="304" y="629"/>
                    <a:pt x="382" y="629"/>
                  </a:cubicBezTo>
                  <a:cubicBezTo>
                    <a:pt x="409" y="629"/>
                    <a:pt x="437" y="626"/>
                    <a:pt x="464" y="620"/>
                  </a:cubicBezTo>
                  <a:cubicBezTo>
                    <a:pt x="607" y="596"/>
                    <a:pt x="726" y="477"/>
                    <a:pt x="762" y="346"/>
                  </a:cubicBezTo>
                  <a:lnTo>
                    <a:pt x="762" y="168"/>
                  </a:lnTo>
                  <a:cubicBezTo>
                    <a:pt x="762" y="120"/>
                    <a:pt x="750" y="96"/>
                    <a:pt x="714" y="60"/>
                  </a:cubicBezTo>
                  <a:cubicBezTo>
                    <a:pt x="703" y="49"/>
                    <a:pt x="691" y="37"/>
                    <a:pt x="69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29"/>
            <p:cNvSpPr/>
            <p:nvPr/>
          </p:nvSpPr>
          <p:spPr>
            <a:xfrm>
              <a:off x="3828750" y="4049725"/>
              <a:ext cx="20250" cy="18625"/>
            </a:xfrm>
            <a:custGeom>
              <a:rect b="b" l="l" r="r" t="t"/>
              <a:pathLst>
                <a:path extrusionOk="0" h="745" w="810">
                  <a:moveTo>
                    <a:pt x="322" y="1"/>
                  </a:moveTo>
                  <a:cubicBezTo>
                    <a:pt x="250" y="25"/>
                    <a:pt x="179" y="60"/>
                    <a:pt x="119" y="108"/>
                  </a:cubicBezTo>
                  <a:cubicBezTo>
                    <a:pt x="24" y="203"/>
                    <a:pt x="0" y="322"/>
                    <a:pt x="24" y="441"/>
                  </a:cubicBezTo>
                  <a:cubicBezTo>
                    <a:pt x="66" y="621"/>
                    <a:pt x="222" y="745"/>
                    <a:pt x="406" y="745"/>
                  </a:cubicBezTo>
                  <a:cubicBezTo>
                    <a:pt x="429" y="745"/>
                    <a:pt x="453" y="743"/>
                    <a:pt x="476" y="739"/>
                  </a:cubicBezTo>
                  <a:cubicBezTo>
                    <a:pt x="679" y="691"/>
                    <a:pt x="810" y="501"/>
                    <a:pt x="774" y="287"/>
                  </a:cubicBezTo>
                  <a:cubicBezTo>
                    <a:pt x="750" y="179"/>
                    <a:pt x="679" y="108"/>
                    <a:pt x="607" y="49"/>
                  </a:cubicBezTo>
                  <a:cubicBezTo>
                    <a:pt x="548" y="25"/>
                    <a:pt x="476" y="1"/>
                    <a:pt x="38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29"/>
            <p:cNvSpPr/>
            <p:nvPr/>
          </p:nvSpPr>
          <p:spPr>
            <a:xfrm>
              <a:off x="3903450" y="3823400"/>
              <a:ext cx="11625" cy="11450"/>
            </a:xfrm>
            <a:custGeom>
              <a:rect b="b" l="l" r="r" t="t"/>
              <a:pathLst>
                <a:path extrusionOk="0" h="458" w="465">
                  <a:moveTo>
                    <a:pt x="223" y="1"/>
                  </a:moveTo>
                  <a:cubicBezTo>
                    <a:pt x="208" y="1"/>
                    <a:pt x="193" y="2"/>
                    <a:pt x="179" y="5"/>
                  </a:cubicBezTo>
                  <a:cubicBezTo>
                    <a:pt x="143" y="5"/>
                    <a:pt x="132" y="29"/>
                    <a:pt x="120" y="41"/>
                  </a:cubicBezTo>
                  <a:cubicBezTo>
                    <a:pt x="72" y="65"/>
                    <a:pt x="24" y="112"/>
                    <a:pt x="12" y="160"/>
                  </a:cubicBezTo>
                  <a:cubicBezTo>
                    <a:pt x="1" y="184"/>
                    <a:pt x="1" y="231"/>
                    <a:pt x="1" y="279"/>
                  </a:cubicBezTo>
                  <a:cubicBezTo>
                    <a:pt x="1" y="303"/>
                    <a:pt x="12" y="339"/>
                    <a:pt x="36" y="362"/>
                  </a:cubicBezTo>
                  <a:cubicBezTo>
                    <a:pt x="84" y="422"/>
                    <a:pt x="155" y="458"/>
                    <a:pt x="239" y="458"/>
                  </a:cubicBezTo>
                  <a:lnTo>
                    <a:pt x="263" y="458"/>
                  </a:lnTo>
                  <a:cubicBezTo>
                    <a:pt x="310" y="446"/>
                    <a:pt x="358" y="422"/>
                    <a:pt x="382" y="386"/>
                  </a:cubicBezTo>
                  <a:cubicBezTo>
                    <a:pt x="429" y="327"/>
                    <a:pt x="465" y="267"/>
                    <a:pt x="441" y="184"/>
                  </a:cubicBezTo>
                  <a:cubicBezTo>
                    <a:pt x="441" y="172"/>
                    <a:pt x="429" y="148"/>
                    <a:pt x="417" y="124"/>
                  </a:cubicBezTo>
                  <a:cubicBezTo>
                    <a:pt x="405" y="100"/>
                    <a:pt x="382" y="89"/>
                    <a:pt x="358" y="53"/>
                  </a:cubicBezTo>
                  <a:cubicBezTo>
                    <a:pt x="321" y="16"/>
                    <a:pt x="271" y="1"/>
                    <a:pt x="22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0" name="Google Shape;4250;p29"/>
          <p:cNvGrpSpPr/>
          <p:nvPr/>
        </p:nvGrpSpPr>
        <p:grpSpPr>
          <a:xfrm flipH="1" rot="10800000">
            <a:off x="-5825" y="2616294"/>
            <a:ext cx="1451646" cy="2527204"/>
            <a:chOff x="1083450" y="1318750"/>
            <a:chExt cx="624525" cy="1087250"/>
          </a:xfrm>
        </p:grpSpPr>
        <p:sp>
          <p:nvSpPr>
            <p:cNvPr id="4251" name="Google Shape;4251;p29"/>
            <p:cNvSpPr/>
            <p:nvPr/>
          </p:nvSpPr>
          <p:spPr>
            <a:xfrm>
              <a:off x="1083450" y="2340600"/>
              <a:ext cx="215525" cy="50325"/>
            </a:xfrm>
            <a:custGeom>
              <a:rect b="b" l="l" r="r" t="t"/>
              <a:pathLst>
                <a:path extrusionOk="0" h="2013" w="8621">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29"/>
            <p:cNvSpPr/>
            <p:nvPr/>
          </p:nvSpPr>
          <p:spPr>
            <a:xfrm>
              <a:off x="1083450" y="2130450"/>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29"/>
            <p:cNvSpPr/>
            <p:nvPr/>
          </p:nvSpPr>
          <p:spPr>
            <a:xfrm>
              <a:off x="1083450" y="1806900"/>
              <a:ext cx="20275" cy="7475"/>
            </a:xfrm>
            <a:custGeom>
              <a:rect b="b" l="l" r="r" t="t"/>
              <a:pathLst>
                <a:path extrusionOk="0" h="299" w="811">
                  <a:moveTo>
                    <a:pt x="703" y="0"/>
                  </a:moveTo>
                  <a:lnTo>
                    <a:pt x="1" y="24"/>
                  </a:lnTo>
                  <a:lnTo>
                    <a:pt x="1" y="298"/>
                  </a:lnTo>
                  <a:lnTo>
                    <a:pt x="810" y="274"/>
                  </a:lnTo>
                  <a:lnTo>
                    <a:pt x="7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29"/>
            <p:cNvSpPr/>
            <p:nvPr/>
          </p:nvSpPr>
          <p:spPr>
            <a:xfrm>
              <a:off x="1108150" y="1802425"/>
              <a:ext cx="180125" cy="11350"/>
            </a:xfrm>
            <a:custGeom>
              <a:rect b="b" l="l" r="r" t="t"/>
              <a:pathLst>
                <a:path extrusionOk="0" h="454" w="7205">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29"/>
            <p:cNvSpPr/>
            <p:nvPr/>
          </p:nvSpPr>
          <p:spPr>
            <a:xfrm>
              <a:off x="1194475" y="2040550"/>
              <a:ext cx="2425" cy="3600"/>
            </a:xfrm>
            <a:custGeom>
              <a:rect b="b" l="l" r="r" t="t"/>
              <a:pathLst>
                <a:path extrusionOk="0" h="144" w="97">
                  <a:moveTo>
                    <a:pt x="84" y="1"/>
                  </a:moveTo>
                  <a:lnTo>
                    <a:pt x="1" y="48"/>
                  </a:lnTo>
                  <a:lnTo>
                    <a:pt x="25" y="144"/>
                  </a:lnTo>
                  <a:cubicBezTo>
                    <a:pt x="72" y="108"/>
                    <a:pt x="96" y="48"/>
                    <a:pt x="8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29"/>
            <p:cNvSpPr/>
            <p:nvPr/>
          </p:nvSpPr>
          <p:spPr>
            <a:xfrm>
              <a:off x="1083450" y="1741425"/>
              <a:ext cx="98250" cy="261650"/>
            </a:xfrm>
            <a:custGeom>
              <a:rect b="b" l="l" r="r" t="t"/>
              <a:pathLst>
                <a:path extrusionOk="0" h="10466" w="393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29"/>
            <p:cNvSpPr/>
            <p:nvPr/>
          </p:nvSpPr>
          <p:spPr>
            <a:xfrm>
              <a:off x="1113525" y="2178975"/>
              <a:ext cx="193200" cy="201825"/>
            </a:xfrm>
            <a:custGeom>
              <a:rect b="b" l="l" r="r" t="t"/>
              <a:pathLst>
                <a:path extrusionOk="0" h="8073" w="7728">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29"/>
            <p:cNvSpPr/>
            <p:nvPr/>
          </p:nvSpPr>
          <p:spPr>
            <a:xfrm>
              <a:off x="1187625" y="2041750"/>
              <a:ext cx="121175" cy="334600"/>
            </a:xfrm>
            <a:custGeom>
              <a:rect b="b" l="l" r="r" t="t"/>
              <a:pathLst>
                <a:path extrusionOk="0" h="13384" w="4847">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29"/>
            <p:cNvSpPr/>
            <p:nvPr/>
          </p:nvSpPr>
          <p:spPr>
            <a:xfrm>
              <a:off x="1188525" y="1816725"/>
              <a:ext cx="109275" cy="186650"/>
            </a:xfrm>
            <a:custGeom>
              <a:rect b="b" l="l" r="r" t="t"/>
              <a:pathLst>
                <a:path extrusionOk="0" h="7466" w="4371">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29"/>
            <p:cNvSpPr/>
            <p:nvPr/>
          </p:nvSpPr>
          <p:spPr>
            <a:xfrm>
              <a:off x="1113225" y="2036700"/>
              <a:ext cx="60750" cy="102100"/>
            </a:xfrm>
            <a:custGeom>
              <a:rect b="b" l="l" r="r" t="t"/>
              <a:pathLst>
                <a:path extrusionOk="0" h="4084" w="243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29"/>
            <p:cNvSpPr/>
            <p:nvPr/>
          </p:nvSpPr>
          <p:spPr>
            <a:xfrm>
              <a:off x="1299250" y="1820900"/>
              <a:ext cx="16700" cy="554550"/>
            </a:xfrm>
            <a:custGeom>
              <a:rect b="b" l="l" r="r" t="t"/>
              <a:pathLst>
                <a:path extrusionOk="0" h="22182" w="668">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29"/>
            <p:cNvSpPr/>
            <p:nvPr/>
          </p:nvSpPr>
          <p:spPr>
            <a:xfrm>
              <a:off x="1293600" y="1501500"/>
              <a:ext cx="11925" cy="289650"/>
            </a:xfrm>
            <a:custGeom>
              <a:rect b="b" l="l" r="r" t="t"/>
              <a:pathLst>
                <a:path extrusionOk="0" h="11586" w="477">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29"/>
            <p:cNvSpPr/>
            <p:nvPr/>
          </p:nvSpPr>
          <p:spPr>
            <a:xfrm>
              <a:off x="1418325" y="1523825"/>
              <a:ext cx="47050" cy="166425"/>
            </a:xfrm>
            <a:custGeom>
              <a:rect b="b" l="l" r="r" t="t"/>
              <a:pathLst>
                <a:path extrusionOk="0" h="6657" w="1882">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29"/>
            <p:cNvSpPr/>
            <p:nvPr/>
          </p:nvSpPr>
          <p:spPr>
            <a:xfrm>
              <a:off x="1083450" y="1458350"/>
              <a:ext cx="203625" cy="33050"/>
            </a:xfrm>
            <a:custGeom>
              <a:rect b="b" l="l" r="r" t="t"/>
              <a:pathLst>
                <a:path extrusionOk="0" h="1322" w="8145">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29"/>
            <p:cNvSpPr/>
            <p:nvPr/>
          </p:nvSpPr>
          <p:spPr>
            <a:xfrm>
              <a:off x="1291825" y="1342550"/>
              <a:ext cx="8050" cy="136050"/>
            </a:xfrm>
            <a:custGeom>
              <a:rect b="b" l="l" r="r" t="t"/>
              <a:pathLst>
                <a:path extrusionOk="0" h="5442" w="322">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29"/>
            <p:cNvSpPr/>
            <p:nvPr/>
          </p:nvSpPr>
          <p:spPr>
            <a:xfrm>
              <a:off x="1688000" y="1544675"/>
              <a:ext cx="25" cy="25"/>
            </a:xfrm>
            <a:custGeom>
              <a:rect b="b" l="l" r="r" t="t"/>
              <a:pathLst>
                <a:path extrusionOk="0" h="1" w="1">
                  <a:moveTo>
                    <a:pt x="0" y="0"/>
                  </a:move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29"/>
            <p:cNvSpPr/>
            <p:nvPr/>
          </p:nvSpPr>
          <p:spPr>
            <a:xfrm>
              <a:off x="1309675" y="1487525"/>
              <a:ext cx="94675" cy="19650"/>
            </a:xfrm>
            <a:custGeom>
              <a:rect b="b" l="l" r="r" t="t"/>
              <a:pathLst>
                <a:path extrusionOk="0" h="786" w="3787">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29"/>
            <p:cNvSpPr/>
            <p:nvPr/>
          </p:nvSpPr>
          <p:spPr>
            <a:xfrm>
              <a:off x="1687700" y="154585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29"/>
            <p:cNvSpPr/>
            <p:nvPr/>
          </p:nvSpPr>
          <p:spPr>
            <a:xfrm>
              <a:off x="1430825" y="1504475"/>
              <a:ext cx="247675" cy="41700"/>
            </a:xfrm>
            <a:custGeom>
              <a:rect b="b" l="l" r="r" t="t"/>
              <a:pathLst>
                <a:path extrusionOk="0" h="1668" w="9907">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29"/>
            <p:cNvSpPr/>
            <p:nvPr/>
          </p:nvSpPr>
          <p:spPr>
            <a:xfrm>
              <a:off x="1687100" y="1546450"/>
              <a:ext cx="25" cy="625"/>
            </a:xfrm>
            <a:custGeom>
              <a:rect b="b" l="l" r="r" t="t"/>
              <a:pathLst>
                <a:path extrusionOk="0" h="25" w="1">
                  <a:moveTo>
                    <a:pt x="1" y="24"/>
                  </a:moveTo>
                  <a:lnTo>
                    <a:pt x="1" y="24"/>
                  </a:lnTo>
                  <a:cubicBezTo>
                    <a:pt x="1" y="1"/>
                    <a:pt x="1" y="24"/>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29"/>
            <p:cNvSpPr/>
            <p:nvPr/>
          </p:nvSpPr>
          <p:spPr>
            <a:xfrm>
              <a:off x="1687700" y="154555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29"/>
            <p:cNvSpPr/>
            <p:nvPr/>
          </p:nvSpPr>
          <p:spPr>
            <a:xfrm>
              <a:off x="1476075" y="1544675"/>
              <a:ext cx="211050" cy="154800"/>
            </a:xfrm>
            <a:custGeom>
              <a:rect b="b" l="l" r="r" t="t"/>
              <a:pathLst>
                <a:path extrusionOk="0" h="6192" w="8442">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29"/>
            <p:cNvSpPr/>
            <p:nvPr/>
          </p:nvSpPr>
          <p:spPr>
            <a:xfrm>
              <a:off x="1688000" y="1544675"/>
              <a:ext cx="25" cy="325"/>
            </a:xfrm>
            <a:custGeom>
              <a:rect b="b" l="l" r="r" t="t"/>
              <a:pathLst>
                <a:path extrusionOk="0" h="13" w="1">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29"/>
            <p:cNvSpPr/>
            <p:nvPr/>
          </p:nvSpPr>
          <p:spPr>
            <a:xfrm>
              <a:off x="1681750" y="1319350"/>
              <a:ext cx="26225" cy="225050"/>
            </a:xfrm>
            <a:custGeom>
              <a:rect b="b" l="l" r="r" t="t"/>
              <a:pathLst>
                <a:path extrusionOk="0" h="9002" w="1049">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29"/>
            <p:cNvSpPr/>
            <p:nvPr/>
          </p:nvSpPr>
          <p:spPr>
            <a:xfrm>
              <a:off x="1687100" y="1546450"/>
              <a:ext cx="25" cy="625"/>
            </a:xfrm>
            <a:custGeom>
              <a:rect b="b" l="l" r="r" t="t"/>
              <a:pathLst>
                <a:path extrusionOk="0" h="25" w="1">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29"/>
            <p:cNvSpPr/>
            <p:nvPr/>
          </p:nvSpPr>
          <p:spPr>
            <a:xfrm>
              <a:off x="1684125" y="1547650"/>
              <a:ext cx="625" cy="25"/>
            </a:xfrm>
            <a:custGeom>
              <a:rect b="b" l="l" r="r" t="t"/>
              <a:pathLst>
                <a:path extrusionOk="0" h="1" w="25">
                  <a:moveTo>
                    <a:pt x="24" y="0"/>
                  </a:moveTo>
                  <a:lnTo>
                    <a:pt x="1" y="0"/>
                  </a:lnTo>
                  <a:lnTo>
                    <a:pt x="24" y="0"/>
                  </a:lnTo>
                  <a:cubicBezTo>
                    <a:pt x="12" y="0"/>
                    <a:pt x="24" y="0"/>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29"/>
            <p:cNvSpPr/>
            <p:nvPr/>
          </p:nvSpPr>
          <p:spPr>
            <a:xfrm>
              <a:off x="1687700" y="1545550"/>
              <a:ext cx="25" cy="325"/>
            </a:xfrm>
            <a:custGeom>
              <a:rect b="b" l="l" r="r" t="t"/>
              <a:pathLst>
                <a:path extrusionOk="0" h="13" w="1">
                  <a:moveTo>
                    <a:pt x="0" y="13"/>
                  </a:moveTo>
                  <a:lnTo>
                    <a:pt x="0" y="13"/>
                  </a:lnTo>
                  <a:lnTo>
                    <a:pt x="0" y="13"/>
                  </a:lnTo>
                  <a:cubicBezTo>
                    <a:pt x="0" y="1"/>
                    <a:pt x="0" y="1"/>
                    <a:pt x="0"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29"/>
            <p:cNvSpPr/>
            <p:nvPr/>
          </p:nvSpPr>
          <p:spPr>
            <a:xfrm>
              <a:off x="1684725" y="1547650"/>
              <a:ext cx="25" cy="25"/>
            </a:xfrm>
            <a:custGeom>
              <a:rect b="b" l="l" r="r" t="t"/>
              <a:pathLst>
                <a:path extrusionOk="0" h="1" w="1">
                  <a:moveTo>
                    <a:pt x="0" y="0"/>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29"/>
            <p:cNvSpPr/>
            <p:nvPr/>
          </p:nvSpPr>
          <p:spPr>
            <a:xfrm>
              <a:off x="1323375" y="1333625"/>
              <a:ext cx="364650" cy="214350"/>
            </a:xfrm>
            <a:custGeom>
              <a:rect b="b" l="l" r="r" t="t"/>
              <a:pathLst>
                <a:path extrusionOk="0" h="8574" w="14586">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29"/>
            <p:cNvSpPr/>
            <p:nvPr/>
          </p:nvSpPr>
          <p:spPr>
            <a:xfrm>
              <a:off x="1273950" y="1318750"/>
              <a:ext cx="60750" cy="26600"/>
            </a:xfrm>
            <a:custGeom>
              <a:rect b="b" l="l" r="r" t="t"/>
              <a:pathLst>
                <a:path extrusionOk="0" h="1064" w="243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29"/>
            <p:cNvSpPr/>
            <p:nvPr/>
          </p:nvSpPr>
          <p:spPr>
            <a:xfrm>
              <a:off x="1159350" y="2001350"/>
              <a:ext cx="50050" cy="42850"/>
            </a:xfrm>
            <a:custGeom>
              <a:rect b="b" l="l" r="r" t="t"/>
              <a:pathLst>
                <a:path extrusionOk="0" h="1714" w="2002">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29"/>
            <p:cNvSpPr/>
            <p:nvPr/>
          </p:nvSpPr>
          <p:spPr>
            <a:xfrm>
              <a:off x="1083450" y="2128475"/>
              <a:ext cx="44675" cy="61325"/>
            </a:xfrm>
            <a:custGeom>
              <a:rect b="b" l="l" r="r" t="t"/>
              <a:pathLst>
                <a:path extrusionOk="0" h="2453" w="1787">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29"/>
            <p:cNvSpPr/>
            <p:nvPr/>
          </p:nvSpPr>
          <p:spPr>
            <a:xfrm>
              <a:off x="1288250" y="1790575"/>
              <a:ext cx="32175" cy="31125"/>
            </a:xfrm>
            <a:custGeom>
              <a:rect b="b" l="l" r="r" t="t"/>
              <a:pathLst>
                <a:path extrusionOk="0" h="1245" w="1287">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29"/>
            <p:cNvSpPr/>
            <p:nvPr/>
          </p:nvSpPr>
          <p:spPr>
            <a:xfrm>
              <a:off x="1297475" y="2375200"/>
              <a:ext cx="32775" cy="30800"/>
            </a:xfrm>
            <a:custGeom>
              <a:rect b="b" l="l" r="r" t="t"/>
              <a:pathLst>
                <a:path extrusionOk="0" h="1232" w="1311">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29"/>
            <p:cNvSpPr/>
            <p:nvPr/>
          </p:nvSpPr>
          <p:spPr>
            <a:xfrm>
              <a:off x="1445100" y="1689025"/>
              <a:ext cx="39025" cy="34575"/>
            </a:xfrm>
            <a:custGeom>
              <a:rect b="b" l="l" r="r" t="t"/>
              <a:pathLst>
                <a:path extrusionOk="0" h="1383" w="1561">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29"/>
            <p:cNvSpPr/>
            <p:nvPr/>
          </p:nvSpPr>
          <p:spPr>
            <a:xfrm>
              <a:off x="1285875" y="1477700"/>
              <a:ext cx="24725" cy="24425"/>
            </a:xfrm>
            <a:custGeom>
              <a:rect b="b" l="l" r="r" t="t"/>
              <a:pathLst>
                <a:path extrusionOk="0" h="977" w="989">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29"/>
            <p:cNvSpPr/>
            <p:nvPr/>
          </p:nvSpPr>
          <p:spPr>
            <a:xfrm>
              <a:off x="1400175" y="1494100"/>
              <a:ext cx="32750" cy="31300"/>
            </a:xfrm>
            <a:custGeom>
              <a:rect b="b" l="l" r="r" t="t"/>
              <a:pathLst>
                <a:path extrusionOk="0" h="1252" w="131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8" name="Google Shape;4288;p29"/>
          <p:cNvGrpSpPr/>
          <p:nvPr/>
        </p:nvGrpSpPr>
        <p:grpSpPr>
          <a:xfrm rot="10800000">
            <a:off x="7698175" y="2616294"/>
            <a:ext cx="1451646" cy="2527204"/>
            <a:chOff x="1083450" y="1318750"/>
            <a:chExt cx="624525" cy="1087250"/>
          </a:xfrm>
        </p:grpSpPr>
        <p:sp>
          <p:nvSpPr>
            <p:cNvPr id="4289" name="Google Shape;4289;p29"/>
            <p:cNvSpPr/>
            <p:nvPr/>
          </p:nvSpPr>
          <p:spPr>
            <a:xfrm>
              <a:off x="1083450" y="2340600"/>
              <a:ext cx="215525" cy="50325"/>
            </a:xfrm>
            <a:custGeom>
              <a:rect b="b" l="l" r="r" t="t"/>
              <a:pathLst>
                <a:path extrusionOk="0" h="2013" w="8621">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29"/>
            <p:cNvSpPr/>
            <p:nvPr/>
          </p:nvSpPr>
          <p:spPr>
            <a:xfrm>
              <a:off x="1083450" y="2130450"/>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29"/>
            <p:cNvSpPr/>
            <p:nvPr/>
          </p:nvSpPr>
          <p:spPr>
            <a:xfrm>
              <a:off x="1083450" y="1806900"/>
              <a:ext cx="20275" cy="7475"/>
            </a:xfrm>
            <a:custGeom>
              <a:rect b="b" l="l" r="r" t="t"/>
              <a:pathLst>
                <a:path extrusionOk="0" h="299" w="811">
                  <a:moveTo>
                    <a:pt x="703" y="0"/>
                  </a:moveTo>
                  <a:lnTo>
                    <a:pt x="1" y="24"/>
                  </a:lnTo>
                  <a:lnTo>
                    <a:pt x="1" y="298"/>
                  </a:lnTo>
                  <a:lnTo>
                    <a:pt x="810" y="274"/>
                  </a:lnTo>
                  <a:lnTo>
                    <a:pt x="7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29"/>
            <p:cNvSpPr/>
            <p:nvPr/>
          </p:nvSpPr>
          <p:spPr>
            <a:xfrm>
              <a:off x="1108150" y="1802425"/>
              <a:ext cx="180125" cy="11350"/>
            </a:xfrm>
            <a:custGeom>
              <a:rect b="b" l="l" r="r" t="t"/>
              <a:pathLst>
                <a:path extrusionOk="0" h="454" w="7205">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29"/>
            <p:cNvSpPr/>
            <p:nvPr/>
          </p:nvSpPr>
          <p:spPr>
            <a:xfrm>
              <a:off x="1194475" y="2040550"/>
              <a:ext cx="2425" cy="3600"/>
            </a:xfrm>
            <a:custGeom>
              <a:rect b="b" l="l" r="r" t="t"/>
              <a:pathLst>
                <a:path extrusionOk="0" h="144" w="97">
                  <a:moveTo>
                    <a:pt x="84" y="1"/>
                  </a:moveTo>
                  <a:lnTo>
                    <a:pt x="1" y="48"/>
                  </a:lnTo>
                  <a:lnTo>
                    <a:pt x="25" y="144"/>
                  </a:lnTo>
                  <a:cubicBezTo>
                    <a:pt x="72" y="108"/>
                    <a:pt x="96" y="48"/>
                    <a:pt x="8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29"/>
            <p:cNvSpPr/>
            <p:nvPr/>
          </p:nvSpPr>
          <p:spPr>
            <a:xfrm>
              <a:off x="1083450" y="1741425"/>
              <a:ext cx="98250" cy="261650"/>
            </a:xfrm>
            <a:custGeom>
              <a:rect b="b" l="l" r="r" t="t"/>
              <a:pathLst>
                <a:path extrusionOk="0" h="10466" w="393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29"/>
            <p:cNvSpPr/>
            <p:nvPr/>
          </p:nvSpPr>
          <p:spPr>
            <a:xfrm>
              <a:off x="1113525" y="2178975"/>
              <a:ext cx="193200" cy="201825"/>
            </a:xfrm>
            <a:custGeom>
              <a:rect b="b" l="l" r="r" t="t"/>
              <a:pathLst>
                <a:path extrusionOk="0" h="8073" w="7728">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29"/>
            <p:cNvSpPr/>
            <p:nvPr/>
          </p:nvSpPr>
          <p:spPr>
            <a:xfrm>
              <a:off x="1187625" y="2041750"/>
              <a:ext cx="121175" cy="334600"/>
            </a:xfrm>
            <a:custGeom>
              <a:rect b="b" l="l" r="r" t="t"/>
              <a:pathLst>
                <a:path extrusionOk="0" h="13384" w="4847">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29"/>
            <p:cNvSpPr/>
            <p:nvPr/>
          </p:nvSpPr>
          <p:spPr>
            <a:xfrm>
              <a:off x="1188525" y="1816725"/>
              <a:ext cx="109275" cy="186650"/>
            </a:xfrm>
            <a:custGeom>
              <a:rect b="b" l="l" r="r" t="t"/>
              <a:pathLst>
                <a:path extrusionOk="0" h="7466" w="4371">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29"/>
            <p:cNvSpPr/>
            <p:nvPr/>
          </p:nvSpPr>
          <p:spPr>
            <a:xfrm>
              <a:off x="1113225" y="2036700"/>
              <a:ext cx="60750" cy="102100"/>
            </a:xfrm>
            <a:custGeom>
              <a:rect b="b" l="l" r="r" t="t"/>
              <a:pathLst>
                <a:path extrusionOk="0" h="4084" w="243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29"/>
            <p:cNvSpPr/>
            <p:nvPr/>
          </p:nvSpPr>
          <p:spPr>
            <a:xfrm>
              <a:off x="1299250" y="1820900"/>
              <a:ext cx="16700" cy="554550"/>
            </a:xfrm>
            <a:custGeom>
              <a:rect b="b" l="l" r="r" t="t"/>
              <a:pathLst>
                <a:path extrusionOk="0" h="22182" w="668">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29"/>
            <p:cNvSpPr/>
            <p:nvPr/>
          </p:nvSpPr>
          <p:spPr>
            <a:xfrm>
              <a:off x="1293600" y="1501500"/>
              <a:ext cx="11925" cy="289650"/>
            </a:xfrm>
            <a:custGeom>
              <a:rect b="b" l="l" r="r" t="t"/>
              <a:pathLst>
                <a:path extrusionOk="0" h="11586" w="477">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29"/>
            <p:cNvSpPr/>
            <p:nvPr/>
          </p:nvSpPr>
          <p:spPr>
            <a:xfrm>
              <a:off x="1418325" y="1523825"/>
              <a:ext cx="47050" cy="166425"/>
            </a:xfrm>
            <a:custGeom>
              <a:rect b="b" l="l" r="r" t="t"/>
              <a:pathLst>
                <a:path extrusionOk="0" h="6657" w="1882">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29"/>
            <p:cNvSpPr/>
            <p:nvPr/>
          </p:nvSpPr>
          <p:spPr>
            <a:xfrm>
              <a:off x="1083450" y="1458350"/>
              <a:ext cx="203625" cy="33050"/>
            </a:xfrm>
            <a:custGeom>
              <a:rect b="b" l="l" r="r" t="t"/>
              <a:pathLst>
                <a:path extrusionOk="0" h="1322" w="8145">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29"/>
            <p:cNvSpPr/>
            <p:nvPr/>
          </p:nvSpPr>
          <p:spPr>
            <a:xfrm>
              <a:off x="1291825" y="1342550"/>
              <a:ext cx="8050" cy="136050"/>
            </a:xfrm>
            <a:custGeom>
              <a:rect b="b" l="l" r="r" t="t"/>
              <a:pathLst>
                <a:path extrusionOk="0" h="5442" w="322">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29"/>
            <p:cNvSpPr/>
            <p:nvPr/>
          </p:nvSpPr>
          <p:spPr>
            <a:xfrm>
              <a:off x="1688000" y="1544675"/>
              <a:ext cx="25" cy="25"/>
            </a:xfrm>
            <a:custGeom>
              <a:rect b="b" l="l" r="r" t="t"/>
              <a:pathLst>
                <a:path extrusionOk="0" h="1" w="1">
                  <a:moveTo>
                    <a:pt x="0" y="0"/>
                  </a:move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29"/>
            <p:cNvSpPr/>
            <p:nvPr/>
          </p:nvSpPr>
          <p:spPr>
            <a:xfrm>
              <a:off x="1309675" y="1487525"/>
              <a:ext cx="94675" cy="19650"/>
            </a:xfrm>
            <a:custGeom>
              <a:rect b="b" l="l" r="r" t="t"/>
              <a:pathLst>
                <a:path extrusionOk="0" h="786" w="3787">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29"/>
            <p:cNvSpPr/>
            <p:nvPr/>
          </p:nvSpPr>
          <p:spPr>
            <a:xfrm>
              <a:off x="1687700" y="154585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29"/>
            <p:cNvSpPr/>
            <p:nvPr/>
          </p:nvSpPr>
          <p:spPr>
            <a:xfrm>
              <a:off x="1430825" y="1504475"/>
              <a:ext cx="247675" cy="41700"/>
            </a:xfrm>
            <a:custGeom>
              <a:rect b="b" l="l" r="r" t="t"/>
              <a:pathLst>
                <a:path extrusionOk="0" h="1668" w="9907">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29"/>
            <p:cNvSpPr/>
            <p:nvPr/>
          </p:nvSpPr>
          <p:spPr>
            <a:xfrm>
              <a:off x="1687100" y="1546450"/>
              <a:ext cx="25" cy="625"/>
            </a:xfrm>
            <a:custGeom>
              <a:rect b="b" l="l" r="r" t="t"/>
              <a:pathLst>
                <a:path extrusionOk="0" h="25" w="1">
                  <a:moveTo>
                    <a:pt x="1" y="24"/>
                  </a:moveTo>
                  <a:lnTo>
                    <a:pt x="1" y="24"/>
                  </a:lnTo>
                  <a:cubicBezTo>
                    <a:pt x="1" y="1"/>
                    <a:pt x="1" y="24"/>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29"/>
            <p:cNvSpPr/>
            <p:nvPr/>
          </p:nvSpPr>
          <p:spPr>
            <a:xfrm>
              <a:off x="1687700" y="154555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29"/>
            <p:cNvSpPr/>
            <p:nvPr/>
          </p:nvSpPr>
          <p:spPr>
            <a:xfrm>
              <a:off x="1476075" y="1544675"/>
              <a:ext cx="211050" cy="154800"/>
            </a:xfrm>
            <a:custGeom>
              <a:rect b="b" l="l" r="r" t="t"/>
              <a:pathLst>
                <a:path extrusionOk="0" h="6192" w="8442">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29"/>
            <p:cNvSpPr/>
            <p:nvPr/>
          </p:nvSpPr>
          <p:spPr>
            <a:xfrm>
              <a:off x="1688000" y="1544675"/>
              <a:ext cx="25" cy="325"/>
            </a:xfrm>
            <a:custGeom>
              <a:rect b="b" l="l" r="r" t="t"/>
              <a:pathLst>
                <a:path extrusionOk="0" h="13" w="1">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29"/>
            <p:cNvSpPr/>
            <p:nvPr/>
          </p:nvSpPr>
          <p:spPr>
            <a:xfrm>
              <a:off x="1681750" y="1319350"/>
              <a:ext cx="26225" cy="225050"/>
            </a:xfrm>
            <a:custGeom>
              <a:rect b="b" l="l" r="r" t="t"/>
              <a:pathLst>
                <a:path extrusionOk="0" h="9002" w="1049">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29"/>
            <p:cNvSpPr/>
            <p:nvPr/>
          </p:nvSpPr>
          <p:spPr>
            <a:xfrm>
              <a:off x="1687100" y="1546450"/>
              <a:ext cx="25" cy="625"/>
            </a:xfrm>
            <a:custGeom>
              <a:rect b="b" l="l" r="r" t="t"/>
              <a:pathLst>
                <a:path extrusionOk="0" h="25" w="1">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29"/>
            <p:cNvSpPr/>
            <p:nvPr/>
          </p:nvSpPr>
          <p:spPr>
            <a:xfrm>
              <a:off x="1684125" y="1547650"/>
              <a:ext cx="625" cy="25"/>
            </a:xfrm>
            <a:custGeom>
              <a:rect b="b" l="l" r="r" t="t"/>
              <a:pathLst>
                <a:path extrusionOk="0" h="1" w="25">
                  <a:moveTo>
                    <a:pt x="24" y="0"/>
                  </a:moveTo>
                  <a:lnTo>
                    <a:pt x="1" y="0"/>
                  </a:lnTo>
                  <a:lnTo>
                    <a:pt x="24" y="0"/>
                  </a:lnTo>
                  <a:cubicBezTo>
                    <a:pt x="12" y="0"/>
                    <a:pt x="24" y="0"/>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29"/>
            <p:cNvSpPr/>
            <p:nvPr/>
          </p:nvSpPr>
          <p:spPr>
            <a:xfrm>
              <a:off x="1687700" y="1545550"/>
              <a:ext cx="25" cy="325"/>
            </a:xfrm>
            <a:custGeom>
              <a:rect b="b" l="l" r="r" t="t"/>
              <a:pathLst>
                <a:path extrusionOk="0" h="13" w="1">
                  <a:moveTo>
                    <a:pt x="0" y="13"/>
                  </a:moveTo>
                  <a:lnTo>
                    <a:pt x="0" y="13"/>
                  </a:lnTo>
                  <a:lnTo>
                    <a:pt x="0" y="13"/>
                  </a:lnTo>
                  <a:cubicBezTo>
                    <a:pt x="0" y="1"/>
                    <a:pt x="0" y="1"/>
                    <a:pt x="0"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29"/>
            <p:cNvSpPr/>
            <p:nvPr/>
          </p:nvSpPr>
          <p:spPr>
            <a:xfrm>
              <a:off x="1684725" y="1547650"/>
              <a:ext cx="25" cy="25"/>
            </a:xfrm>
            <a:custGeom>
              <a:rect b="b" l="l" r="r" t="t"/>
              <a:pathLst>
                <a:path extrusionOk="0" h="1" w="1">
                  <a:moveTo>
                    <a:pt x="0" y="0"/>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29"/>
            <p:cNvSpPr/>
            <p:nvPr/>
          </p:nvSpPr>
          <p:spPr>
            <a:xfrm>
              <a:off x="1323375" y="1333625"/>
              <a:ext cx="364650" cy="214350"/>
            </a:xfrm>
            <a:custGeom>
              <a:rect b="b" l="l" r="r" t="t"/>
              <a:pathLst>
                <a:path extrusionOk="0" h="8574" w="14586">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29"/>
            <p:cNvSpPr/>
            <p:nvPr/>
          </p:nvSpPr>
          <p:spPr>
            <a:xfrm>
              <a:off x="1273950" y="1318750"/>
              <a:ext cx="60750" cy="26600"/>
            </a:xfrm>
            <a:custGeom>
              <a:rect b="b" l="l" r="r" t="t"/>
              <a:pathLst>
                <a:path extrusionOk="0" h="1064" w="243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29"/>
            <p:cNvSpPr/>
            <p:nvPr/>
          </p:nvSpPr>
          <p:spPr>
            <a:xfrm>
              <a:off x="1159350" y="2001350"/>
              <a:ext cx="50050" cy="42850"/>
            </a:xfrm>
            <a:custGeom>
              <a:rect b="b" l="l" r="r" t="t"/>
              <a:pathLst>
                <a:path extrusionOk="0" h="1714" w="2002">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29"/>
            <p:cNvSpPr/>
            <p:nvPr/>
          </p:nvSpPr>
          <p:spPr>
            <a:xfrm>
              <a:off x="1083450" y="2128475"/>
              <a:ext cx="44675" cy="61325"/>
            </a:xfrm>
            <a:custGeom>
              <a:rect b="b" l="l" r="r" t="t"/>
              <a:pathLst>
                <a:path extrusionOk="0" h="2453" w="1787">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29"/>
            <p:cNvSpPr/>
            <p:nvPr/>
          </p:nvSpPr>
          <p:spPr>
            <a:xfrm>
              <a:off x="1288250" y="1790575"/>
              <a:ext cx="32175" cy="31125"/>
            </a:xfrm>
            <a:custGeom>
              <a:rect b="b" l="l" r="r" t="t"/>
              <a:pathLst>
                <a:path extrusionOk="0" h="1245" w="1287">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29"/>
            <p:cNvSpPr/>
            <p:nvPr/>
          </p:nvSpPr>
          <p:spPr>
            <a:xfrm>
              <a:off x="1297475" y="2375200"/>
              <a:ext cx="32775" cy="30800"/>
            </a:xfrm>
            <a:custGeom>
              <a:rect b="b" l="l" r="r" t="t"/>
              <a:pathLst>
                <a:path extrusionOk="0" h="1232" w="1311">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29"/>
            <p:cNvSpPr/>
            <p:nvPr/>
          </p:nvSpPr>
          <p:spPr>
            <a:xfrm>
              <a:off x="1445100" y="1689025"/>
              <a:ext cx="39025" cy="34575"/>
            </a:xfrm>
            <a:custGeom>
              <a:rect b="b" l="l" r="r" t="t"/>
              <a:pathLst>
                <a:path extrusionOk="0" h="1383" w="1561">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29"/>
            <p:cNvSpPr/>
            <p:nvPr/>
          </p:nvSpPr>
          <p:spPr>
            <a:xfrm>
              <a:off x="1285875" y="1477700"/>
              <a:ext cx="24725" cy="24425"/>
            </a:xfrm>
            <a:custGeom>
              <a:rect b="b" l="l" r="r" t="t"/>
              <a:pathLst>
                <a:path extrusionOk="0" h="977" w="989">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29"/>
            <p:cNvSpPr/>
            <p:nvPr/>
          </p:nvSpPr>
          <p:spPr>
            <a:xfrm>
              <a:off x="1400175" y="1494100"/>
              <a:ext cx="32750" cy="31300"/>
            </a:xfrm>
            <a:custGeom>
              <a:rect b="b" l="l" r="r" t="t"/>
              <a:pathLst>
                <a:path extrusionOk="0" h="1252" w="131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5" name="Shape 285"/>
        <p:cNvGrpSpPr/>
        <p:nvPr/>
      </p:nvGrpSpPr>
      <p:grpSpPr>
        <a:xfrm>
          <a:off x="0" y="0"/>
          <a:ext cx="0" cy="0"/>
          <a:chOff x="0" y="0"/>
          <a:chExt cx="0" cy="0"/>
        </a:xfrm>
      </p:grpSpPr>
      <p:grpSp>
        <p:nvGrpSpPr>
          <p:cNvPr id="286" name="Google Shape;286;p4"/>
          <p:cNvGrpSpPr/>
          <p:nvPr/>
        </p:nvGrpSpPr>
        <p:grpSpPr>
          <a:xfrm rot="10800000">
            <a:off x="-1" y="10"/>
            <a:ext cx="1171716" cy="1393322"/>
            <a:chOff x="3048875" y="2669025"/>
            <a:chExt cx="504550" cy="599975"/>
          </a:xfrm>
        </p:grpSpPr>
        <p:sp>
          <p:nvSpPr>
            <p:cNvPr id="287" name="Google Shape;287;p4"/>
            <p:cNvSpPr/>
            <p:nvPr/>
          </p:nvSpPr>
          <p:spPr>
            <a:xfrm>
              <a:off x="3048875" y="3200825"/>
              <a:ext cx="57175" cy="68175"/>
            </a:xfrm>
            <a:custGeom>
              <a:rect b="b" l="l" r="r" t="t"/>
              <a:pathLst>
                <a:path extrusionOk="0" h="2727" w="2287">
                  <a:moveTo>
                    <a:pt x="2215" y="0"/>
                  </a:moveTo>
                  <a:cubicBezTo>
                    <a:pt x="2180" y="0"/>
                    <a:pt x="2156" y="12"/>
                    <a:pt x="2120" y="36"/>
                  </a:cubicBezTo>
                  <a:lnTo>
                    <a:pt x="1" y="2727"/>
                  </a:lnTo>
                  <a:lnTo>
                    <a:pt x="358" y="2727"/>
                  </a:lnTo>
                  <a:lnTo>
                    <a:pt x="2287" y="286"/>
                  </a:lnTo>
                  <a:cubicBezTo>
                    <a:pt x="2275" y="250"/>
                    <a:pt x="2251" y="203"/>
                    <a:pt x="2239" y="179"/>
                  </a:cubicBezTo>
                  <a:cubicBezTo>
                    <a:pt x="2227" y="119"/>
                    <a:pt x="2215" y="60"/>
                    <a:pt x="22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
            <p:cNvSpPr/>
            <p:nvPr/>
          </p:nvSpPr>
          <p:spPr>
            <a:xfrm>
              <a:off x="3117925" y="2833225"/>
              <a:ext cx="56300" cy="351550"/>
            </a:xfrm>
            <a:custGeom>
              <a:rect b="b" l="l" r="r" t="t"/>
              <a:pathLst>
                <a:path extrusionOk="0" h="14062" w="2252">
                  <a:moveTo>
                    <a:pt x="2251" y="0"/>
                  </a:moveTo>
                  <a:lnTo>
                    <a:pt x="2251" y="0"/>
                  </a:lnTo>
                  <a:cubicBezTo>
                    <a:pt x="2216" y="12"/>
                    <a:pt x="2204" y="36"/>
                    <a:pt x="2168" y="36"/>
                  </a:cubicBezTo>
                  <a:cubicBezTo>
                    <a:pt x="2140" y="50"/>
                    <a:pt x="2113" y="57"/>
                    <a:pt x="2088" y="57"/>
                  </a:cubicBezTo>
                  <a:cubicBezTo>
                    <a:pt x="2050" y="57"/>
                    <a:pt x="2013" y="41"/>
                    <a:pt x="1977" y="12"/>
                  </a:cubicBezTo>
                  <a:lnTo>
                    <a:pt x="1" y="14026"/>
                  </a:lnTo>
                  <a:cubicBezTo>
                    <a:pt x="72" y="14038"/>
                    <a:pt x="180" y="14049"/>
                    <a:pt x="275" y="14061"/>
                  </a:cubicBezTo>
                  <a:lnTo>
                    <a:pt x="225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
            <p:cNvSpPr/>
            <p:nvPr/>
          </p:nvSpPr>
          <p:spPr>
            <a:xfrm>
              <a:off x="3174200" y="2826975"/>
              <a:ext cx="144675" cy="8050"/>
            </a:xfrm>
            <a:custGeom>
              <a:rect b="b" l="l" r="r" t="t"/>
              <a:pathLst>
                <a:path extrusionOk="0" h="322" w="5787">
                  <a:moveTo>
                    <a:pt x="24" y="0"/>
                  </a:moveTo>
                  <a:lnTo>
                    <a:pt x="24" y="0"/>
                  </a:lnTo>
                  <a:cubicBezTo>
                    <a:pt x="48" y="12"/>
                    <a:pt x="48" y="24"/>
                    <a:pt x="60" y="36"/>
                  </a:cubicBezTo>
                  <a:cubicBezTo>
                    <a:pt x="72" y="119"/>
                    <a:pt x="60" y="203"/>
                    <a:pt x="0" y="262"/>
                  </a:cubicBezTo>
                  <a:lnTo>
                    <a:pt x="5763" y="322"/>
                  </a:lnTo>
                  <a:cubicBezTo>
                    <a:pt x="5739" y="226"/>
                    <a:pt x="5763" y="131"/>
                    <a:pt x="5787" y="60"/>
                  </a:cubicBez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4"/>
            <p:cNvSpPr/>
            <p:nvPr/>
          </p:nvSpPr>
          <p:spPr>
            <a:xfrm>
              <a:off x="3128650" y="3208250"/>
              <a:ext cx="68500" cy="60175"/>
            </a:xfrm>
            <a:custGeom>
              <a:rect b="b" l="l" r="r" t="t"/>
              <a:pathLst>
                <a:path extrusionOk="0" h="2407" w="2740">
                  <a:moveTo>
                    <a:pt x="203" y="1"/>
                  </a:moveTo>
                  <a:cubicBezTo>
                    <a:pt x="155" y="72"/>
                    <a:pt x="96" y="144"/>
                    <a:pt x="1" y="191"/>
                  </a:cubicBezTo>
                  <a:lnTo>
                    <a:pt x="2346" y="2406"/>
                  </a:lnTo>
                  <a:lnTo>
                    <a:pt x="2739" y="2406"/>
                  </a:lnTo>
                  <a:lnTo>
                    <a:pt x="2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
            <p:cNvSpPr/>
            <p:nvPr/>
          </p:nvSpPr>
          <p:spPr>
            <a:xfrm>
              <a:off x="3202775" y="3124925"/>
              <a:ext cx="147350" cy="144075"/>
            </a:xfrm>
            <a:custGeom>
              <a:rect b="b" l="l" r="r" t="t"/>
              <a:pathLst>
                <a:path extrusionOk="0" h="5763" w="5894">
                  <a:moveTo>
                    <a:pt x="5703" y="0"/>
                  </a:moveTo>
                  <a:lnTo>
                    <a:pt x="0" y="5763"/>
                  </a:lnTo>
                  <a:lnTo>
                    <a:pt x="393" y="5763"/>
                  </a:lnTo>
                  <a:lnTo>
                    <a:pt x="5894" y="191"/>
                  </a:lnTo>
                  <a:cubicBezTo>
                    <a:pt x="5822" y="143"/>
                    <a:pt x="5751" y="84"/>
                    <a:pt x="570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
            <p:cNvSpPr/>
            <p:nvPr/>
          </p:nvSpPr>
          <p:spPr>
            <a:xfrm>
              <a:off x="3367375" y="2941850"/>
              <a:ext cx="161950" cy="165825"/>
            </a:xfrm>
            <a:custGeom>
              <a:rect b="b" l="l" r="r" t="t"/>
              <a:pathLst>
                <a:path extrusionOk="0" h="6633" w="6478">
                  <a:moveTo>
                    <a:pt x="6311" y="1"/>
                  </a:moveTo>
                  <a:lnTo>
                    <a:pt x="0" y="6442"/>
                  </a:lnTo>
                  <a:cubicBezTo>
                    <a:pt x="72" y="6490"/>
                    <a:pt x="131" y="6561"/>
                    <a:pt x="191" y="6633"/>
                  </a:cubicBezTo>
                  <a:lnTo>
                    <a:pt x="6477" y="203"/>
                  </a:lnTo>
                  <a:cubicBezTo>
                    <a:pt x="6466" y="191"/>
                    <a:pt x="6466" y="156"/>
                    <a:pt x="6466" y="144"/>
                  </a:cubicBezTo>
                  <a:cubicBezTo>
                    <a:pt x="6382" y="132"/>
                    <a:pt x="6323" y="72"/>
                    <a:pt x="631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
            <p:cNvSpPr/>
            <p:nvPr/>
          </p:nvSpPr>
          <p:spPr>
            <a:xfrm>
              <a:off x="3356050" y="3130875"/>
              <a:ext cx="23850" cy="137550"/>
            </a:xfrm>
            <a:custGeom>
              <a:rect b="b" l="l" r="r" t="t"/>
              <a:pathLst>
                <a:path extrusionOk="0" h="5502" w="954">
                  <a:moveTo>
                    <a:pt x="287" y="0"/>
                  </a:moveTo>
                  <a:cubicBezTo>
                    <a:pt x="231" y="28"/>
                    <a:pt x="175" y="40"/>
                    <a:pt x="119" y="40"/>
                  </a:cubicBezTo>
                  <a:cubicBezTo>
                    <a:pt x="80" y="40"/>
                    <a:pt x="40" y="34"/>
                    <a:pt x="1" y="24"/>
                  </a:cubicBezTo>
                  <a:lnTo>
                    <a:pt x="1" y="24"/>
                  </a:lnTo>
                  <a:lnTo>
                    <a:pt x="668" y="5501"/>
                  </a:lnTo>
                  <a:lnTo>
                    <a:pt x="953" y="5501"/>
                  </a:lnTo>
                  <a:lnTo>
                    <a:pt x="28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
            <p:cNvSpPr/>
            <p:nvPr/>
          </p:nvSpPr>
          <p:spPr>
            <a:xfrm>
              <a:off x="3310225" y="2699575"/>
              <a:ext cx="19975" cy="123550"/>
            </a:xfrm>
            <a:custGeom>
              <a:rect b="b" l="l" r="r" t="t"/>
              <a:pathLst>
                <a:path extrusionOk="0" h="4942" w="799">
                  <a:moveTo>
                    <a:pt x="274" y="0"/>
                  </a:moveTo>
                  <a:cubicBezTo>
                    <a:pt x="262" y="0"/>
                    <a:pt x="239" y="12"/>
                    <a:pt x="227" y="12"/>
                  </a:cubicBezTo>
                  <a:cubicBezTo>
                    <a:pt x="155" y="48"/>
                    <a:pt x="84" y="48"/>
                    <a:pt x="0" y="48"/>
                  </a:cubicBezTo>
                  <a:lnTo>
                    <a:pt x="524" y="4941"/>
                  </a:lnTo>
                  <a:cubicBezTo>
                    <a:pt x="536" y="4929"/>
                    <a:pt x="572" y="4918"/>
                    <a:pt x="584" y="4918"/>
                  </a:cubicBezTo>
                  <a:cubicBezTo>
                    <a:pt x="629" y="4895"/>
                    <a:pt x="679" y="4887"/>
                    <a:pt x="725" y="4887"/>
                  </a:cubicBezTo>
                  <a:cubicBezTo>
                    <a:pt x="751" y="4887"/>
                    <a:pt x="776" y="4889"/>
                    <a:pt x="798" y="4894"/>
                  </a:cubicBez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
            <p:cNvSpPr/>
            <p:nvPr/>
          </p:nvSpPr>
          <p:spPr>
            <a:xfrm>
              <a:off x="3338500" y="2828750"/>
              <a:ext cx="94675" cy="9550"/>
            </a:xfrm>
            <a:custGeom>
              <a:rect b="b" l="l" r="r" t="t"/>
              <a:pathLst>
                <a:path extrusionOk="0" h="382" w="3787">
                  <a:moveTo>
                    <a:pt x="1" y="1"/>
                  </a:moveTo>
                  <a:cubicBezTo>
                    <a:pt x="1" y="12"/>
                    <a:pt x="24" y="12"/>
                    <a:pt x="24" y="24"/>
                  </a:cubicBezTo>
                  <a:cubicBezTo>
                    <a:pt x="48" y="120"/>
                    <a:pt x="48" y="191"/>
                    <a:pt x="36" y="286"/>
                  </a:cubicBezTo>
                  <a:lnTo>
                    <a:pt x="3787" y="382"/>
                  </a:lnTo>
                  <a:cubicBezTo>
                    <a:pt x="3775" y="370"/>
                    <a:pt x="3775" y="358"/>
                    <a:pt x="3775" y="346"/>
                  </a:cubicBezTo>
                  <a:cubicBezTo>
                    <a:pt x="3739" y="251"/>
                    <a:pt x="3739" y="179"/>
                    <a:pt x="3751" y="108"/>
                  </a:cubicBez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
            <p:cNvSpPr/>
            <p:nvPr/>
          </p:nvSpPr>
          <p:spPr>
            <a:xfrm>
              <a:off x="3531375" y="2913875"/>
              <a:ext cx="22050" cy="23850"/>
            </a:xfrm>
            <a:custGeom>
              <a:rect b="b" l="l" r="r" t="t"/>
              <a:pathLst>
                <a:path extrusionOk="0" h="954" w="882">
                  <a:moveTo>
                    <a:pt x="882" y="1"/>
                  </a:moveTo>
                  <a:lnTo>
                    <a:pt x="1" y="787"/>
                  </a:lnTo>
                  <a:cubicBezTo>
                    <a:pt x="84" y="787"/>
                    <a:pt x="179" y="846"/>
                    <a:pt x="227" y="953"/>
                  </a:cubicBezTo>
                  <a:lnTo>
                    <a:pt x="882" y="370"/>
                  </a:lnTo>
                  <a:lnTo>
                    <a:pt x="88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
            <p:cNvSpPr/>
            <p:nvPr/>
          </p:nvSpPr>
          <p:spPr>
            <a:xfrm>
              <a:off x="3319750" y="2693325"/>
              <a:ext cx="118200" cy="135750"/>
            </a:xfrm>
            <a:custGeom>
              <a:rect b="b" l="l" r="r" t="t"/>
              <a:pathLst>
                <a:path extrusionOk="0" h="5430" w="4728">
                  <a:moveTo>
                    <a:pt x="191" y="0"/>
                  </a:moveTo>
                  <a:cubicBezTo>
                    <a:pt x="143" y="72"/>
                    <a:pt x="72" y="143"/>
                    <a:pt x="0" y="191"/>
                  </a:cubicBezTo>
                  <a:lnTo>
                    <a:pt x="4537" y="5429"/>
                  </a:lnTo>
                  <a:cubicBezTo>
                    <a:pt x="4584" y="5346"/>
                    <a:pt x="4644" y="5287"/>
                    <a:pt x="4727" y="5239"/>
                  </a:cubicBezTo>
                  <a:lnTo>
                    <a:pt x="19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
            <p:cNvSpPr/>
            <p:nvPr/>
          </p:nvSpPr>
          <p:spPr>
            <a:xfrm>
              <a:off x="3446250" y="2840650"/>
              <a:ext cx="82775" cy="98250"/>
            </a:xfrm>
            <a:custGeom>
              <a:rect b="b" l="l" r="r" t="t"/>
              <a:pathLst>
                <a:path extrusionOk="0" h="3930" w="3311">
                  <a:moveTo>
                    <a:pt x="215" y="1"/>
                  </a:moveTo>
                  <a:cubicBezTo>
                    <a:pt x="179" y="60"/>
                    <a:pt x="96" y="120"/>
                    <a:pt x="12" y="144"/>
                  </a:cubicBezTo>
                  <a:lnTo>
                    <a:pt x="1" y="144"/>
                  </a:lnTo>
                  <a:lnTo>
                    <a:pt x="3132" y="3930"/>
                  </a:lnTo>
                  <a:cubicBezTo>
                    <a:pt x="3156" y="3835"/>
                    <a:pt x="3215" y="3751"/>
                    <a:pt x="3311" y="3716"/>
                  </a:cubicBezTo>
                  <a:lnTo>
                    <a:pt x="21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
            <p:cNvSpPr/>
            <p:nvPr/>
          </p:nvSpPr>
          <p:spPr>
            <a:xfrm>
              <a:off x="3528700" y="2944550"/>
              <a:ext cx="24725" cy="46750"/>
            </a:xfrm>
            <a:custGeom>
              <a:rect b="b" l="l" r="r" t="t"/>
              <a:pathLst>
                <a:path extrusionOk="0" h="1870" w="989">
                  <a:moveTo>
                    <a:pt x="274" y="0"/>
                  </a:moveTo>
                  <a:cubicBezTo>
                    <a:pt x="239" y="24"/>
                    <a:pt x="215" y="36"/>
                    <a:pt x="167" y="60"/>
                  </a:cubicBezTo>
                  <a:cubicBezTo>
                    <a:pt x="138" y="66"/>
                    <a:pt x="108" y="69"/>
                    <a:pt x="79" y="69"/>
                  </a:cubicBezTo>
                  <a:cubicBezTo>
                    <a:pt x="51" y="69"/>
                    <a:pt x="24" y="66"/>
                    <a:pt x="1" y="60"/>
                  </a:cubicBezTo>
                  <a:lnTo>
                    <a:pt x="1" y="60"/>
                  </a:lnTo>
                  <a:cubicBezTo>
                    <a:pt x="1" y="72"/>
                    <a:pt x="1" y="95"/>
                    <a:pt x="13" y="119"/>
                  </a:cubicBezTo>
                  <a:lnTo>
                    <a:pt x="989" y="1869"/>
                  </a:lnTo>
                  <a:lnTo>
                    <a:pt x="989" y="1310"/>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
            <p:cNvSpPr/>
            <p:nvPr/>
          </p:nvSpPr>
          <p:spPr>
            <a:xfrm>
              <a:off x="3292950" y="2669025"/>
              <a:ext cx="34550" cy="31750"/>
            </a:xfrm>
            <a:custGeom>
              <a:rect b="b" l="l" r="r" t="t"/>
              <a:pathLst>
                <a:path extrusionOk="0" h="1270" w="1382">
                  <a:moveTo>
                    <a:pt x="694" y="1"/>
                  </a:moveTo>
                  <a:cubicBezTo>
                    <a:pt x="629" y="1"/>
                    <a:pt x="564" y="11"/>
                    <a:pt x="501" y="32"/>
                  </a:cubicBezTo>
                  <a:cubicBezTo>
                    <a:pt x="179" y="151"/>
                    <a:pt x="1" y="508"/>
                    <a:pt x="96" y="841"/>
                  </a:cubicBezTo>
                  <a:cubicBezTo>
                    <a:pt x="191" y="1091"/>
                    <a:pt x="429" y="1258"/>
                    <a:pt x="680" y="1270"/>
                  </a:cubicBezTo>
                  <a:cubicBezTo>
                    <a:pt x="751" y="1270"/>
                    <a:pt x="822" y="1270"/>
                    <a:pt x="906" y="1234"/>
                  </a:cubicBezTo>
                  <a:cubicBezTo>
                    <a:pt x="953" y="1234"/>
                    <a:pt x="965" y="1222"/>
                    <a:pt x="965" y="1222"/>
                  </a:cubicBezTo>
                  <a:lnTo>
                    <a:pt x="1049" y="1175"/>
                  </a:lnTo>
                  <a:cubicBezTo>
                    <a:pt x="1132" y="1139"/>
                    <a:pt x="1203" y="1056"/>
                    <a:pt x="1251" y="984"/>
                  </a:cubicBezTo>
                  <a:cubicBezTo>
                    <a:pt x="1346" y="841"/>
                    <a:pt x="1382" y="627"/>
                    <a:pt x="1311" y="436"/>
                  </a:cubicBezTo>
                  <a:cubicBezTo>
                    <a:pt x="1215" y="169"/>
                    <a:pt x="958" y="1"/>
                    <a:pt x="69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
            <p:cNvSpPr/>
            <p:nvPr/>
          </p:nvSpPr>
          <p:spPr>
            <a:xfrm>
              <a:off x="3103950" y="3184550"/>
              <a:ext cx="32475" cy="31650"/>
            </a:xfrm>
            <a:custGeom>
              <a:rect b="b" l="l" r="r" t="t"/>
              <a:pathLst>
                <a:path extrusionOk="0" h="1266" w="1299">
                  <a:moveTo>
                    <a:pt x="669" y="1"/>
                  </a:moveTo>
                  <a:cubicBezTo>
                    <a:pt x="631" y="1"/>
                    <a:pt x="594" y="3"/>
                    <a:pt x="560" y="8"/>
                  </a:cubicBezTo>
                  <a:cubicBezTo>
                    <a:pt x="512" y="8"/>
                    <a:pt x="489" y="20"/>
                    <a:pt x="441" y="44"/>
                  </a:cubicBezTo>
                  <a:cubicBezTo>
                    <a:pt x="179" y="127"/>
                    <a:pt x="0" y="401"/>
                    <a:pt x="12" y="663"/>
                  </a:cubicBezTo>
                  <a:cubicBezTo>
                    <a:pt x="12" y="723"/>
                    <a:pt x="24" y="782"/>
                    <a:pt x="36" y="842"/>
                  </a:cubicBezTo>
                  <a:cubicBezTo>
                    <a:pt x="60" y="854"/>
                    <a:pt x="72" y="901"/>
                    <a:pt x="84" y="937"/>
                  </a:cubicBezTo>
                  <a:cubicBezTo>
                    <a:pt x="204" y="1141"/>
                    <a:pt x="419" y="1266"/>
                    <a:pt x="649" y="1266"/>
                  </a:cubicBezTo>
                  <a:cubicBezTo>
                    <a:pt x="714" y="1266"/>
                    <a:pt x="780" y="1256"/>
                    <a:pt x="846" y="1235"/>
                  </a:cubicBezTo>
                  <a:cubicBezTo>
                    <a:pt x="905" y="1211"/>
                    <a:pt x="953" y="1187"/>
                    <a:pt x="989" y="1151"/>
                  </a:cubicBezTo>
                  <a:cubicBezTo>
                    <a:pt x="1072" y="1092"/>
                    <a:pt x="1143" y="1032"/>
                    <a:pt x="1191" y="961"/>
                  </a:cubicBezTo>
                  <a:cubicBezTo>
                    <a:pt x="1274" y="818"/>
                    <a:pt x="1298" y="616"/>
                    <a:pt x="1239" y="425"/>
                  </a:cubicBezTo>
                  <a:cubicBezTo>
                    <a:pt x="1167" y="235"/>
                    <a:pt x="1024" y="80"/>
                    <a:pt x="834" y="20"/>
                  </a:cubicBezTo>
                  <a:cubicBezTo>
                    <a:pt x="778" y="6"/>
                    <a:pt x="722" y="1"/>
                    <a:pt x="66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
            <p:cNvSpPr/>
            <p:nvPr/>
          </p:nvSpPr>
          <p:spPr>
            <a:xfrm>
              <a:off x="3340000" y="3100100"/>
              <a:ext cx="35125" cy="32400"/>
            </a:xfrm>
            <a:custGeom>
              <a:rect b="b" l="l" r="r" t="t"/>
              <a:pathLst>
                <a:path extrusionOk="0" h="1296" w="1405">
                  <a:moveTo>
                    <a:pt x="710" y="1"/>
                  </a:moveTo>
                  <a:cubicBezTo>
                    <a:pt x="644" y="1"/>
                    <a:pt x="575" y="14"/>
                    <a:pt x="512" y="41"/>
                  </a:cubicBezTo>
                  <a:lnTo>
                    <a:pt x="500" y="41"/>
                  </a:lnTo>
                  <a:cubicBezTo>
                    <a:pt x="167" y="172"/>
                    <a:pt x="0" y="517"/>
                    <a:pt x="107" y="838"/>
                  </a:cubicBezTo>
                  <a:cubicBezTo>
                    <a:pt x="119" y="898"/>
                    <a:pt x="155" y="946"/>
                    <a:pt x="179" y="1005"/>
                  </a:cubicBezTo>
                  <a:cubicBezTo>
                    <a:pt x="238" y="1077"/>
                    <a:pt x="298" y="1136"/>
                    <a:pt x="393" y="1196"/>
                  </a:cubicBezTo>
                  <a:cubicBezTo>
                    <a:pt x="464" y="1243"/>
                    <a:pt x="560" y="1267"/>
                    <a:pt x="631" y="1291"/>
                  </a:cubicBezTo>
                  <a:cubicBezTo>
                    <a:pt x="652" y="1294"/>
                    <a:pt x="673" y="1295"/>
                    <a:pt x="695" y="1295"/>
                  </a:cubicBezTo>
                  <a:cubicBezTo>
                    <a:pt x="761" y="1295"/>
                    <a:pt x="831" y="1282"/>
                    <a:pt x="893" y="1255"/>
                  </a:cubicBezTo>
                  <a:cubicBezTo>
                    <a:pt x="1226" y="1136"/>
                    <a:pt x="1405" y="779"/>
                    <a:pt x="1298" y="457"/>
                  </a:cubicBezTo>
                  <a:cubicBezTo>
                    <a:pt x="1286" y="410"/>
                    <a:pt x="1274" y="362"/>
                    <a:pt x="1238" y="338"/>
                  </a:cubicBezTo>
                  <a:cubicBezTo>
                    <a:pt x="1226" y="231"/>
                    <a:pt x="1155" y="160"/>
                    <a:pt x="1072" y="112"/>
                  </a:cubicBezTo>
                  <a:cubicBezTo>
                    <a:pt x="988" y="53"/>
                    <a:pt x="881" y="5"/>
                    <a:pt x="774" y="5"/>
                  </a:cubicBezTo>
                  <a:cubicBezTo>
                    <a:pt x="753" y="2"/>
                    <a:pt x="732" y="1"/>
                    <a:pt x="7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
            <p:cNvSpPr/>
            <p:nvPr/>
          </p:nvSpPr>
          <p:spPr>
            <a:xfrm>
              <a:off x="3163775" y="2824375"/>
              <a:ext cx="12225" cy="10675"/>
            </a:xfrm>
            <a:custGeom>
              <a:rect b="b" l="l" r="r" t="t"/>
              <a:pathLst>
                <a:path extrusionOk="0" h="427" w="489">
                  <a:moveTo>
                    <a:pt x="251" y="0"/>
                  </a:moveTo>
                  <a:cubicBezTo>
                    <a:pt x="228" y="0"/>
                    <a:pt x="204" y="3"/>
                    <a:pt x="179" y="9"/>
                  </a:cubicBezTo>
                  <a:cubicBezTo>
                    <a:pt x="60" y="56"/>
                    <a:pt x="1" y="176"/>
                    <a:pt x="36" y="295"/>
                  </a:cubicBezTo>
                  <a:cubicBezTo>
                    <a:pt x="60" y="330"/>
                    <a:pt x="84" y="378"/>
                    <a:pt x="132" y="402"/>
                  </a:cubicBezTo>
                  <a:cubicBezTo>
                    <a:pt x="168" y="416"/>
                    <a:pt x="205" y="427"/>
                    <a:pt x="245" y="427"/>
                  </a:cubicBezTo>
                  <a:cubicBezTo>
                    <a:pt x="269" y="427"/>
                    <a:pt x="295" y="423"/>
                    <a:pt x="322" y="414"/>
                  </a:cubicBezTo>
                  <a:cubicBezTo>
                    <a:pt x="358" y="390"/>
                    <a:pt x="382" y="378"/>
                    <a:pt x="405" y="366"/>
                  </a:cubicBezTo>
                  <a:cubicBezTo>
                    <a:pt x="465" y="307"/>
                    <a:pt x="489" y="223"/>
                    <a:pt x="465" y="140"/>
                  </a:cubicBezTo>
                  <a:cubicBezTo>
                    <a:pt x="465" y="128"/>
                    <a:pt x="441" y="116"/>
                    <a:pt x="429" y="104"/>
                  </a:cubicBezTo>
                  <a:cubicBezTo>
                    <a:pt x="384" y="31"/>
                    <a:pt x="324" y="0"/>
                    <a:pt x="25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
            <p:cNvSpPr/>
            <p:nvPr/>
          </p:nvSpPr>
          <p:spPr>
            <a:xfrm>
              <a:off x="3431975" y="2823200"/>
              <a:ext cx="22625" cy="21500"/>
            </a:xfrm>
            <a:custGeom>
              <a:rect b="b" l="l" r="r" t="t"/>
              <a:pathLst>
                <a:path extrusionOk="0" h="860" w="905">
                  <a:moveTo>
                    <a:pt x="452" y="1"/>
                  </a:moveTo>
                  <a:cubicBezTo>
                    <a:pt x="401" y="1"/>
                    <a:pt x="349" y="11"/>
                    <a:pt x="298" y="32"/>
                  </a:cubicBezTo>
                  <a:cubicBezTo>
                    <a:pt x="274" y="44"/>
                    <a:pt x="250" y="44"/>
                    <a:pt x="238" y="56"/>
                  </a:cubicBezTo>
                  <a:cubicBezTo>
                    <a:pt x="155" y="80"/>
                    <a:pt x="95" y="163"/>
                    <a:pt x="48" y="234"/>
                  </a:cubicBezTo>
                  <a:cubicBezTo>
                    <a:pt x="36" y="270"/>
                    <a:pt x="36" y="294"/>
                    <a:pt x="12" y="330"/>
                  </a:cubicBezTo>
                  <a:cubicBezTo>
                    <a:pt x="0" y="401"/>
                    <a:pt x="0" y="484"/>
                    <a:pt x="36" y="568"/>
                  </a:cubicBezTo>
                  <a:cubicBezTo>
                    <a:pt x="36" y="580"/>
                    <a:pt x="48" y="580"/>
                    <a:pt x="48" y="592"/>
                  </a:cubicBezTo>
                  <a:cubicBezTo>
                    <a:pt x="105" y="764"/>
                    <a:pt x="270" y="859"/>
                    <a:pt x="444" y="859"/>
                  </a:cubicBezTo>
                  <a:cubicBezTo>
                    <a:pt x="486" y="859"/>
                    <a:pt x="529" y="853"/>
                    <a:pt x="572" y="842"/>
                  </a:cubicBezTo>
                  <a:lnTo>
                    <a:pt x="583" y="842"/>
                  </a:lnTo>
                  <a:cubicBezTo>
                    <a:pt x="667" y="818"/>
                    <a:pt x="750" y="770"/>
                    <a:pt x="786" y="699"/>
                  </a:cubicBezTo>
                  <a:cubicBezTo>
                    <a:pt x="881" y="592"/>
                    <a:pt x="905" y="425"/>
                    <a:pt x="845" y="294"/>
                  </a:cubicBezTo>
                  <a:cubicBezTo>
                    <a:pt x="790" y="119"/>
                    <a:pt x="628" y="1"/>
                    <a:pt x="45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
            <p:cNvSpPr/>
            <p:nvPr/>
          </p:nvSpPr>
          <p:spPr>
            <a:xfrm>
              <a:off x="3317375" y="2821475"/>
              <a:ext cx="22350" cy="22125"/>
            </a:xfrm>
            <a:custGeom>
              <a:rect b="b" l="l" r="r" t="t"/>
              <a:pathLst>
                <a:path extrusionOk="0" h="885" w="894">
                  <a:moveTo>
                    <a:pt x="455" y="1"/>
                  </a:moveTo>
                  <a:cubicBezTo>
                    <a:pt x="405" y="1"/>
                    <a:pt x="348" y="9"/>
                    <a:pt x="298" y="18"/>
                  </a:cubicBezTo>
                  <a:cubicBezTo>
                    <a:pt x="274" y="30"/>
                    <a:pt x="250" y="30"/>
                    <a:pt x="238" y="53"/>
                  </a:cubicBezTo>
                  <a:cubicBezTo>
                    <a:pt x="155" y="89"/>
                    <a:pt x="95" y="172"/>
                    <a:pt x="48" y="256"/>
                  </a:cubicBezTo>
                  <a:cubicBezTo>
                    <a:pt x="12" y="351"/>
                    <a:pt x="0" y="446"/>
                    <a:pt x="12" y="542"/>
                  </a:cubicBezTo>
                  <a:cubicBezTo>
                    <a:pt x="12" y="553"/>
                    <a:pt x="12" y="577"/>
                    <a:pt x="36" y="589"/>
                  </a:cubicBezTo>
                  <a:cubicBezTo>
                    <a:pt x="72" y="732"/>
                    <a:pt x="191" y="827"/>
                    <a:pt x="334" y="863"/>
                  </a:cubicBezTo>
                  <a:cubicBezTo>
                    <a:pt x="368" y="878"/>
                    <a:pt x="405" y="885"/>
                    <a:pt x="443" y="885"/>
                  </a:cubicBezTo>
                  <a:cubicBezTo>
                    <a:pt x="495" y="885"/>
                    <a:pt x="547" y="872"/>
                    <a:pt x="595" y="851"/>
                  </a:cubicBezTo>
                  <a:lnTo>
                    <a:pt x="607" y="851"/>
                  </a:lnTo>
                  <a:cubicBezTo>
                    <a:pt x="750" y="804"/>
                    <a:pt x="846" y="684"/>
                    <a:pt x="881" y="553"/>
                  </a:cubicBezTo>
                  <a:cubicBezTo>
                    <a:pt x="893" y="482"/>
                    <a:pt x="893" y="387"/>
                    <a:pt x="869" y="303"/>
                  </a:cubicBezTo>
                  <a:cubicBezTo>
                    <a:pt x="869" y="292"/>
                    <a:pt x="846" y="292"/>
                    <a:pt x="846" y="268"/>
                  </a:cubicBezTo>
                  <a:cubicBezTo>
                    <a:pt x="786" y="125"/>
                    <a:pt x="655" y="18"/>
                    <a:pt x="512" y="6"/>
                  </a:cubicBezTo>
                  <a:cubicBezTo>
                    <a:pt x="495" y="2"/>
                    <a:pt x="475" y="1"/>
                    <a:pt x="45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
            <p:cNvSpPr/>
            <p:nvPr/>
          </p:nvSpPr>
          <p:spPr>
            <a:xfrm>
              <a:off x="3196225" y="3268725"/>
              <a:ext cx="925" cy="275"/>
            </a:xfrm>
            <a:custGeom>
              <a:rect b="b" l="l" r="r" t="t"/>
              <a:pathLst>
                <a:path extrusionOk="0" h="11" w="37">
                  <a:moveTo>
                    <a:pt x="24" y="0"/>
                  </a:moveTo>
                  <a:cubicBezTo>
                    <a:pt x="16" y="0"/>
                    <a:pt x="8" y="11"/>
                    <a:pt x="0" y="11"/>
                  </a:cubicBezTo>
                  <a:lnTo>
                    <a:pt x="36" y="11"/>
                  </a:lnTo>
                  <a:cubicBezTo>
                    <a:pt x="32" y="3"/>
                    <a:pt x="28" y="0"/>
                    <a:pt x="2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
            <p:cNvSpPr/>
            <p:nvPr/>
          </p:nvSpPr>
          <p:spPr>
            <a:xfrm>
              <a:off x="3524525" y="2933525"/>
              <a:ext cx="14025" cy="12750"/>
            </a:xfrm>
            <a:custGeom>
              <a:rect b="b" l="l" r="r" t="t"/>
              <a:pathLst>
                <a:path extrusionOk="0" h="510" w="561">
                  <a:moveTo>
                    <a:pt x="287" y="1"/>
                  </a:moveTo>
                  <a:cubicBezTo>
                    <a:pt x="263" y="1"/>
                    <a:pt x="227" y="1"/>
                    <a:pt x="203" y="24"/>
                  </a:cubicBezTo>
                  <a:cubicBezTo>
                    <a:pt x="84" y="48"/>
                    <a:pt x="1" y="120"/>
                    <a:pt x="1" y="227"/>
                  </a:cubicBezTo>
                  <a:cubicBezTo>
                    <a:pt x="1" y="262"/>
                    <a:pt x="1" y="298"/>
                    <a:pt x="25" y="334"/>
                  </a:cubicBezTo>
                  <a:cubicBezTo>
                    <a:pt x="49" y="405"/>
                    <a:pt x="108" y="465"/>
                    <a:pt x="180" y="501"/>
                  </a:cubicBezTo>
                  <a:cubicBezTo>
                    <a:pt x="203" y="507"/>
                    <a:pt x="230" y="510"/>
                    <a:pt x="258" y="510"/>
                  </a:cubicBezTo>
                  <a:cubicBezTo>
                    <a:pt x="287" y="510"/>
                    <a:pt x="316" y="507"/>
                    <a:pt x="346" y="501"/>
                  </a:cubicBezTo>
                  <a:cubicBezTo>
                    <a:pt x="394" y="477"/>
                    <a:pt x="418" y="465"/>
                    <a:pt x="453" y="441"/>
                  </a:cubicBezTo>
                  <a:cubicBezTo>
                    <a:pt x="525" y="382"/>
                    <a:pt x="561" y="274"/>
                    <a:pt x="513" y="179"/>
                  </a:cubicBezTo>
                  <a:lnTo>
                    <a:pt x="513" y="167"/>
                  </a:lnTo>
                  <a:cubicBezTo>
                    <a:pt x="465" y="60"/>
                    <a:pt x="382" y="1"/>
                    <a:pt x="28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
            <p:cNvSpPr/>
            <p:nvPr/>
          </p:nvSpPr>
          <p:spPr>
            <a:xfrm>
              <a:off x="3325700" y="2843050"/>
              <a:ext cx="34250" cy="258075"/>
            </a:xfrm>
            <a:custGeom>
              <a:rect b="b" l="l" r="r" t="t"/>
              <a:pathLst>
                <a:path extrusionOk="0" h="10323" w="1370">
                  <a:moveTo>
                    <a:pt x="262" y="0"/>
                  </a:moveTo>
                  <a:cubicBezTo>
                    <a:pt x="210" y="23"/>
                    <a:pt x="152" y="31"/>
                    <a:pt x="96" y="31"/>
                  </a:cubicBezTo>
                  <a:cubicBezTo>
                    <a:pt x="63" y="31"/>
                    <a:pt x="31" y="28"/>
                    <a:pt x="1" y="24"/>
                  </a:cubicBezTo>
                  <a:lnTo>
                    <a:pt x="1" y="24"/>
                  </a:lnTo>
                  <a:lnTo>
                    <a:pt x="1096" y="10323"/>
                  </a:lnTo>
                  <a:cubicBezTo>
                    <a:pt x="1167" y="10296"/>
                    <a:pt x="1232" y="10283"/>
                    <a:pt x="1300" y="10283"/>
                  </a:cubicBezTo>
                  <a:cubicBezTo>
                    <a:pt x="1323" y="10283"/>
                    <a:pt x="1346" y="10284"/>
                    <a:pt x="1370" y="10287"/>
                  </a:cubicBez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 name="Google Shape;309;p4"/>
          <p:cNvGrpSpPr/>
          <p:nvPr/>
        </p:nvGrpSpPr>
        <p:grpSpPr>
          <a:xfrm flipH="1" rot="10800000">
            <a:off x="7972274" y="10"/>
            <a:ext cx="1171716" cy="1393322"/>
            <a:chOff x="3048875" y="2669025"/>
            <a:chExt cx="504550" cy="599975"/>
          </a:xfrm>
        </p:grpSpPr>
        <p:sp>
          <p:nvSpPr>
            <p:cNvPr id="310" name="Google Shape;310;p4"/>
            <p:cNvSpPr/>
            <p:nvPr/>
          </p:nvSpPr>
          <p:spPr>
            <a:xfrm>
              <a:off x="3048875" y="3200825"/>
              <a:ext cx="57175" cy="68175"/>
            </a:xfrm>
            <a:custGeom>
              <a:rect b="b" l="l" r="r" t="t"/>
              <a:pathLst>
                <a:path extrusionOk="0" h="2727" w="2287">
                  <a:moveTo>
                    <a:pt x="2215" y="0"/>
                  </a:moveTo>
                  <a:cubicBezTo>
                    <a:pt x="2180" y="0"/>
                    <a:pt x="2156" y="12"/>
                    <a:pt x="2120" y="36"/>
                  </a:cubicBezTo>
                  <a:lnTo>
                    <a:pt x="1" y="2727"/>
                  </a:lnTo>
                  <a:lnTo>
                    <a:pt x="358" y="2727"/>
                  </a:lnTo>
                  <a:lnTo>
                    <a:pt x="2287" y="286"/>
                  </a:lnTo>
                  <a:cubicBezTo>
                    <a:pt x="2275" y="250"/>
                    <a:pt x="2251" y="203"/>
                    <a:pt x="2239" y="179"/>
                  </a:cubicBezTo>
                  <a:cubicBezTo>
                    <a:pt x="2227" y="119"/>
                    <a:pt x="2215" y="60"/>
                    <a:pt x="22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
            <p:cNvSpPr/>
            <p:nvPr/>
          </p:nvSpPr>
          <p:spPr>
            <a:xfrm>
              <a:off x="3117925" y="2833225"/>
              <a:ext cx="56300" cy="351550"/>
            </a:xfrm>
            <a:custGeom>
              <a:rect b="b" l="l" r="r" t="t"/>
              <a:pathLst>
                <a:path extrusionOk="0" h="14062" w="2252">
                  <a:moveTo>
                    <a:pt x="2251" y="0"/>
                  </a:moveTo>
                  <a:lnTo>
                    <a:pt x="2251" y="0"/>
                  </a:lnTo>
                  <a:cubicBezTo>
                    <a:pt x="2216" y="12"/>
                    <a:pt x="2204" y="36"/>
                    <a:pt x="2168" y="36"/>
                  </a:cubicBezTo>
                  <a:cubicBezTo>
                    <a:pt x="2140" y="50"/>
                    <a:pt x="2113" y="57"/>
                    <a:pt x="2088" y="57"/>
                  </a:cubicBezTo>
                  <a:cubicBezTo>
                    <a:pt x="2050" y="57"/>
                    <a:pt x="2013" y="41"/>
                    <a:pt x="1977" y="12"/>
                  </a:cubicBezTo>
                  <a:lnTo>
                    <a:pt x="1" y="14026"/>
                  </a:lnTo>
                  <a:cubicBezTo>
                    <a:pt x="72" y="14038"/>
                    <a:pt x="180" y="14049"/>
                    <a:pt x="275" y="14061"/>
                  </a:cubicBezTo>
                  <a:lnTo>
                    <a:pt x="225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
            <p:cNvSpPr/>
            <p:nvPr/>
          </p:nvSpPr>
          <p:spPr>
            <a:xfrm>
              <a:off x="3174200" y="2826975"/>
              <a:ext cx="144675" cy="8050"/>
            </a:xfrm>
            <a:custGeom>
              <a:rect b="b" l="l" r="r" t="t"/>
              <a:pathLst>
                <a:path extrusionOk="0" h="322" w="5787">
                  <a:moveTo>
                    <a:pt x="24" y="0"/>
                  </a:moveTo>
                  <a:lnTo>
                    <a:pt x="24" y="0"/>
                  </a:lnTo>
                  <a:cubicBezTo>
                    <a:pt x="48" y="12"/>
                    <a:pt x="48" y="24"/>
                    <a:pt x="60" y="36"/>
                  </a:cubicBezTo>
                  <a:cubicBezTo>
                    <a:pt x="72" y="119"/>
                    <a:pt x="60" y="203"/>
                    <a:pt x="0" y="262"/>
                  </a:cubicBezTo>
                  <a:lnTo>
                    <a:pt x="5763" y="322"/>
                  </a:lnTo>
                  <a:cubicBezTo>
                    <a:pt x="5739" y="226"/>
                    <a:pt x="5763" y="131"/>
                    <a:pt x="5787" y="60"/>
                  </a:cubicBez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
            <p:cNvSpPr/>
            <p:nvPr/>
          </p:nvSpPr>
          <p:spPr>
            <a:xfrm>
              <a:off x="3128650" y="3208250"/>
              <a:ext cx="68500" cy="60175"/>
            </a:xfrm>
            <a:custGeom>
              <a:rect b="b" l="l" r="r" t="t"/>
              <a:pathLst>
                <a:path extrusionOk="0" h="2407" w="2740">
                  <a:moveTo>
                    <a:pt x="203" y="1"/>
                  </a:moveTo>
                  <a:cubicBezTo>
                    <a:pt x="155" y="72"/>
                    <a:pt x="96" y="144"/>
                    <a:pt x="1" y="191"/>
                  </a:cubicBezTo>
                  <a:lnTo>
                    <a:pt x="2346" y="2406"/>
                  </a:lnTo>
                  <a:lnTo>
                    <a:pt x="2739" y="2406"/>
                  </a:lnTo>
                  <a:lnTo>
                    <a:pt x="2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
            <p:cNvSpPr/>
            <p:nvPr/>
          </p:nvSpPr>
          <p:spPr>
            <a:xfrm>
              <a:off x="3202775" y="3124925"/>
              <a:ext cx="147350" cy="144075"/>
            </a:xfrm>
            <a:custGeom>
              <a:rect b="b" l="l" r="r" t="t"/>
              <a:pathLst>
                <a:path extrusionOk="0" h="5763" w="5894">
                  <a:moveTo>
                    <a:pt x="5703" y="0"/>
                  </a:moveTo>
                  <a:lnTo>
                    <a:pt x="0" y="5763"/>
                  </a:lnTo>
                  <a:lnTo>
                    <a:pt x="393" y="5763"/>
                  </a:lnTo>
                  <a:lnTo>
                    <a:pt x="5894" y="191"/>
                  </a:lnTo>
                  <a:cubicBezTo>
                    <a:pt x="5822" y="143"/>
                    <a:pt x="5751" y="84"/>
                    <a:pt x="570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
            <p:cNvSpPr/>
            <p:nvPr/>
          </p:nvSpPr>
          <p:spPr>
            <a:xfrm>
              <a:off x="3367375" y="2941850"/>
              <a:ext cx="161950" cy="165825"/>
            </a:xfrm>
            <a:custGeom>
              <a:rect b="b" l="l" r="r" t="t"/>
              <a:pathLst>
                <a:path extrusionOk="0" h="6633" w="6478">
                  <a:moveTo>
                    <a:pt x="6311" y="1"/>
                  </a:moveTo>
                  <a:lnTo>
                    <a:pt x="0" y="6442"/>
                  </a:lnTo>
                  <a:cubicBezTo>
                    <a:pt x="72" y="6490"/>
                    <a:pt x="131" y="6561"/>
                    <a:pt x="191" y="6633"/>
                  </a:cubicBezTo>
                  <a:lnTo>
                    <a:pt x="6477" y="203"/>
                  </a:lnTo>
                  <a:cubicBezTo>
                    <a:pt x="6466" y="191"/>
                    <a:pt x="6466" y="156"/>
                    <a:pt x="6466" y="144"/>
                  </a:cubicBezTo>
                  <a:cubicBezTo>
                    <a:pt x="6382" y="132"/>
                    <a:pt x="6323" y="72"/>
                    <a:pt x="631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
            <p:cNvSpPr/>
            <p:nvPr/>
          </p:nvSpPr>
          <p:spPr>
            <a:xfrm>
              <a:off x="3356050" y="3130875"/>
              <a:ext cx="23850" cy="137550"/>
            </a:xfrm>
            <a:custGeom>
              <a:rect b="b" l="l" r="r" t="t"/>
              <a:pathLst>
                <a:path extrusionOk="0" h="5502" w="954">
                  <a:moveTo>
                    <a:pt x="287" y="0"/>
                  </a:moveTo>
                  <a:cubicBezTo>
                    <a:pt x="231" y="28"/>
                    <a:pt x="175" y="40"/>
                    <a:pt x="119" y="40"/>
                  </a:cubicBezTo>
                  <a:cubicBezTo>
                    <a:pt x="80" y="40"/>
                    <a:pt x="40" y="34"/>
                    <a:pt x="1" y="24"/>
                  </a:cubicBezTo>
                  <a:lnTo>
                    <a:pt x="1" y="24"/>
                  </a:lnTo>
                  <a:lnTo>
                    <a:pt x="668" y="5501"/>
                  </a:lnTo>
                  <a:lnTo>
                    <a:pt x="953" y="5501"/>
                  </a:lnTo>
                  <a:lnTo>
                    <a:pt x="28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
            <p:cNvSpPr/>
            <p:nvPr/>
          </p:nvSpPr>
          <p:spPr>
            <a:xfrm>
              <a:off x="3310225" y="2699575"/>
              <a:ext cx="19975" cy="123550"/>
            </a:xfrm>
            <a:custGeom>
              <a:rect b="b" l="l" r="r" t="t"/>
              <a:pathLst>
                <a:path extrusionOk="0" h="4942" w="799">
                  <a:moveTo>
                    <a:pt x="274" y="0"/>
                  </a:moveTo>
                  <a:cubicBezTo>
                    <a:pt x="262" y="0"/>
                    <a:pt x="239" y="12"/>
                    <a:pt x="227" y="12"/>
                  </a:cubicBezTo>
                  <a:cubicBezTo>
                    <a:pt x="155" y="48"/>
                    <a:pt x="84" y="48"/>
                    <a:pt x="0" y="48"/>
                  </a:cubicBezTo>
                  <a:lnTo>
                    <a:pt x="524" y="4941"/>
                  </a:lnTo>
                  <a:cubicBezTo>
                    <a:pt x="536" y="4929"/>
                    <a:pt x="572" y="4918"/>
                    <a:pt x="584" y="4918"/>
                  </a:cubicBezTo>
                  <a:cubicBezTo>
                    <a:pt x="629" y="4895"/>
                    <a:pt x="679" y="4887"/>
                    <a:pt x="725" y="4887"/>
                  </a:cubicBezTo>
                  <a:cubicBezTo>
                    <a:pt x="751" y="4887"/>
                    <a:pt x="776" y="4889"/>
                    <a:pt x="798" y="4894"/>
                  </a:cubicBez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
            <p:cNvSpPr/>
            <p:nvPr/>
          </p:nvSpPr>
          <p:spPr>
            <a:xfrm>
              <a:off x="3338500" y="2828750"/>
              <a:ext cx="94675" cy="9550"/>
            </a:xfrm>
            <a:custGeom>
              <a:rect b="b" l="l" r="r" t="t"/>
              <a:pathLst>
                <a:path extrusionOk="0" h="382" w="3787">
                  <a:moveTo>
                    <a:pt x="1" y="1"/>
                  </a:moveTo>
                  <a:cubicBezTo>
                    <a:pt x="1" y="12"/>
                    <a:pt x="24" y="12"/>
                    <a:pt x="24" y="24"/>
                  </a:cubicBezTo>
                  <a:cubicBezTo>
                    <a:pt x="48" y="120"/>
                    <a:pt x="48" y="191"/>
                    <a:pt x="36" y="286"/>
                  </a:cubicBezTo>
                  <a:lnTo>
                    <a:pt x="3787" y="382"/>
                  </a:lnTo>
                  <a:cubicBezTo>
                    <a:pt x="3775" y="370"/>
                    <a:pt x="3775" y="358"/>
                    <a:pt x="3775" y="346"/>
                  </a:cubicBezTo>
                  <a:cubicBezTo>
                    <a:pt x="3739" y="251"/>
                    <a:pt x="3739" y="179"/>
                    <a:pt x="3751" y="108"/>
                  </a:cubicBez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
            <p:cNvSpPr/>
            <p:nvPr/>
          </p:nvSpPr>
          <p:spPr>
            <a:xfrm>
              <a:off x="3531375" y="2913875"/>
              <a:ext cx="22050" cy="23850"/>
            </a:xfrm>
            <a:custGeom>
              <a:rect b="b" l="l" r="r" t="t"/>
              <a:pathLst>
                <a:path extrusionOk="0" h="954" w="882">
                  <a:moveTo>
                    <a:pt x="882" y="1"/>
                  </a:moveTo>
                  <a:lnTo>
                    <a:pt x="1" y="787"/>
                  </a:lnTo>
                  <a:cubicBezTo>
                    <a:pt x="84" y="787"/>
                    <a:pt x="179" y="846"/>
                    <a:pt x="227" y="953"/>
                  </a:cubicBezTo>
                  <a:lnTo>
                    <a:pt x="882" y="370"/>
                  </a:lnTo>
                  <a:lnTo>
                    <a:pt x="88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
            <p:cNvSpPr/>
            <p:nvPr/>
          </p:nvSpPr>
          <p:spPr>
            <a:xfrm>
              <a:off x="3319750" y="2693325"/>
              <a:ext cx="118200" cy="135750"/>
            </a:xfrm>
            <a:custGeom>
              <a:rect b="b" l="l" r="r" t="t"/>
              <a:pathLst>
                <a:path extrusionOk="0" h="5430" w="4728">
                  <a:moveTo>
                    <a:pt x="191" y="0"/>
                  </a:moveTo>
                  <a:cubicBezTo>
                    <a:pt x="143" y="72"/>
                    <a:pt x="72" y="143"/>
                    <a:pt x="0" y="191"/>
                  </a:cubicBezTo>
                  <a:lnTo>
                    <a:pt x="4537" y="5429"/>
                  </a:lnTo>
                  <a:cubicBezTo>
                    <a:pt x="4584" y="5346"/>
                    <a:pt x="4644" y="5287"/>
                    <a:pt x="4727" y="5239"/>
                  </a:cubicBezTo>
                  <a:lnTo>
                    <a:pt x="19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
            <p:cNvSpPr/>
            <p:nvPr/>
          </p:nvSpPr>
          <p:spPr>
            <a:xfrm>
              <a:off x="3446250" y="2840650"/>
              <a:ext cx="82775" cy="98250"/>
            </a:xfrm>
            <a:custGeom>
              <a:rect b="b" l="l" r="r" t="t"/>
              <a:pathLst>
                <a:path extrusionOk="0" h="3930" w="3311">
                  <a:moveTo>
                    <a:pt x="215" y="1"/>
                  </a:moveTo>
                  <a:cubicBezTo>
                    <a:pt x="179" y="60"/>
                    <a:pt x="96" y="120"/>
                    <a:pt x="12" y="144"/>
                  </a:cubicBezTo>
                  <a:lnTo>
                    <a:pt x="1" y="144"/>
                  </a:lnTo>
                  <a:lnTo>
                    <a:pt x="3132" y="3930"/>
                  </a:lnTo>
                  <a:cubicBezTo>
                    <a:pt x="3156" y="3835"/>
                    <a:pt x="3215" y="3751"/>
                    <a:pt x="3311" y="3716"/>
                  </a:cubicBezTo>
                  <a:lnTo>
                    <a:pt x="21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
            <p:cNvSpPr/>
            <p:nvPr/>
          </p:nvSpPr>
          <p:spPr>
            <a:xfrm>
              <a:off x="3528700" y="2944550"/>
              <a:ext cx="24725" cy="46750"/>
            </a:xfrm>
            <a:custGeom>
              <a:rect b="b" l="l" r="r" t="t"/>
              <a:pathLst>
                <a:path extrusionOk="0" h="1870" w="989">
                  <a:moveTo>
                    <a:pt x="274" y="0"/>
                  </a:moveTo>
                  <a:cubicBezTo>
                    <a:pt x="239" y="24"/>
                    <a:pt x="215" y="36"/>
                    <a:pt x="167" y="60"/>
                  </a:cubicBezTo>
                  <a:cubicBezTo>
                    <a:pt x="138" y="66"/>
                    <a:pt x="108" y="69"/>
                    <a:pt x="79" y="69"/>
                  </a:cubicBezTo>
                  <a:cubicBezTo>
                    <a:pt x="51" y="69"/>
                    <a:pt x="24" y="66"/>
                    <a:pt x="1" y="60"/>
                  </a:cubicBezTo>
                  <a:lnTo>
                    <a:pt x="1" y="60"/>
                  </a:lnTo>
                  <a:cubicBezTo>
                    <a:pt x="1" y="72"/>
                    <a:pt x="1" y="95"/>
                    <a:pt x="13" y="119"/>
                  </a:cubicBezTo>
                  <a:lnTo>
                    <a:pt x="989" y="1869"/>
                  </a:lnTo>
                  <a:lnTo>
                    <a:pt x="989" y="1310"/>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
            <p:cNvSpPr/>
            <p:nvPr/>
          </p:nvSpPr>
          <p:spPr>
            <a:xfrm>
              <a:off x="3292950" y="2669025"/>
              <a:ext cx="34550" cy="31750"/>
            </a:xfrm>
            <a:custGeom>
              <a:rect b="b" l="l" r="r" t="t"/>
              <a:pathLst>
                <a:path extrusionOk="0" h="1270" w="1382">
                  <a:moveTo>
                    <a:pt x="694" y="1"/>
                  </a:moveTo>
                  <a:cubicBezTo>
                    <a:pt x="629" y="1"/>
                    <a:pt x="564" y="11"/>
                    <a:pt x="501" y="32"/>
                  </a:cubicBezTo>
                  <a:cubicBezTo>
                    <a:pt x="179" y="151"/>
                    <a:pt x="1" y="508"/>
                    <a:pt x="96" y="841"/>
                  </a:cubicBezTo>
                  <a:cubicBezTo>
                    <a:pt x="191" y="1091"/>
                    <a:pt x="429" y="1258"/>
                    <a:pt x="680" y="1270"/>
                  </a:cubicBezTo>
                  <a:cubicBezTo>
                    <a:pt x="751" y="1270"/>
                    <a:pt x="822" y="1270"/>
                    <a:pt x="906" y="1234"/>
                  </a:cubicBezTo>
                  <a:cubicBezTo>
                    <a:pt x="953" y="1234"/>
                    <a:pt x="965" y="1222"/>
                    <a:pt x="965" y="1222"/>
                  </a:cubicBezTo>
                  <a:lnTo>
                    <a:pt x="1049" y="1175"/>
                  </a:lnTo>
                  <a:cubicBezTo>
                    <a:pt x="1132" y="1139"/>
                    <a:pt x="1203" y="1056"/>
                    <a:pt x="1251" y="984"/>
                  </a:cubicBezTo>
                  <a:cubicBezTo>
                    <a:pt x="1346" y="841"/>
                    <a:pt x="1382" y="627"/>
                    <a:pt x="1311" y="436"/>
                  </a:cubicBezTo>
                  <a:cubicBezTo>
                    <a:pt x="1215" y="169"/>
                    <a:pt x="958" y="1"/>
                    <a:pt x="69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
            <p:cNvSpPr/>
            <p:nvPr/>
          </p:nvSpPr>
          <p:spPr>
            <a:xfrm>
              <a:off x="3103950" y="3184550"/>
              <a:ext cx="32475" cy="31650"/>
            </a:xfrm>
            <a:custGeom>
              <a:rect b="b" l="l" r="r" t="t"/>
              <a:pathLst>
                <a:path extrusionOk="0" h="1266" w="1299">
                  <a:moveTo>
                    <a:pt x="669" y="1"/>
                  </a:moveTo>
                  <a:cubicBezTo>
                    <a:pt x="631" y="1"/>
                    <a:pt x="594" y="3"/>
                    <a:pt x="560" y="8"/>
                  </a:cubicBezTo>
                  <a:cubicBezTo>
                    <a:pt x="512" y="8"/>
                    <a:pt x="489" y="20"/>
                    <a:pt x="441" y="44"/>
                  </a:cubicBezTo>
                  <a:cubicBezTo>
                    <a:pt x="179" y="127"/>
                    <a:pt x="0" y="401"/>
                    <a:pt x="12" y="663"/>
                  </a:cubicBezTo>
                  <a:cubicBezTo>
                    <a:pt x="12" y="723"/>
                    <a:pt x="24" y="782"/>
                    <a:pt x="36" y="842"/>
                  </a:cubicBezTo>
                  <a:cubicBezTo>
                    <a:pt x="60" y="854"/>
                    <a:pt x="72" y="901"/>
                    <a:pt x="84" y="937"/>
                  </a:cubicBezTo>
                  <a:cubicBezTo>
                    <a:pt x="204" y="1141"/>
                    <a:pt x="419" y="1266"/>
                    <a:pt x="649" y="1266"/>
                  </a:cubicBezTo>
                  <a:cubicBezTo>
                    <a:pt x="714" y="1266"/>
                    <a:pt x="780" y="1256"/>
                    <a:pt x="846" y="1235"/>
                  </a:cubicBezTo>
                  <a:cubicBezTo>
                    <a:pt x="905" y="1211"/>
                    <a:pt x="953" y="1187"/>
                    <a:pt x="989" y="1151"/>
                  </a:cubicBezTo>
                  <a:cubicBezTo>
                    <a:pt x="1072" y="1092"/>
                    <a:pt x="1143" y="1032"/>
                    <a:pt x="1191" y="961"/>
                  </a:cubicBezTo>
                  <a:cubicBezTo>
                    <a:pt x="1274" y="818"/>
                    <a:pt x="1298" y="616"/>
                    <a:pt x="1239" y="425"/>
                  </a:cubicBezTo>
                  <a:cubicBezTo>
                    <a:pt x="1167" y="235"/>
                    <a:pt x="1024" y="80"/>
                    <a:pt x="834" y="20"/>
                  </a:cubicBezTo>
                  <a:cubicBezTo>
                    <a:pt x="778" y="6"/>
                    <a:pt x="722" y="1"/>
                    <a:pt x="66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
            <p:cNvSpPr/>
            <p:nvPr/>
          </p:nvSpPr>
          <p:spPr>
            <a:xfrm>
              <a:off x="3340000" y="3100100"/>
              <a:ext cx="35125" cy="32400"/>
            </a:xfrm>
            <a:custGeom>
              <a:rect b="b" l="l" r="r" t="t"/>
              <a:pathLst>
                <a:path extrusionOk="0" h="1296" w="1405">
                  <a:moveTo>
                    <a:pt x="710" y="1"/>
                  </a:moveTo>
                  <a:cubicBezTo>
                    <a:pt x="644" y="1"/>
                    <a:pt x="575" y="14"/>
                    <a:pt x="512" y="41"/>
                  </a:cubicBezTo>
                  <a:lnTo>
                    <a:pt x="500" y="41"/>
                  </a:lnTo>
                  <a:cubicBezTo>
                    <a:pt x="167" y="172"/>
                    <a:pt x="0" y="517"/>
                    <a:pt x="107" y="838"/>
                  </a:cubicBezTo>
                  <a:cubicBezTo>
                    <a:pt x="119" y="898"/>
                    <a:pt x="155" y="946"/>
                    <a:pt x="179" y="1005"/>
                  </a:cubicBezTo>
                  <a:cubicBezTo>
                    <a:pt x="238" y="1077"/>
                    <a:pt x="298" y="1136"/>
                    <a:pt x="393" y="1196"/>
                  </a:cubicBezTo>
                  <a:cubicBezTo>
                    <a:pt x="464" y="1243"/>
                    <a:pt x="560" y="1267"/>
                    <a:pt x="631" y="1291"/>
                  </a:cubicBezTo>
                  <a:cubicBezTo>
                    <a:pt x="652" y="1294"/>
                    <a:pt x="673" y="1295"/>
                    <a:pt x="695" y="1295"/>
                  </a:cubicBezTo>
                  <a:cubicBezTo>
                    <a:pt x="761" y="1295"/>
                    <a:pt x="831" y="1282"/>
                    <a:pt x="893" y="1255"/>
                  </a:cubicBezTo>
                  <a:cubicBezTo>
                    <a:pt x="1226" y="1136"/>
                    <a:pt x="1405" y="779"/>
                    <a:pt x="1298" y="457"/>
                  </a:cubicBezTo>
                  <a:cubicBezTo>
                    <a:pt x="1286" y="410"/>
                    <a:pt x="1274" y="362"/>
                    <a:pt x="1238" y="338"/>
                  </a:cubicBezTo>
                  <a:cubicBezTo>
                    <a:pt x="1226" y="231"/>
                    <a:pt x="1155" y="160"/>
                    <a:pt x="1072" y="112"/>
                  </a:cubicBezTo>
                  <a:cubicBezTo>
                    <a:pt x="988" y="53"/>
                    <a:pt x="881" y="5"/>
                    <a:pt x="774" y="5"/>
                  </a:cubicBezTo>
                  <a:cubicBezTo>
                    <a:pt x="753" y="2"/>
                    <a:pt x="732" y="1"/>
                    <a:pt x="7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
            <p:cNvSpPr/>
            <p:nvPr/>
          </p:nvSpPr>
          <p:spPr>
            <a:xfrm>
              <a:off x="3163775" y="2824375"/>
              <a:ext cx="12225" cy="10675"/>
            </a:xfrm>
            <a:custGeom>
              <a:rect b="b" l="l" r="r" t="t"/>
              <a:pathLst>
                <a:path extrusionOk="0" h="427" w="489">
                  <a:moveTo>
                    <a:pt x="251" y="0"/>
                  </a:moveTo>
                  <a:cubicBezTo>
                    <a:pt x="228" y="0"/>
                    <a:pt x="204" y="3"/>
                    <a:pt x="179" y="9"/>
                  </a:cubicBezTo>
                  <a:cubicBezTo>
                    <a:pt x="60" y="56"/>
                    <a:pt x="1" y="176"/>
                    <a:pt x="36" y="295"/>
                  </a:cubicBezTo>
                  <a:cubicBezTo>
                    <a:pt x="60" y="330"/>
                    <a:pt x="84" y="378"/>
                    <a:pt x="132" y="402"/>
                  </a:cubicBezTo>
                  <a:cubicBezTo>
                    <a:pt x="168" y="416"/>
                    <a:pt x="205" y="427"/>
                    <a:pt x="245" y="427"/>
                  </a:cubicBezTo>
                  <a:cubicBezTo>
                    <a:pt x="269" y="427"/>
                    <a:pt x="295" y="423"/>
                    <a:pt x="322" y="414"/>
                  </a:cubicBezTo>
                  <a:cubicBezTo>
                    <a:pt x="358" y="390"/>
                    <a:pt x="382" y="378"/>
                    <a:pt x="405" y="366"/>
                  </a:cubicBezTo>
                  <a:cubicBezTo>
                    <a:pt x="465" y="307"/>
                    <a:pt x="489" y="223"/>
                    <a:pt x="465" y="140"/>
                  </a:cubicBezTo>
                  <a:cubicBezTo>
                    <a:pt x="465" y="128"/>
                    <a:pt x="441" y="116"/>
                    <a:pt x="429" y="104"/>
                  </a:cubicBezTo>
                  <a:cubicBezTo>
                    <a:pt x="384" y="31"/>
                    <a:pt x="324" y="0"/>
                    <a:pt x="25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
            <p:cNvSpPr/>
            <p:nvPr/>
          </p:nvSpPr>
          <p:spPr>
            <a:xfrm>
              <a:off x="3431975" y="2823200"/>
              <a:ext cx="22625" cy="21500"/>
            </a:xfrm>
            <a:custGeom>
              <a:rect b="b" l="l" r="r" t="t"/>
              <a:pathLst>
                <a:path extrusionOk="0" h="860" w="905">
                  <a:moveTo>
                    <a:pt x="452" y="1"/>
                  </a:moveTo>
                  <a:cubicBezTo>
                    <a:pt x="401" y="1"/>
                    <a:pt x="349" y="11"/>
                    <a:pt x="298" y="32"/>
                  </a:cubicBezTo>
                  <a:cubicBezTo>
                    <a:pt x="274" y="44"/>
                    <a:pt x="250" y="44"/>
                    <a:pt x="238" y="56"/>
                  </a:cubicBezTo>
                  <a:cubicBezTo>
                    <a:pt x="155" y="80"/>
                    <a:pt x="95" y="163"/>
                    <a:pt x="48" y="234"/>
                  </a:cubicBezTo>
                  <a:cubicBezTo>
                    <a:pt x="36" y="270"/>
                    <a:pt x="36" y="294"/>
                    <a:pt x="12" y="330"/>
                  </a:cubicBezTo>
                  <a:cubicBezTo>
                    <a:pt x="0" y="401"/>
                    <a:pt x="0" y="484"/>
                    <a:pt x="36" y="568"/>
                  </a:cubicBezTo>
                  <a:cubicBezTo>
                    <a:pt x="36" y="580"/>
                    <a:pt x="48" y="580"/>
                    <a:pt x="48" y="592"/>
                  </a:cubicBezTo>
                  <a:cubicBezTo>
                    <a:pt x="105" y="764"/>
                    <a:pt x="270" y="859"/>
                    <a:pt x="444" y="859"/>
                  </a:cubicBezTo>
                  <a:cubicBezTo>
                    <a:pt x="486" y="859"/>
                    <a:pt x="529" y="853"/>
                    <a:pt x="572" y="842"/>
                  </a:cubicBezTo>
                  <a:lnTo>
                    <a:pt x="583" y="842"/>
                  </a:lnTo>
                  <a:cubicBezTo>
                    <a:pt x="667" y="818"/>
                    <a:pt x="750" y="770"/>
                    <a:pt x="786" y="699"/>
                  </a:cubicBezTo>
                  <a:cubicBezTo>
                    <a:pt x="881" y="592"/>
                    <a:pt x="905" y="425"/>
                    <a:pt x="845" y="294"/>
                  </a:cubicBezTo>
                  <a:cubicBezTo>
                    <a:pt x="790" y="119"/>
                    <a:pt x="628" y="1"/>
                    <a:pt x="45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
            <p:cNvSpPr/>
            <p:nvPr/>
          </p:nvSpPr>
          <p:spPr>
            <a:xfrm>
              <a:off x="3317375" y="2821475"/>
              <a:ext cx="22350" cy="22125"/>
            </a:xfrm>
            <a:custGeom>
              <a:rect b="b" l="l" r="r" t="t"/>
              <a:pathLst>
                <a:path extrusionOk="0" h="885" w="894">
                  <a:moveTo>
                    <a:pt x="455" y="1"/>
                  </a:moveTo>
                  <a:cubicBezTo>
                    <a:pt x="405" y="1"/>
                    <a:pt x="348" y="9"/>
                    <a:pt x="298" y="18"/>
                  </a:cubicBezTo>
                  <a:cubicBezTo>
                    <a:pt x="274" y="30"/>
                    <a:pt x="250" y="30"/>
                    <a:pt x="238" y="53"/>
                  </a:cubicBezTo>
                  <a:cubicBezTo>
                    <a:pt x="155" y="89"/>
                    <a:pt x="95" y="172"/>
                    <a:pt x="48" y="256"/>
                  </a:cubicBezTo>
                  <a:cubicBezTo>
                    <a:pt x="12" y="351"/>
                    <a:pt x="0" y="446"/>
                    <a:pt x="12" y="542"/>
                  </a:cubicBezTo>
                  <a:cubicBezTo>
                    <a:pt x="12" y="553"/>
                    <a:pt x="12" y="577"/>
                    <a:pt x="36" y="589"/>
                  </a:cubicBezTo>
                  <a:cubicBezTo>
                    <a:pt x="72" y="732"/>
                    <a:pt x="191" y="827"/>
                    <a:pt x="334" y="863"/>
                  </a:cubicBezTo>
                  <a:cubicBezTo>
                    <a:pt x="368" y="878"/>
                    <a:pt x="405" y="885"/>
                    <a:pt x="443" y="885"/>
                  </a:cubicBezTo>
                  <a:cubicBezTo>
                    <a:pt x="495" y="885"/>
                    <a:pt x="547" y="872"/>
                    <a:pt x="595" y="851"/>
                  </a:cubicBezTo>
                  <a:lnTo>
                    <a:pt x="607" y="851"/>
                  </a:lnTo>
                  <a:cubicBezTo>
                    <a:pt x="750" y="804"/>
                    <a:pt x="846" y="684"/>
                    <a:pt x="881" y="553"/>
                  </a:cubicBezTo>
                  <a:cubicBezTo>
                    <a:pt x="893" y="482"/>
                    <a:pt x="893" y="387"/>
                    <a:pt x="869" y="303"/>
                  </a:cubicBezTo>
                  <a:cubicBezTo>
                    <a:pt x="869" y="292"/>
                    <a:pt x="846" y="292"/>
                    <a:pt x="846" y="268"/>
                  </a:cubicBezTo>
                  <a:cubicBezTo>
                    <a:pt x="786" y="125"/>
                    <a:pt x="655" y="18"/>
                    <a:pt x="512" y="6"/>
                  </a:cubicBezTo>
                  <a:cubicBezTo>
                    <a:pt x="495" y="2"/>
                    <a:pt x="475" y="1"/>
                    <a:pt x="45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
            <p:cNvSpPr/>
            <p:nvPr/>
          </p:nvSpPr>
          <p:spPr>
            <a:xfrm>
              <a:off x="3196225" y="3268725"/>
              <a:ext cx="925" cy="275"/>
            </a:xfrm>
            <a:custGeom>
              <a:rect b="b" l="l" r="r" t="t"/>
              <a:pathLst>
                <a:path extrusionOk="0" h="11" w="37">
                  <a:moveTo>
                    <a:pt x="24" y="0"/>
                  </a:moveTo>
                  <a:cubicBezTo>
                    <a:pt x="16" y="0"/>
                    <a:pt x="8" y="11"/>
                    <a:pt x="0" y="11"/>
                  </a:cubicBezTo>
                  <a:lnTo>
                    <a:pt x="36" y="11"/>
                  </a:lnTo>
                  <a:cubicBezTo>
                    <a:pt x="32" y="3"/>
                    <a:pt x="28" y="0"/>
                    <a:pt x="2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
            <p:cNvSpPr/>
            <p:nvPr/>
          </p:nvSpPr>
          <p:spPr>
            <a:xfrm>
              <a:off x="3524525" y="2933525"/>
              <a:ext cx="14025" cy="12750"/>
            </a:xfrm>
            <a:custGeom>
              <a:rect b="b" l="l" r="r" t="t"/>
              <a:pathLst>
                <a:path extrusionOk="0" h="510" w="561">
                  <a:moveTo>
                    <a:pt x="287" y="1"/>
                  </a:moveTo>
                  <a:cubicBezTo>
                    <a:pt x="263" y="1"/>
                    <a:pt x="227" y="1"/>
                    <a:pt x="203" y="24"/>
                  </a:cubicBezTo>
                  <a:cubicBezTo>
                    <a:pt x="84" y="48"/>
                    <a:pt x="1" y="120"/>
                    <a:pt x="1" y="227"/>
                  </a:cubicBezTo>
                  <a:cubicBezTo>
                    <a:pt x="1" y="262"/>
                    <a:pt x="1" y="298"/>
                    <a:pt x="25" y="334"/>
                  </a:cubicBezTo>
                  <a:cubicBezTo>
                    <a:pt x="49" y="405"/>
                    <a:pt x="108" y="465"/>
                    <a:pt x="180" y="501"/>
                  </a:cubicBezTo>
                  <a:cubicBezTo>
                    <a:pt x="203" y="507"/>
                    <a:pt x="230" y="510"/>
                    <a:pt x="258" y="510"/>
                  </a:cubicBezTo>
                  <a:cubicBezTo>
                    <a:pt x="287" y="510"/>
                    <a:pt x="316" y="507"/>
                    <a:pt x="346" y="501"/>
                  </a:cubicBezTo>
                  <a:cubicBezTo>
                    <a:pt x="394" y="477"/>
                    <a:pt x="418" y="465"/>
                    <a:pt x="453" y="441"/>
                  </a:cubicBezTo>
                  <a:cubicBezTo>
                    <a:pt x="525" y="382"/>
                    <a:pt x="561" y="274"/>
                    <a:pt x="513" y="179"/>
                  </a:cubicBezTo>
                  <a:lnTo>
                    <a:pt x="513" y="167"/>
                  </a:lnTo>
                  <a:cubicBezTo>
                    <a:pt x="465" y="60"/>
                    <a:pt x="382" y="1"/>
                    <a:pt x="28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
            <p:cNvSpPr/>
            <p:nvPr/>
          </p:nvSpPr>
          <p:spPr>
            <a:xfrm>
              <a:off x="3325700" y="2843050"/>
              <a:ext cx="34250" cy="258075"/>
            </a:xfrm>
            <a:custGeom>
              <a:rect b="b" l="l" r="r" t="t"/>
              <a:pathLst>
                <a:path extrusionOk="0" h="10323" w="1370">
                  <a:moveTo>
                    <a:pt x="262" y="0"/>
                  </a:moveTo>
                  <a:cubicBezTo>
                    <a:pt x="210" y="23"/>
                    <a:pt x="152" y="31"/>
                    <a:pt x="96" y="31"/>
                  </a:cubicBezTo>
                  <a:cubicBezTo>
                    <a:pt x="63" y="31"/>
                    <a:pt x="31" y="28"/>
                    <a:pt x="1" y="24"/>
                  </a:cubicBezTo>
                  <a:lnTo>
                    <a:pt x="1" y="24"/>
                  </a:lnTo>
                  <a:lnTo>
                    <a:pt x="1096" y="10323"/>
                  </a:lnTo>
                  <a:cubicBezTo>
                    <a:pt x="1167" y="10296"/>
                    <a:pt x="1232" y="10283"/>
                    <a:pt x="1300" y="10283"/>
                  </a:cubicBezTo>
                  <a:cubicBezTo>
                    <a:pt x="1323" y="10283"/>
                    <a:pt x="1346" y="10284"/>
                    <a:pt x="1370" y="10287"/>
                  </a:cubicBez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 name="Google Shape;332;p4"/>
          <p:cNvGrpSpPr/>
          <p:nvPr/>
        </p:nvGrpSpPr>
        <p:grpSpPr>
          <a:xfrm>
            <a:off x="6003287" y="4124970"/>
            <a:ext cx="3140701" cy="1018438"/>
            <a:chOff x="800100" y="2815500"/>
            <a:chExt cx="1339775" cy="434450"/>
          </a:xfrm>
        </p:grpSpPr>
        <p:sp>
          <p:nvSpPr>
            <p:cNvPr id="333" name="Google Shape;333;p4"/>
            <p:cNvSpPr/>
            <p:nvPr/>
          </p:nvSpPr>
          <p:spPr>
            <a:xfrm>
              <a:off x="1376350" y="3185050"/>
              <a:ext cx="122650" cy="64600"/>
            </a:xfrm>
            <a:custGeom>
              <a:rect b="b" l="l" r="r" t="t"/>
              <a:pathLst>
                <a:path extrusionOk="0" h="2584" w="4906">
                  <a:moveTo>
                    <a:pt x="4775" y="0"/>
                  </a:moveTo>
                  <a:lnTo>
                    <a:pt x="1" y="2489"/>
                  </a:lnTo>
                  <a:lnTo>
                    <a:pt x="1" y="2584"/>
                  </a:lnTo>
                  <a:lnTo>
                    <a:pt x="393" y="2584"/>
                  </a:lnTo>
                  <a:lnTo>
                    <a:pt x="4906" y="238"/>
                  </a:lnTo>
                  <a:cubicBezTo>
                    <a:pt x="4834" y="179"/>
                    <a:pt x="4787" y="96"/>
                    <a:pt x="477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
            <p:cNvSpPr/>
            <p:nvPr/>
          </p:nvSpPr>
          <p:spPr>
            <a:xfrm>
              <a:off x="800100" y="2952275"/>
              <a:ext cx="104775" cy="297100"/>
            </a:xfrm>
            <a:custGeom>
              <a:rect b="b" l="l" r="r" t="t"/>
              <a:pathLst>
                <a:path extrusionOk="0" h="11884" w="4191">
                  <a:moveTo>
                    <a:pt x="3929" y="1"/>
                  </a:moveTo>
                  <a:lnTo>
                    <a:pt x="0" y="11883"/>
                  </a:lnTo>
                  <a:lnTo>
                    <a:pt x="274" y="11883"/>
                  </a:lnTo>
                  <a:lnTo>
                    <a:pt x="4191" y="24"/>
                  </a:lnTo>
                  <a:lnTo>
                    <a:pt x="4191" y="24"/>
                  </a:lnTo>
                  <a:cubicBezTo>
                    <a:pt x="4167" y="48"/>
                    <a:pt x="4131" y="60"/>
                    <a:pt x="4108" y="60"/>
                  </a:cubicBezTo>
                  <a:cubicBezTo>
                    <a:pt x="4096" y="62"/>
                    <a:pt x="4086" y="63"/>
                    <a:pt x="4075" y="63"/>
                  </a:cubicBezTo>
                  <a:cubicBezTo>
                    <a:pt x="4009" y="63"/>
                    <a:pt x="3960" y="32"/>
                    <a:pt x="392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
            <p:cNvSpPr/>
            <p:nvPr/>
          </p:nvSpPr>
          <p:spPr>
            <a:xfrm>
              <a:off x="904875" y="2946325"/>
              <a:ext cx="142600" cy="33075"/>
            </a:xfrm>
            <a:custGeom>
              <a:rect b="b" l="l" r="r" t="t"/>
              <a:pathLst>
                <a:path extrusionOk="0" h="1323" w="5704">
                  <a:moveTo>
                    <a:pt x="71" y="1"/>
                  </a:moveTo>
                  <a:cubicBezTo>
                    <a:pt x="71" y="12"/>
                    <a:pt x="95" y="24"/>
                    <a:pt x="95" y="36"/>
                  </a:cubicBezTo>
                  <a:cubicBezTo>
                    <a:pt x="107" y="131"/>
                    <a:pt x="60" y="203"/>
                    <a:pt x="0" y="251"/>
                  </a:cubicBezTo>
                  <a:lnTo>
                    <a:pt x="5632" y="1322"/>
                  </a:lnTo>
                  <a:cubicBezTo>
                    <a:pt x="5632" y="1215"/>
                    <a:pt x="5655" y="1132"/>
                    <a:pt x="5703" y="1060"/>
                  </a:cubicBezTo>
                  <a:lnTo>
                    <a:pt x="7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
            <p:cNvSpPr/>
            <p:nvPr/>
          </p:nvSpPr>
          <p:spPr>
            <a:xfrm>
              <a:off x="1048625" y="3121050"/>
              <a:ext cx="184275" cy="128900"/>
            </a:xfrm>
            <a:custGeom>
              <a:rect b="b" l="l" r="r" t="t"/>
              <a:pathLst>
                <a:path extrusionOk="0" h="5156" w="7371">
                  <a:moveTo>
                    <a:pt x="7240" y="0"/>
                  </a:moveTo>
                  <a:lnTo>
                    <a:pt x="1" y="5156"/>
                  </a:lnTo>
                  <a:lnTo>
                    <a:pt x="477" y="5156"/>
                  </a:lnTo>
                  <a:lnTo>
                    <a:pt x="7371" y="262"/>
                  </a:lnTo>
                  <a:cubicBezTo>
                    <a:pt x="7359" y="215"/>
                    <a:pt x="7359" y="203"/>
                    <a:pt x="7359" y="179"/>
                  </a:cubicBezTo>
                  <a:cubicBezTo>
                    <a:pt x="7299" y="155"/>
                    <a:pt x="7240" y="72"/>
                    <a:pt x="724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
            <p:cNvSpPr/>
            <p:nvPr/>
          </p:nvSpPr>
          <p:spPr>
            <a:xfrm>
              <a:off x="1033150" y="2989475"/>
              <a:ext cx="25925" cy="257800"/>
            </a:xfrm>
            <a:custGeom>
              <a:rect b="b" l="l" r="r" t="t"/>
              <a:pathLst>
                <a:path extrusionOk="0" h="10312" w="1037">
                  <a:moveTo>
                    <a:pt x="751" y="1"/>
                  </a:moveTo>
                  <a:lnTo>
                    <a:pt x="1" y="10300"/>
                  </a:lnTo>
                  <a:lnTo>
                    <a:pt x="24" y="10300"/>
                  </a:lnTo>
                  <a:cubicBezTo>
                    <a:pt x="49" y="10296"/>
                    <a:pt x="73" y="10295"/>
                    <a:pt x="98" y="10295"/>
                  </a:cubicBezTo>
                  <a:cubicBezTo>
                    <a:pt x="158" y="10295"/>
                    <a:pt x="219" y="10303"/>
                    <a:pt x="286" y="10312"/>
                  </a:cubicBezTo>
                  <a:lnTo>
                    <a:pt x="1036" y="49"/>
                  </a:lnTo>
                  <a:lnTo>
                    <a:pt x="1013" y="49"/>
                  </a:lnTo>
                  <a:cubicBezTo>
                    <a:pt x="917" y="49"/>
                    <a:pt x="822" y="25"/>
                    <a:pt x="75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
            <p:cNvSpPr/>
            <p:nvPr/>
          </p:nvSpPr>
          <p:spPr>
            <a:xfrm>
              <a:off x="1053400" y="2846600"/>
              <a:ext cx="15500" cy="122375"/>
            </a:xfrm>
            <a:custGeom>
              <a:rect b="b" l="l" r="r" t="t"/>
              <a:pathLst>
                <a:path extrusionOk="0" h="4895" w="620">
                  <a:moveTo>
                    <a:pt x="357" y="1"/>
                  </a:moveTo>
                  <a:lnTo>
                    <a:pt x="0" y="4894"/>
                  </a:lnTo>
                  <a:cubicBezTo>
                    <a:pt x="24" y="4882"/>
                    <a:pt x="48" y="4882"/>
                    <a:pt x="72" y="4882"/>
                  </a:cubicBezTo>
                  <a:cubicBezTo>
                    <a:pt x="89" y="4879"/>
                    <a:pt x="108" y="4878"/>
                    <a:pt x="126" y="4878"/>
                  </a:cubicBezTo>
                  <a:cubicBezTo>
                    <a:pt x="172" y="4878"/>
                    <a:pt x="220" y="4886"/>
                    <a:pt x="262" y="4894"/>
                  </a:cubicBezTo>
                  <a:lnTo>
                    <a:pt x="619" y="1"/>
                  </a:lnTo>
                  <a:cubicBezTo>
                    <a:pt x="607" y="1"/>
                    <a:pt x="596" y="1"/>
                    <a:pt x="584" y="13"/>
                  </a:cubicBezTo>
                  <a:cubicBezTo>
                    <a:pt x="549" y="18"/>
                    <a:pt x="515" y="21"/>
                    <a:pt x="482" y="21"/>
                  </a:cubicBezTo>
                  <a:cubicBezTo>
                    <a:pt x="435" y="21"/>
                    <a:pt x="392" y="15"/>
                    <a:pt x="35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
            <p:cNvSpPr/>
            <p:nvPr/>
          </p:nvSpPr>
          <p:spPr>
            <a:xfrm>
              <a:off x="1066500" y="2977275"/>
              <a:ext cx="92300" cy="25925"/>
            </a:xfrm>
            <a:custGeom>
              <a:rect b="b" l="l" r="r" t="t"/>
              <a:pathLst>
                <a:path extrusionOk="0" h="1037" w="3692">
                  <a:moveTo>
                    <a:pt x="24" y="1"/>
                  </a:moveTo>
                  <a:lnTo>
                    <a:pt x="24" y="25"/>
                  </a:lnTo>
                  <a:cubicBezTo>
                    <a:pt x="36" y="120"/>
                    <a:pt x="24" y="203"/>
                    <a:pt x="0" y="275"/>
                  </a:cubicBezTo>
                  <a:lnTo>
                    <a:pt x="3655" y="1037"/>
                  </a:lnTo>
                  <a:lnTo>
                    <a:pt x="3655" y="1013"/>
                  </a:lnTo>
                  <a:cubicBezTo>
                    <a:pt x="3643" y="918"/>
                    <a:pt x="3643" y="834"/>
                    <a:pt x="3691" y="751"/>
                  </a:cubicBezTo>
                  <a:lnTo>
                    <a:pt x="2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
            <p:cNvSpPr/>
            <p:nvPr/>
          </p:nvSpPr>
          <p:spPr>
            <a:xfrm>
              <a:off x="1237650" y="3057050"/>
              <a:ext cx="96150" cy="61950"/>
            </a:xfrm>
            <a:custGeom>
              <a:rect b="b" l="l" r="r" t="t"/>
              <a:pathLst>
                <a:path extrusionOk="0" h="2478" w="3846">
                  <a:moveTo>
                    <a:pt x="3715" y="1"/>
                  </a:moveTo>
                  <a:lnTo>
                    <a:pt x="0" y="2263"/>
                  </a:lnTo>
                  <a:cubicBezTo>
                    <a:pt x="84" y="2287"/>
                    <a:pt x="179" y="2370"/>
                    <a:pt x="191" y="2477"/>
                  </a:cubicBezTo>
                  <a:lnTo>
                    <a:pt x="3846" y="239"/>
                  </a:lnTo>
                  <a:cubicBezTo>
                    <a:pt x="3786" y="167"/>
                    <a:pt x="3751" y="96"/>
                    <a:pt x="371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
            <p:cNvSpPr/>
            <p:nvPr/>
          </p:nvSpPr>
          <p:spPr>
            <a:xfrm>
              <a:off x="1071550" y="2841850"/>
              <a:ext cx="93775" cy="152425"/>
            </a:xfrm>
            <a:custGeom>
              <a:rect b="b" l="l" r="r" t="t"/>
              <a:pathLst>
                <a:path extrusionOk="0" h="6097" w="3751">
                  <a:moveTo>
                    <a:pt x="227" y="0"/>
                  </a:moveTo>
                  <a:cubicBezTo>
                    <a:pt x="167" y="60"/>
                    <a:pt x="96" y="119"/>
                    <a:pt x="1" y="143"/>
                  </a:cubicBezTo>
                  <a:lnTo>
                    <a:pt x="3525" y="6096"/>
                  </a:lnTo>
                  <a:cubicBezTo>
                    <a:pt x="3584" y="6025"/>
                    <a:pt x="3668" y="5965"/>
                    <a:pt x="3751" y="5930"/>
                  </a:cubicBezTo>
                  <a:lnTo>
                    <a:pt x="22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
            <p:cNvSpPr/>
            <p:nvPr/>
          </p:nvSpPr>
          <p:spPr>
            <a:xfrm>
              <a:off x="1169475" y="3008825"/>
              <a:ext cx="65525" cy="109275"/>
            </a:xfrm>
            <a:custGeom>
              <a:rect b="b" l="l" r="r" t="t"/>
              <a:pathLst>
                <a:path extrusionOk="0" h="4371" w="2621">
                  <a:moveTo>
                    <a:pt x="251" y="1"/>
                  </a:moveTo>
                  <a:cubicBezTo>
                    <a:pt x="191" y="60"/>
                    <a:pt x="108" y="84"/>
                    <a:pt x="13" y="108"/>
                  </a:cubicBezTo>
                  <a:lnTo>
                    <a:pt x="1" y="108"/>
                  </a:lnTo>
                  <a:lnTo>
                    <a:pt x="2406" y="4370"/>
                  </a:lnTo>
                  <a:cubicBezTo>
                    <a:pt x="2441" y="4287"/>
                    <a:pt x="2513" y="4216"/>
                    <a:pt x="2620" y="4192"/>
                  </a:cubicBezTo>
                  <a:lnTo>
                    <a:pt x="25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
            <p:cNvSpPr/>
            <p:nvPr/>
          </p:nvSpPr>
          <p:spPr>
            <a:xfrm>
              <a:off x="1232575" y="3125225"/>
              <a:ext cx="48550" cy="124150"/>
            </a:xfrm>
            <a:custGeom>
              <a:rect b="b" l="l" r="r" t="t"/>
              <a:pathLst>
                <a:path extrusionOk="0" h="4966" w="1942">
                  <a:moveTo>
                    <a:pt x="275" y="0"/>
                  </a:moveTo>
                  <a:cubicBezTo>
                    <a:pt x="239" y="12"/>
                    <a:pt x="215" y="36"/>
                    <a:pt x="167" y="48"/>
                  </a:cubicBezTo>
                  <a:cubicBezTo>
                    <a:pt x="108" y="48"/>
                    <a:pt x="48" y="36"/>
                    <a:pt x="1" y="12"/>
                  </a:cubicBezTo>
                  <a:lnTo>
                    <a:pt x="1" y="72"/>
                  </a:lnTo>
                  <a:lnTo>
                    <a:pt x="1656" y="4965"/>
                  </a:lnTo>
                  <a:lnTo>
                    <a:pt x="1942" y="4965"/>
                  </a:ln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
            <p:cNvSpPr/>
            <p:nvPr/>
          </p:nvSpPr>
          <p:spPr>
            <a:xfrm>
              <a:off x="1356400" y="3074925"/>
              <a:ext cx="20275" cy="174450"/>
            </a:xfrm>
            <a:custGeom>
              <a:rect b="b" l="l" r="r" t="t"/>
              <a:pathLst>
                <a:path extrusionOk="0" h="6978" w="811">
                  <a:moveTo>
                    <a:pt x="275" y="0"/>
                  </a:moveTo>
                  <a:cubicBezTo>
                    <a:pt x="273" y="0"/>
                    <a:pt x="272" y="0"/>
                    <a:pt x="271" y="1"/>
                  </a:cubicBezTo>
                  <a:lnTo>
                    <a:pt x="271" y="1"/>
                  </a:lnTo>
                  <a:cubicBezTo>
                    <a:pt x="166" y="24"/>
                    <a:pt x="83" y="24"/>
                    <a:pt x="1" y="24"/>
                  </a:cubicBezTo>
                  <a:lnTo>
                    <a:pt x="548" y="6977"/>
                  </a:lnTo>
                  <a:lnTo>
                    <a:pt x="810" y="6977"/>
                  </a:lnTo>
                  <a:lnTo>
                    <a:pt x="810" y="6894"/>
                  </a:ln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
            <p:cNvSpPr/>
            <p:nvPr/>
          </p:nvSpPr>
          <p:spPr>
            <a:xfrm>
              <a:off x="1378125" y="3063600"/>
              <a:ext cx="123575" cy="114025"/>
            </a:xfrm>
            <a:custGeom>
              <a:rect b="b" l="l" r="r" t="t"/>
              <a:pathLst>
                <a:path extrusionOk="0" h="4561" w="4943">
                  <a:moveTo>
                    <a:pt x="191" y="1"/>
                  </a:moveTo>
                  <a:cubicBezTo>
                    <a:pt x="132" y="72"/>
                    <a:pt x="60" y="143"/>
                    <a:pt x="1" y="191"/>
                  </a:cubicBezTo>
                  <a:lnTo>
                    <a:pt x="4752" y="4561"/>
                  </a:lnTo>
                  <a:cubicBezTo>
                    <a:pt x="4799" y="4477"/>
                    <a:pt x="4847" y="4418"/>
                    <a:pt x="4942" y="4370"/>
                  </a:cubicBezTo>
                  <a:lnTo>
                    <a:pt x="19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
            <p:cNvSpPr/>
            <p:nvPr/>
          </p:nvSpPr>
          <p:spPr>
            <a:xfrm>
              <a:off x="1512075" y="3187125"/>
              <a:ext cx="68200" cy="62250"/>
            </a:xfrm>
            <a:custGeom>
              <a:rect b="b" l="l" r="r" t="t"/>
              <a:pathLst>
                <a:path extrusionOk="0" h="2490" w="2728">
                  <a:moveTo>
                    <a:pt x="179" y="1"/>
                  </a:moveTo>
                  <a:cubicBezTo>
                    <a:pt x="156" y="84"/>
                    <a:pt x="72" y="155"/>
                    <a:pt x="1" y="203"/>
                  </a:cubicBezTo>
                  <a:lnTo>
                    <a:pt x="2453" y="2489"/>
                  </a:lnTo>
                  <a:lnTo>
                    <a:pt x="2620" y="2489"/>
                  </a:lnTo>
                  <a:lnTo>
                    <a:pt x="2727" y="2382"/>
                  </a:lnTo>
                  <a:lnTo>
                    <a:pt x="17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
            <p:cNvSpPr/>
            <p:nvPr/>
          </p:nvSpPr>
          <p:spPr>
            <a:xfrm>
              <a:off x="1516850" y="3091575"/>
              <a:ext cx="207475" cy="93200"/>
            </a:xfrm>
            <a:custGeom>
              <a:rect b="b" l="l" r="r" t="t"/>
              <a:pathLst>
                <a:path extrusionOk="0" h="3728" w="8299">
                  <a:moveTo>
                    <a:pt x="8299" y="1"/>
                  </a:moveTo>
                  <a:lnTo>
                    <a:pt x="0" y="3454"/>
                  </a:lnTo>
                  <a:cubicBezTo>
                    <a:pt x="24" y="3501"/>
                    <a:pt x="36" y="3537"/>
                    <a:pt x="48" y="3573"/>
                  </a:cubicBezTo>
                  <a:cubicBezTo>
                    <a:pt x="36" y="3632"/>
                    <a:pt x="24" y="3680"/>
                    <a:pt x="24" y="3727"/>
                  </a:cubicBezTo>
                  <a:cubicBezTo>
                    <a:pt x="36" y="3727"/>
                    <a:pt x="48" y="3727"/>
                    <a:pt x="84" y="3715"/>
                  </a:cubicBezTo>
                  <a:lnTo>
                    <a:pt x="7846" y="477"/>
                  </a:lnTo>
                  <a:lnTo>
                    <a:pt x="829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
            <p:cNvSpPr/>
            <p:nvPr/>
          </p:nvSpPr>
          <p:spPr>
            <a:xfrm>
              <a:off x="1920175" y="3218375"/>
              <a:ext cx="54200" cy="31275"/>
            </a:xfrm>
            <a:custGeom>
              <a:rect b="b" l="l" r="r" t="t"/>
              <a:pathLst>
                <a:path extrusionOk="0" h="1251" w="2168">
                  <a:moveTo>
                    <a:pt x="215" y="1"/>
                  </a:moveTo>
                  <a:lnTo>
                    <a:pt x="167" y="25"/>
                  </a:lnTo>
                  <a:cubicBezTo>
                    <a:pt x="155" y="48"/>
                    <a:pt x="119" y="84"/>
                    <a:pt x="95" y="96"/>
                  </a:cubicBezTo>
                  <a:lnTo>
                    <a:pt x="0" y="191"/>
                  </a:lnTo>
                  <a:lnTo>
                    <a:pt x="1655" y="1251"/>
                  </a:lnTo>
                  <a:lnTo>
                    <a:pt x="2167" y="1251"/>
                  </a:lnTo>
                  <a:lnTo>
                    <a:pt x="21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
            <p:cNvSpPr/>
            <p:nvPr/>
          </p:nvSpPr>
          <p:spPr>
            <a:xfrm>
              <a:off x="1726700" y="3093675"/>
              <a:ext cx="96450" cy="65500"/>
            </a:xfrm>
            <a:custGeom>
              <a:rect b="b" l="l" r="r" t="t"/>
              <a:pathLst>
                <a:path extrusionOk="0" h="2620" w="3858">
                  <a:moveTo>
                    <a:pt x="179" y="0"/>
                  </a:moveTo>
                  <a:lnTo>
                    <a:pt x="0" y="202"/>
                  </a:lnTo>
                  <a:lnTo>
                    <a:pt x="3751" y="2619"/>
                  </a:lnTo>
                  <a:lnTo>
                    <a:pt x="3858" y="2346"/>
                  </a:ln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
            <p:cNvSpPr/>
            <p:nvPr/>
          </p:nvSpPr>
          <p:spPr>
            <a:xfrm>
              <a:off x="1826400" y="3156175"/>
              <a:ext cx="88425" cy="62825"/>
            </a:xfrm>
            <a:custGeom>
              <a:rect b="b" l="l" r="r" t="t"/>
              <a:pathLst>
                <a:path extrusionOk="0" h="2513" w="3537">
                  <a:moveTo>
                    <a:pt x="108" y="0"/>
                  </a:moveTo>
                  <a:lnTo>
                    <a:pt x="1" y="262"/>
                  </a:lnTo>
                  <a:lnTo>
                    <a:pt x="3513" y="2513"/>
                  </a:lnTo>
                  <a:cubicBezTo>
                    <a:pt x="3501" y="2489"/>
                    <a:pt x="3489" y="2441"/>
                    <a:pt x="3477" y="2405"/>
                  </a:cubicBezTo>
                  <a:cubicBezTo>
                    <a:pt x="3454" y="2334"/>
                    <a:pt x="3489" y="2263"/>
                    <a:pt x="3537" y="2203"/>
                  </a:cubicBezTo>
                  <a:lnTo>
                    <a:pt x="10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
            <p:cNvSpPr/>
            <p:nvPr/>
          </p:nvSpPr>
          <p:spPr>
            <a:xfrm>
              <a:off x="1577875" y="2880550"/>
              <a:ext cx="344700" cy="368825"/>
            </a:xfrm>
            <a:custGeom>
              <a:rect b="b" l="l" r="r" t="t"/>
              <a:pathLst>
                <a:path extrusionOk="0" h="14753" w="13788">
                  <a:moveTo>
                    <a:pt x="13668" y="0"/>
                  </a:moveTo>
                  <a:lnTo>
                    <a:pt x="5834" y="8466"/>
                  </a:lnTo>
                  <a:lnTo>
                    <a:pt x="5394" y="8942"/>
                  </a:lnTo>
                  <a:lnTo>
                    <a:pt x="107" y="14645"/>
                  </a:lnTo>
                  <a:lnTo>
                    <a:pt x="0" y="14752"/>
                  </a:lnTo>
                  <a:lnTo>
                    <a:pt x="381" y="14752"/>
                  </a:lnTo>
                  <a:lnTo>
                    <a:pt x="5953" y="8727"/>
                  </a:lnTo>
                  <a:lnTo>
                    <a:pt x="6156" y="8525"/>
                  </a:lnTo>
                  <a:lnTo>
                    <a:pt x="13692" y="357"/>
                  </a:lnTo>
                  <a:lnTo>
                    <a:pt x="13787" y="119"/>
                  </a:lnTo>
                  <a:cubicBezTo>
                    <a:pt x="13740" y="84"/>
                    <a:pt x="13692" y="36"/>
                    <a:pt x="136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
            <p:cNvSpPr/>
            <p:nvPr/>
          </p:nvSpPr>
          <p:spPr>
            <a:xfrm>
              <a:off x="1787125" y="2882925"/>
              <a:ext cx="142000" cy="366450"/>
            </a:xfrm>
            <a:custGeom>
              <a:rect b="b" l="l" r="r" t="t"/>
              <a:pathLst>
                <a:path extrusionOk="0" h="14658" w="5680">
                  <a:moveTo>
                    <a:pt x="5417" y="0"/>
                  </a:moveTo>
                  <a:lnTo>
                    <a:pt x="5322" y="239"/>
                  </a:lnTo>
                  <a:lnTo>
                    <a:pt x="1441" y="10776"/>
                  </a:lnTo>
                  <a:lnTo>
                    <a:pt x="1334" y="11049"/>
                  </a:lnTo>
                  <a:lnTo>
                    <a:pt x="0" y="14657"/>
                  </a:lnTo>
                  <a:lnTo>
                    <a:pt x="298" y="14657"/>
                  </a:lnTo>
                  <a:lnTo>
                    <a:pt x="1572" y="11192"/>
                  </a:lnTo>
                  <a:lnTo>
                    <a:pt x="1679" y="10930"/>
                  </a:lnTo>
                  <a:lnTo>
                    <a:pt x="5679" y="72"/>
                  </a:lnTo>
                  <a:cubicBezTo>
                    <a:pt x="5584" y="72"/>
                    <a:pt x="5489" y="60"/>
                    <a:pt x="541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
            <p:cNvSpPr/>
            <p:nvPr/>
          </p:nvSpPr>
          <p:spPr>
            <a:xfrm>
              <a:off x="1937125" y="2875175"/>
              <a:ext cx="202450" cy="98250"/>
            </a:xfrm>
            <a:custGeom>
              <a:rect b="b" l="l" r="r" t="t"/>
              <a:pathLst>
                <a:path extrusionOk="0" h="3930" w="8098">
                  <a:moveTo>
                    <a:pt x="96" y="1"/>
                  </a:moveTo>
                  <a:cubicBezTo>
                    <a:pt x="84" y="96"/>
                    <a:pt x="60" y="180"/>
                    <a:pt x="1" y="251"/>
                  </a:cubicBezTo>
                  <a:lnTo>
                    <a:pt x="8097" y="3930"/>
                  </a:lnTo>
                  <a:lnTo>
                    <a:pt x="8097" y="3632"/>
                  </a:lnTo>
                  <a:lnTo>
                    <a:pt x="9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
            <p:cNvSpPr/>
            <p:nvPr/>
          </p:nvSpPr>
          <p:spPr>
            <a:xfrm>
              <a:off x="2088050" y="3163325"/>
              <a:ext cx="43175" cy="86050"/>
            </a:xfrm>
            <a:custGeom>
              <a:rect b="b" l="l" r="r" t="t"/>
              <a:pathLst>
                <a:path extrusionOk="0" h="3442" w="1727">
                  <a:moveTo>
                    <a:pt x="1560" y="0"/>
                  </a:moveTo>
                  <a:lnTo>
                    <a:pt x="0" y="3441"/>
                  </a:lnTo>
                  <a:lnTo>
                    <a:pt x="298" y="3441"/>
                  </a:lnTo>
                  <a:lnTo>
                    <a:pt x="1727" y="322"/>
                  </a:lnTo>
                  <a:lnTo>
                    <a:pt x="156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
            <p:cNvSpPr/>
            <p:nvPr/>
          </p:nvSpPr>
          <p:spPr>
            <a:xfrm>
              <a:off x="2130900" y="3136825"/>
              <a:ext cx="8675" cy="26525"/>
            </a:xfrm>
            <a:custGeom>
              <a:rect b="b" l="l" r="r" t="t"/>
              <a:pathLst>
                <a:path extrusionOk="0" h="1061" w="347">
                  <a:moveTo>
                    <a:pt x="346" y="0"/>
                  </a:moveTo>
                  <a:lnTo>
                    <a:pt x="1" y="739"/>
                  </a:lnTo>
                  <a:lnTo>
                    <a:pt x="168" y="1060"/>
                  </a:lnTo>
                  <a:lnTo>
                    <a:pt x="346" y="655"/>
                  </a:lnTo>
                  <a:lnTo>
                    <a:pt x="3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
            <p:cNvSpPr/>
            <p:nvPr/>
          </p:nvSpPr>
          <p:spPr>
            <a:xfrm>
              <a:off x="1923750" y="3070450"/>
              <a:ext cx="155700" cy="148550"/>
            </a:xfrm>
            <a:custGeom>
              <a:rect b="b" l="l" r="r" t="t"/>
              <a:pathLst>
                <a:path extrusionOk="0" h="5942" w="6228">
                  <a:moveTo>
                    <a:pt x="6037" y="0"/>
                  </a:moveTo>
                  <a:lnTo>
                    <a:pt x="3596" y="2263"/>
                  </a:lnTo>
                  <a:cubicBezTo>
                    <a:pt x="3608" y="2298"/>
                    <a:pt x="3632" y="2346"/>
                    <a:pt x="3643" y="2370"/>
                  </a:cubicBezTo>
                  <a:cubicBezTo>
                    <a:pt x="3667" y="2501"/>
                    <a:pt x="3572" y="2644"/>
                    <a:pt x="3429" y="2655"/>
                  </a:cubicBezTo>
                  <a:cubicBezTo>
                    <a:pt x="3417" y="2658"/>
                    <a:pt x="3405" y="2659"/>
                    <a:pt x="3392" y="2659"/>
                  </a:cubicBezTo>
                  <a:cubicBezTo>
                    <a:pt x="3334" y="2659"/>
                    <a:pt x="3278" y="2635"/>
                    <a:pt x="3239" y="2596"/>
                  </a:cubicBezTo>
                  <a:lnTo>
                    <a:pt x="0" y="5620"/>
                  </a:lnTo>
                  <a:cubicBezTo>
                    <a:pt x="36" y="5656"/>
                    <a:pt x="72" y="5703"/>
                    <a:pt x="83" y="5763"/>
                  </a:cubicBezTo>
                  <a:cubicBezTo>
                    <a:pt x="95" y="5834"/>
                    <a:pt x="83" y="5894"/>
                    <a:pt x="36" y="5942"/>
                  </a:cubicBezTo>
                  <a:lnTo>
                    <a:pt x="83" y="5918"/>
                  </a:lnTo>
                  <a:lnTo>
                    <a:pt x="6227" y="215"/>
                  </a:lnTo>
                  <a:cubicBezTo>
                    <a:pt x="6144" y="155"/>
                    <a:pt x="6072" y="96"/>
                    <a:pt x="603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
            <p:cNvSpPr/>
            <p:nvPr/>
          </p:nvSpPr>
          <p:spPr>
            <a:xfrm>
              <a:off x="1881475" y="3218975"/>
              <a:ext cx="41100" cy="30100"/>
            </a:xfrm>
            <a:custGeom>
              <a:rect b="b" l="l" r="r" t="t"/>
              <a:pathLst>
                <a:path extrusionOk="0" h="1204" w="1644">
                  <a:moveTo>
                    <a:pt x="1643" y="60"/>
                  </a:moveTo>
                  <a:lnTo>
                    <a:pt x="1613" y="87"/>
                  </a:lnTo>
                  <a:lnTo>
                    <a:pt x="1613" y="87"/>
                  </a:lnTo>
                  <a:cubicBezTo>
                    <a:pt x="1622" y="80"/>
                    <a:pt x="1632" y="71"/>
                    <a:pt x="1643" y="60"/>
                  </a:cubicBezTo>
                  <a:close/>
                  <a:moveTo>
                    <a:pt x="1310" y="1"/>
                  </a:moveTo>
                  <a:lnTo>
                    <a:pt x="0" y="1203"/>
                  </a:lnTo>
                  <a:lnTo>
                    <a:pt x="405" y="1203"/>
                  </a:lnTo>
                  <a:lnTo>
                    <a:pt x="1548" y="143"/>
                  </a:lnTo>
                  <a:lnTo>
                    <a:pt x="1613" y="87"/>
                  </a:lnTo>
                  <a:lnTo>
                    <a:pt x="1613" y="87"/>
                  </a:lnTo>
                  <a:cubicBezTo>
                    <a:pt x="1592" y="102"/>
                    <a:pt x="1573" y="108"/>
                    <a:pt x="1548" y="108"/>
                  </a:cubicBezTo>
                  <a:cubicBezTo>
                    <a:pt x="1540" y="109"/>
                    <a:pt x="1531" y="110"/>
                    <a:pt x="1522" y="110"/>
                  </a:cubicBezTo>
                  <a:cubicBezTo>
                    <a:pt x="1446" y="110"/>
                    <a:pt x="1363" y="65"/>
                    <a:pt x="131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
            <p:cNvSpPr/>
            <p:nvPr/>
          </p:nvSpPr>
          <p:spPr>
            <a:xfrm>
              <a:off x="2085975" y="3074925"/>
              <a:ext cx="53900" cy="112825"/>
            </a:xfrm>
            <a:custGeom>
              <a:rect b="b" l="l" r="r" t="t"/>
              <a:pathLst>
                <a:path extrusionOk="0" h="4513" w="2156">
                  <a:moveTo>
                    <a:pt x="250" y="0"/>
                  </a:moveTo>
                  <a:cubicBezTo>
                    <a:pt x="191" y="48"/>
                    <a:pt x="119" y="83"/>
                    <a:pt x="36" y="95"/>
                  </a:cubicBezTo>
                  <a:lnTo>
                    <a:pt x="0" y="95"/>
                  </a:lnTo>
                  <a:lnTo>
                    <a:pt x="1679" y="3536"/>
                  </a:lnTo>
                  <a:lnTo>
                    <a:pt x="1822" y="3846"/>
                  </a:lnTo>
                  <a:lnTo>
                    <a:pt x="2155" y="4512"/>
                  </a:lnTo>
                  <a:lnTo>
                    <a:pt x="2155" y="3893"/>
                  </a:lnTo>
                  <a:lnTo>
                    <a:pt x="1965" y="3536"/>
                  </a:lnTo>
                  <a:lnTo>
                    <a:pt x="1810" y="3215"/>
                  </a:lnTo>
                  <a:lnTo>
                    <a:pt x="25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
            <p:cNvSpPr/>
            <p:nvPr/>
          </p:nvSpPr>
          <p:spPr>
            <a:xfrm>
              <a:off x="2128225" y="3239825"/>
              <a:ext cx="11350" cy="9550"/>
            </a:xfrm>
            <a:custGeom>
              <a:rect b="b" l="l" r="r" t="t"/>
              <a:pathLst>
                <a:path extrusionOk="0" h="382" w="454">
                  <a:moveTo>
                    <a:pt x="453" y="0"/>
                  </a:moveTo>
                  <a:lnTo>
                    <a:pt x="1" y="381"/>
                  </a:lnTo>
                  <a:lnTo>
                    <a:pt x="417" y="381"/>
                  </a:lnTo>
                  <a:lnTo>
                    <a:pt x="453" y="357"/>
                  </a:lnTo>
                  <a:lnTo>
                    <a:pt x="45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
            <p:cNvSpPr/>
            <p:nvPr/>
          </p:nvSpPr>
          <p:spPr>
            <a:xfrm>
              <a:off x="1326050" y="3014475"/>
              <a:ext cx="64325" cy="61350"/>
            </a:xfrm>
            <a:custGeom>
              <a:rect b="b" l="l" r="r" t="t"/>
              <a:pathLst>
                <a:path extrusionOk="0" h="2454" w="2573">
                  <a:moveTo>
                    <a:pt x="1305" y="1"/>
                  </a:moveTo>
                  <a:cubicBezTo>
                    <a:pt x="1248" y="1"/>
                    <a:pt x="1190" y="5"/>
                    <a:pt x="1131" y="13"/>
                  </a:cubicBezTo>
                  <a:cubicBezTo>
                    <a:pt x="465" y="96"/>
                    <a:pt x="0" y="727"/>
                    <a:pt x="96" y="1394"/>
                  </a:cubicBezTo>
                  <a:cubicBezTo>
                    <a:pt x="108" y="1513"/>
                    <a:pt x="131" y="1620"/>
                    <a:pt x="179" y="1727"/>
                  </a:cubicBezTo>
                  <a:cubicBezTo>
                    <a:pt x="227" y="1811"/>
                    <a:pt x="274" y="1882"/>
                    <a:pt x="310" y="1966"/>
                  </a:cubicBezTo>
                  <a:cubicBezTo>
                    <a:pt x="524" y="2239"/>
                    <a:pt x="846" y="2418"/>
                    <a:pt x="1203" y="2454"/>
                  </a:cubicBezTo>
                  <a:cubicBezTo>
                    <a:pt x="1298" y="2454"/>
                    <a:pt x="1381" y="2442"/>
                    <a:pt x="1477" y="2442"/>
                  </a:cubicBezTo>
                  <a:cubicBezTo>
                    <a:pt x="1715" y="2406"/>
                    <a:pt x="1917" y="2299"/>
                    <a:pt x="2084" y="2168"/>
                  </a:cubicBezTo>
                  <a:cubicBezTo>
                    <a:pt x="2155" y="2108"/>
                    <a:pt x="2215" y="2049"/>
                    <a:pt x="2274" y="1977"/>
                  </a:cubicBezTo>
                  <a:cubicBezTo>
                    <a:pt x="2477" y="1727"/>
                    <a:pt x="2572" y="1394"/>
                    <a:pt x="2513" y="1049"/>
                  </a:cubicBezTo>
                  <a:cubicBezTo>
                    <a:pt x="2437" y="440"/>
                    <a:pt x="1904" y="1"/>
                    <a:pt x="130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
            <p:cNvSpPr/>
            <p:nvPr/>
          </p:nvSpPr>
          <p:spPr>
            <a:xfrm>
              <a:off x="1048925" y="2815500"/>
              <a:ext cx="33075" cy="31625"/>
            </a:xfrm>
            <a:custGeom>
              <a:rect b="b" l="l" r="r" t="t"/>
              <a:pathLst>
                <a:path extrusionOk="0" h="1265" w="1323">
                  <a:moveTo>
                    <a:pt x="669" y="1"/>
                  </a:moveTo>
                  <a:cubicBezTo>
                    <a:pt x="641" y="1"/>
                    <a:pt x="613" y="3"/>
                    <a:pt x="584" y="7"/>
                  </a:cubicBezTo>
                  <a:cubicBezTo>
                    <a:pt x="239" y="66"/>
                    <a:pt x="1" y="376"/>
                    <a:pt x="48" y="721"/>
                  </a:cubicBezTo>
                  <a:cubicBezTo>
                    <a:pt x="84" y="983"/>
                    <a:pt x="286" y="1197"/>
                    <a:pt x="536" y="1245"/>
                  </a:cubicBezTo>
                  <a:cubicBezTo>
                    <a:pt x="571" y="1259"/>
                    <a:pt x="610" y="1265"/>
                    <a:pt x="656" y="1265"/>
                  </a:cubicBezTo>
                  <a:cubicBezTo>
                    <a:pt x="688" y="1265"/>
                    <a:pt x="723" y="1262"/>
                    <a:pt x="763" y="1257"/>
                  </a:cubicBezTo>
                  <a:cubicBezTo>
                    <a:pt x="775" y="1257"/>
                    <a:pt x="786" y="1257"/>
                    <a:pt x="798" y="1245"/>
                  </a:cubicBezTo>
                  <a:cubicBezTo>
                    <a:pt x="834" y="1233"/>
                    <a:pt x="882" y="1233"/>
                    <a:pt x="906" y="1209"/>
                  </a:cubicBezTo>
                  <a:cubicBezTo>
                    <a:pt x="1001" y="1185"/>
                    <a:pt x="1072" y="1126"/>
                    <a:pt x="1132" y="1066"/>
                  </a:cubicBezTo>
                  <a:cubicBezTo>
                    <a:pt x="1251" y="935"/>
                    <a:pt x="1322" y="733"/>
                    <a:pt x="1298" y="542"/>
                  </a:cubicBezTo>
                  <a:cubicBezTo>
                    <a:pt x="1244" y="227"/>
                    <a:pt x="971" y="1"/>
                    <a:pt x="66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
            <p:cNvSpPr/>
            <p:nvPr/>
          </p:nvSpPr>
          <p:spPr>
            <a:xfrm>
              <a:off x="1026600" y="3246400"/>
              <a:ext cx="18475" cy="2975"/>
            </a:xfrm>
            <a:custGeom>
              <a:rect b="b" l="l" r="r" t="t"/>
              <a:pathLst>
                <a:path extrusionOk="0" h="119" w="739">
                  <a:moveTo>
                    <a:pt x="348" y="1"/>
                  </a:moveTo>
                  <a:cubicBezTo>
                    <a:pt x="321" y="1"/>
                    <a:pt x="292" y="4"/>
                    <a:pt x="263" y="11"/>
                  </a:cubicBezTo>
                  <a:cubicBezTo>
                    <a:pt x="167" y="35"/>
                    <a:pt x="72" y="70"/>
                    <a:pt x="1" y="118"/>
                  </a:cubicBezTo>
                  <a:lnTo>
                    <a:pt x="739" y="118"/>
                  </a:lnTo>
                  <a:cubicBezTo>
                    <a:pt x="679" y="82"/>
                    <a:pt x="608" y="47"/>
                    <a:pt x="536" y="23"/>
                  </a:cubicBezTo>
                  <a:cubicBezTo>
                    <a:pt x="471" y="15"/>
                    <a:pt x="411" y="1"/>
                    <a:pt x="34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
            <p:cNvSpPr/>
            <p:nvPr/>
          </p:nvSpPr>
          <p:spPr>
            <a:xfrm>
              <a:off x="895625" y="2943300"/>
              <a:ext cx="11950" cy="10575"/>
            </a:xfrm>
            <a:custGeom>
              <a:rect b="b" l="l" r="r" t="t"/>
              <a:pathLst>
                <a:path extrusionOk="0" h="423" w="478">
                  <a:moveTo>
                    <a:pt x="236" y="1"/>
                  </a:moveTo>
                  <a:cubicBezTo>
                    <a:pt x="225" y="1"/>
                    <a:pt x="214" y="1"/>
                    <a:pt x="203" y="2"/>
                  </a:cubicBezTo>
                  <a:cubicBezTo>
                    <a:pt x="84" y="14"/>
                    <a:pt x="1" y="133"/>
                    <a:pt x="25" y="252"/>
                  </a:cubicBezTo>
                  <a:cubicBezTo>
                    <a:pt x="49" y="300"/>
                    <a:pt x="60" y="348"/>
                    <a:pt x="84" y="372"/>
                  </a:cubicBezTo>
                  <a:cubicBezTo>
                    <a:pt x="133" y="401"/>
                    <a:pt x="182" y="422"/>
                    <a:pt x="244" y="422"/>
                  </a:cubicBezTo>
                  <a:cubicBezTo>
                    <a:pt x="258" y="422"/>
                    <a:pt x="272" y="421"/>
                    <a:pt x="287" y="419"/>
                  </a:cubicBezTo>
                  <a:cubicBezTo>
                    <a:pt x="310" y="419"/>
                    <a:pt x="346" y="395"/>
                    <a:pt x="370" y="383"/>
                  </a:cubicBezTo>
                  <a:cubicBezTo>
                    <a:pt x="441" y="336"/>
                    <a:pt x="477" y="264"/>
                    <a:pt x="465" y="181"/>
                  </a:cubicBezTo>
                  <a:cubicBezTo>
                    <a:pt x="465" y="157"/>
                    <a:pt x="441" y="145"/>
                    <a:pt x="441" y="133"/>
                  </a:cubicBezTo>
                  <a:cubicBezTo>
                    <a:pt x="420" y="48"/>
                    <a:pt x="331" y="1"/>
                    <a:pt x="2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
            <p:cNvSpPr/>
            <p:nvPr/>
          </p:nvSpPr>
          <p:spPr>
            <a:xfrm>
              <a:off x="1156975" y="2989650"/>
              <a:ext cx="22950" cy="21900"/>
            </a:xfrm>
            <a:custGeom>
              <a:rect b="b" l="l" r="r" t="t"/>
              <a:pathLst>
                <a:path extrusionOk="0" h="876" w="918">
                  <a:moveTo>
                    <a:pt x="458" y="1"/>
                  </a:moveTo>
                  <a:cubicBezTo>
                    <a:pt x="437" y="1"/>
                    <a:pt x="415" y="3"/>
                    <a:pt x="394" y="6"/>
                  </a:cubicBezTo>
                  <a:cubicBezTo>
                    <a:pt x="370" y="6"/>
                    <a:pt x="346" y="18"/>
                    <a:pt x="322" y="18"/>
                  </a:cubicBezTo>
                  <a:cubicBezTo>
                    <a:pt x="227" y="53"/>
                    <a:pt x="155" y="113"/>
                    <a:pt x="96" y="184"/>
                  </a:cubicBezTo>
                  <a:cubicBezTo>
                    <a:pt x="84" y="220"/>
                    <a:pt x="72" y="232"/>
                    <a:pt x="48" y="256"/>
                  </a:cubicBezTo>
                  <a:cubicBezTo>
                    <a:pt x="24" y="339"/>
                    <a:pt x="1" y="411"/>
                    <a:pt x="24" y="494"/>
                  </a:cubicBezTo>
                  <a:lnTo>
                    <a:pt x="24" y="530"/>
                  </a:lnTo>
                  <a:cubicBezTo>
                    <a:pt x="70" y="725"/>
                    <a:pt x="249" y="876"/>
                    <a:pt x="464" y="876"/>
                  </a:cubicBezTo>
                  <a:cubicBezTo>
                    <a:pt x="472" y="876"/>
                    <a:pt x="481" y="875"/>
                    <a:pt x="489" y="875"/>
                  </a:cubicBezTo>
                  <a:lnTo>
                    <a:pt x="501" y="875"/>
                  </a:lnTo>
                  <a:cubicBezTo>
                    <a:pt x="620" y="851"/>
                    <a:pt x="691" y="827"/>
                    <a:pt x="751" y="768"/>
                  </a:cubicBezTo>
                  <a:cubicBezTo>
                    <a:pt x="858" y="673"/>
                    <a:pt x="917" y="530"/>
                    <a:pt x="882" y="375"/>
                  </a:cubicBezTo>
                  <a:cubicBezTo>
                    <a:pt x="860" y="158"/>
                    <a:pt x="671" y="1"/>
                    <a:pt x="45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
            <p:cNvSpPr/>
            <p:nvPr/>
          </p:nvSpPr>
          <p:spPr>
            <a:xfrm>
              <a:off x="2073450" y="3055500"/>
              <a:ext cx="22950" cy="21425"/>
            </a:xfrm>
            <a:custGeom>
              <a:rect b="b" l="l" r="r" t="t"/>
              <a:pathLst>
                <a:path extrusionOk="0" h="857" w="918">
                  <a:moveTo>
                    <a:pt x="454" y="1"/>
                  </a:moveTo>
                  <a:cubicBezTo>
                    <a:pt x="438" y="1"/>
                    <a:pt x="422" y="1"/>
                    <a:pt x="406" y="3"/>
                  </a:cubicBezTo>
                  <a:cubicBezTo>
                    <a:pt x="168" y="51"/>
                    <a:pt x="1" y="277"/>
                    <a:pt x="37" y="491"/>
                  </a:cubicBezTo>
                  <a:cubicBezTo>
                    <a:pt x="37" y="527"/>
                    <a:pt x="49" y="551"/>
                    <a:pt x="60" y="587"/>
                  </a:cubicBezTo>
                  <a:cubicBezTo>
                    <a:pt x="96" y="670"/>
                    <a:pt x="156" y="753"/>
                    <a:pt x="239" y="789"/>
                  </a:cubicBezTo>
                  <a:cubicBezTo>
                    <a:pt x="304" y="826"/>
                    <a:pt x="369" y="856"/>
                    <a:pt x="440" y="856"/>
                  </a:cubicBezTo>
                  <a:cubicBezTo>
                    <a:pt x="460" y="856"/>
                    <a:pt x="480" y="854"/>
                    <a:pt x="501" y="848"/>
                  </a:cubicBezTo>
                  <a:lnTo>
                    <a:pt x="537" y="848"/>
                  </a:lnTo>
                  <a:cubicBezTo>
                    <a:pt x="545" y="850"/>
                    <a:pt x="553" y="851"/>
                    <a:pt x="561" y="851"/>
                  </a:cubicBezTo>
                  <a:cubicBezTo>
                    <a:pt x="618" y="851"/>
                    <a:pt x="687" y="818"/>
                    <a:pt x="739" y="777"/>
                  </a:cubicBezTo>
                  <a:cubicBezTo>
                    <a:pt x="858" y="694"/>
                    <a:pt x="918" y="539"/>
                    <a:pt x="894" y="372"/>
                  </a:cubicBezTo>
                  <a:cubicBezTo>
                    <a:pt x="872" y="150"/>
                    <a:pt x="674" y="1"/>
                    <a:pt x="45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
            <p:cNvSpPr/>
            <p:nvPr/>
          </p:nvSpPr>
          <p:spPr>
            <a:xfrm>
              <a:off x="1916900" y="2863525"/>
              <a:ext cx="22350" cy="21800"/>
            </a:xfrm>
            <a:custGeom>
              <a:rect b="b" l="l" r="r" t="t"/>
              <a:pathLst>
                <a:path extrusionOk="0" h="872" w="894">
                  <a:moveTo>
                    <a:pt x="453" y="0"/>
                  </a:moveTo>
                  <a:cubicBezTo>
                    <a:pt x="437" y="0"/>
                    <a:pt x="421" y="1"/>
                    <a:pt x="405" y="3"/>
                  </a:cubicBezTo>
                  <a:cubicBezTo>
                    <a:pt x="167" y="50"/>
                    <a:pt x="0" y="276"/>
                    <a:pt x="36" y="491"/>
                  </a:cubicBezTo>
                  <a:cubicBezTo>
                    <a:pt x="48" y="550"/>
                    <a:pt x="60" y="610"/>
                    <a:pt x="84" y="669"/>
                  </a:cubicBezTo>
                  <a:cubicBezTo>
                    <a:pt x="131" y="717"/>
                    <a:pt x="179" y="765"/>
                    <a:pt x="226" y="800"/>
                  </a:cubicBezTo>
                  <a:cubicBezTo>
                    <a:pt x="298" y="836"/>
                    <a:pt x="393" y="872"/>
                    <a:pt x="488" y="872"/>
                  </a:cubicBezTo>
                  <a:lnTo>
                    <a:pt x="536" y="872"/>
                  </a:lnTo>
                  <a:cubicBezTo>
                    <a:pt x="643" y="848"/>
                    <a:pt x="727" y="812"/>
                    <a:pt x="786" y="741"/>
                  </a:cubicBezTo>
                  <a:cubicBezTo>
                    <a:pt x="846" y="657"/>
                    <a:pt x="893" y="586"/>
                    <a:pt x="893" y="479"/>
                  </a:cubicBezTo>
                  <a:lnTo>
                    <a:pt x="893" y="372"/>
                  </a:lnTo>
                  <a:cubicBezTo>
                    <a:pt x="871" y="150"/>
                    <a:pt x="673" y="0"/>
                    <a:pt x="45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
            <p:cNvSpPr/>
            <p:nvPr/>
          </p:nvSpPr>
          <p:spPr>
            <a:xfrm>
              <a:off x="1495125" y="3172075"/>
              <a:ext cx="22625" cy="21700"/>
            </a:xfrm>
            <a:custGeom>
              <a:rect b="b" l="l" r="r" t="t"/>
              <a:pathLst>
                <a:path extrusionOk="0" h="868" w="905">
                  <a:moveTo>
                    <a:pt x="456" y="0"/>
                  </a:moveTo>
                  <a:cubicBezTo>
                    <a:pt x="431" y="0"/>
                    <a:pt x="406" y="3"/>
                    <a:pt x="381" y="7"/>
                  </a:cubicBezTo>
                  <a:cubicBezTo>
                    <a:pt x="333" y="7"/>
                    <a:pt x="286" y="31"/>
                    <a:pt x="250" y="43"/>
                  </a:cubicBezTo>
                  <a:cubicBezTo>
                    <a:pt x="155" y="91"/>
                    <a:pt x="95" y="162"/>
                    <a:pt x="60" y="234"/>
                  </a:cubicBezTo>
                  <a:cubicBezTo>
                    <a:pt x="24" y="317"/>
                    <a:pt x="0" y="400"/>
                    <a:pt x="12" y="495"/>
                  </a:cubicBezTo>
                  <a:lnTo>
                    <a:pt x="12" y="519"/>
                  </a:lnTo>
                  <a:cubicBezTo>
                    <a:pt x="24" y="615"/>
                    <a:pt x="72" y="698"/>
                    <a:pt x="143" y="757"/>
                  </a:cubicBezTo>
                  <a:cubicBezTo>
                    <a:pt x="223" y="838"/>
                    <a:pt x="330" y="867"/>
                    <a:pt x="440" y="867"/>
                  </a:cubicBezTo>
                  <a:cubicBezTo>
                    <a:pt x="460" y="867"/>
                    <a:pt x="480" y="866"/>
                    <a:pt x="500" y="865"/>
                  </a:cubicBezTo>
                  <a:cubicBezTo>
                    <a:pt x="560" y="865"/>
                    <a:pt x="607" y="841"/>
                    <a:pt x="667" y="805"/>
                  </a:cubicBezTo>
                  <a:cubicBezTo>
                    <a:pt x="774" y="757"/>
                    <a:pt x="834" y="686"/>
                    <a:pt x="857" y="603"/>
                  </a:cubicBezTo>
                  <a:cubicBezTo>
                    <a:pt x="869" y="567"/>
                    <a:pt x="869" y="543"/>
                    <a:pt x="893" y="507"/>
                  </a:cubicBezTo>
                  <a:cubicBezTo>
                    <a:pt x="905" y="460"/>
                    <a:pt x="905" y="412"/>
                    <a:pt x="893" y="365"/>
                  </a:cubicBezTo>
                  <a:cubicBezTo>
                    <a:pt x="893" y="317"/>
                    <a:pt x="869" y="269"/>
                    <a:pt x="845" y="245"/>
                  </a:cubicBezTo>
                  <a:cubicBezTo>
                    <a:pt x="783" y="100"/>
                    <a:pt x="622" y="0"/>
                    <a:pt x="45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
            <p:cNvSpPr/>
            <p:nvPr/>
          </p:nvSpPr>
          <p:spPr>
            <a:xfrm>
              <a:off x="1045650" y="2968400"/>
              <a:ext cx="21750" cy="21700"/>
            </a:xfrm>
            <a:custGeom>
              <a:rect b="b" l="l" r="r" t="t"/>
              <a:pathLst>
                <a:path extrusionOk="0" h="868" w="870">
                  <a:moveTo>
                    <a:pt x="436" y="0"/>
                  </a:moveTo>
                  <a:cubicBezTo>
                    <a:pt x="414" y="0"/>
                    <a:pt x="392" y="3"/>
                    <a:pt x="370" y="10"/>
                  </a:cubicBezTo>
                  <a:cubicBezTo>
                    <a:pt x="334" y="10"/>
                    <a:pt x="322" y="22"/>
                    <a:pt x="298" y="22"/>
                  </a:cubicBezTo>
                  <a:cubicBezTo>
                    <a:pt x="203" y="46"/>
                    <a:pt x="132" y="106"/>
                    <a:pt x="72" y="189"/>
                  </a:cubicBezTo>
                  <a:cubicBezTo>
                    <a:pt x="13" y="261"/>
                    <a:pt x="1" y="344"/>
                    <a:pt x="1" y="451"/>
                  </a:cubicBezTo>
                  <a:lnTo>
                    <a:pt x="1" y="499"/>
                  </a:lnTo>
                  <a:cubicBezTo>
                    <a:pt x="13" y="642"/>
                    <a:pt x="120" y="761"/>
                    <a:pt x="239" y="820"/>
                  </a:cubicBezTo>
                  <a:cubicBezTo>
                    <a:pt x="310" y="856"/>
                    <a:pt x="394" y="868"/>
                    <a:pt x="489" y="868"/>
                  </a:cubicBezTo>
                  <a:lnTo>
                    <a:pt x="501" y="868"/>
                  </a:lnTo>
                  <a:cubicBezTo>
                    <a:pt x="644" y="844"/>
                    <a:pt x="775" y="749"/>
                    <a:pt x="810" y="618"/>
                  </a:cubicBezTo>
                  <a:cubicBezTo>
                    <a:pt x="858" y="546"/>
                    <a:pt x="870" y="475"/>
                    <a:pt x="858" y="380"/>
                  </a:cubicBezTo>
                  <a:lnTo>
                    <a:pt x="858" y="344"/>
                  </a:lnTo>
                  <a:cubicBezTo>
                    <a:pt x="834" y="201"/>
                    <a:pt x="715" y="82"/>
                    <a:pt x="572" y="22"/>
                  </a:cubicBezTo>
                  <a:cubicBezTo>
                    <a:pt x="531" y="14"/>
                    <a:pt x="484" y="0"/>
                    <a:pt x="43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
            <p:cNvSpPr/>
            <p:nvPr/>
          </p:nvSpPr>
          <p:spPr>
            <a:xfrm>
              <a:off x="1912725" y="3209100"/>
              <a:ext cx="13425" cy="12625"/>
            </a:xfrm>
            <a:custGeom>
              <a:rect b="b" l="l" r="r" t="t"/>
              <a:pathLst>
                <a:path extrusionOk="0" h="505" w="537">
                  <a:moveTo>
                    <a:pt x="263" y="0"/>
                  </a:moveTo>
                  <a:cubicBezTo>
                    <a:pt x="252" y="0"/>
                    <a:pt x="240" y="1"/>
                    <a:pt x="227" y="3"/>
                  </a:cubicBezTo>
                  <a:cubicBezTo>
                    <a:pt x="167" y="3"/>
                    <a:pt x="108" y="38"/>
                    <a:pt x="84" y="86"/>
                  </a:cubicBezTo>
                  <a:cubicBezTo>
                    <a:pt x="36" y="146"/>
                    <a:pt x="1" y="217"/>
                    <a:pt x="24" y="288"/>
                  </a:cubicBezTo>
                  <a:cubicBezTo>
                    <a:pt x="24" y="336"/>
                    <a:pt x="36" y="360"/>
                    <a:pt x="60" y="396"/>
                  </a:cubicBezTo>
                  <a:lnTo>
                    <a:pt x="60" y="408"/>
                  </a:lnTo>
                  <a:cubicBezTo>
                    <a:pt x="113" y="461"/>
                    <a:pt x="186" y="505"/>
                    <a:pt x="269" y="505"/>
                  </a:cubicBezTo>
                  <a:cubicBezTo>
                    <a:pt x="278" y="505"/>
                    <a:pt x="288" y="504"/>
                    <a:pt x="298" y="503"/>
                  </a:cubicBezTo>
                  <a:cubicBezTo>
                    <a:pt x="334" y="503"/>
                    <a:pt x="382" y="479"/>
                    <a:pt x="405" y="467"/>
                  </a:cubicBezTo>
                  <a:cubicBezTo>
                    <a:pt x="441" y="455"/>
                    <a:pt x="465" y="419"/>
                    <a:pt x="477" y="396"/>
                  </a:cubicBezTo>
                  <a:cubicBezTo>
                    <a:pt x="513" y="348"/>
                    <a:pt x="536" y="277"/>
                    <a:pt x="524" y="217"/>
                  </a:cubicBezTo>
                  <a:cubicBezTo>
                    <a:pt x="513" y="157"/>
                    <a:pt x="477" y="98"/>
                    <a:pt x="441" y="62"/>
                  </a:cubicBezTo>
                  <a:cubicBezTo>
                    <a:pt x="390" y="31"/>
                    <a:pt x="338" y="0"/>
                    <a:pt x="26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
            <p:cNvSpPr/>
            <p:nvPr/>
          </p:nvSpPr>
          <p:spPr>
            <a:xfrm>
              <a:off x="2001725" y="3124475"/>
              <a:ext cx="13725" cy="12675"/>
            </a:xfrm>
            <a:custGeom>
              <a:rect b="b" l="l" r="r" t="t"/>
              <a:pathLst>
                <a:path extrusionOk="0" h="507" w="549">
                  <a:moveTo>
                    <a:pt x="287" y="0"/>
                  </a:moveTo>
                  <a:cubicBezTo>
                    <a:pt x="271" y="0"/>
                    <a:pt x="255" y="2"/>
                    <a:pt x="239" y="6"/>
                  </a:cubicBezTo>
                  <a:cubicBezTo>
                    <a:pt x="108" y="30"/>
                    <a:pt x="1" y="161"/>
                    <a:pt x="36" y="280"/>
                  </a:cubicBezTo>
                  <a:cubicBezTo>
                    <a:pt x="48" y="340"/>
                    <a:pt x="72" y="399"/>
                    <a:pt x="120" y="447"/>
                  </a:cubicBezTo>
                  <a:cubicBezTo>
                    <a:pt x="167" y="494"/>
                    <a:pt x="239" y="506"/>
                    <a:pt x="310" y="506"/>
                  </a:cubicBezTo>
                  <a:cubicBezTo>
                    <a:pt x="453" y="483"/>
                    <a:pt x="548" y="364"/>
                    <a:pt x="524" y="221"/>
                  </a:cubicBezTo>
                  <a:cubicBezTo>
                    <a:pt x="524" y="185"/>
                    <a:pt x="513" y="149"/>
                    <a:pt x="477" y="125"/>
                  </a:cubicBezTo>
                  <a:cubicBezTo>
                    <a:pt x="437" y="46"/>
                    <a:pt x="365" y="0"/>
                    <a:pt x="28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
            <p:cNvSpPr/>
            <p:nvPr/>
          </p:nvSpPr>
          <p:spPr>
            <a:xfrm>
              <a:off x="1487375" y="3210250"/>
              <a:ext cx="14025" cy="12500"/>
            </a:xfrm>
            <a:custGeom>
              <a:rect b="b" l="l" r="r" t="t"/>
              <a:pathLst>
                <a:path extrusionOk="0" h="500" w="561">
                  <a:moveTo>
                    <a:pt x="291" y="1"/>
                  </a:moveTo>
                  <a:cubicBezTo>
                    <a:pt x="277" y="1"/>
                    <a:pt x="264" y="2"/>
                    <a:pt x="251" y="4"/>
                  </a:cubicBezTo>
                  <a:cubicBezTo>
                    <a:pt x="108" y="40"/>
                    <a:pt x="1" y="159"/>
                    <a:pt x="36" y="290"/>
                  </a:cubicBezTo>
                  <a:cubicBezTo>
                    <a:pt x="67" y="404"/>
                    <a:pt x="161" y="499"/>
                    <a:pt x="271" y="499"/>
                  </a:cubicBezTo>
                  <a:cubicBezTo>
                    <a:pt x="288" y="499"/>
                    <a:pt x="305" y="497"/>
                    <a:pt x="322" y="492"/>
                  </a:cubicBezTo>
                  <a:cubicBezTo>
                    <a:pt x="453" y="469"/>
                    <a:pt x="560" y="350"/>
                    <a:pt x="524" y="219"/>
                  </a:cubicBezTo>
                  <a:cubicBezTo>
                    <a:pt x="503" y="91"/>
                    <a:pt x="405" y="1"/>
                    <a:pt x="29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
            <p:cNvSpPr/>
            <p:nvPr/>
          </p:nvSpPr>
          <p:spPr>
            <a:xfrm>
              <a:off x="1315625" y="3080850"/>
              <a:ext cx="13725" cy="12425"/>
            </a:xfrm>
            <a:custGeom>
              <a:rect b="b" l="l" r="r" t="t"/>
              <a:pathLst>
                <a:path extrusionOk="0" h="497" w="549">
                  <a:moveTo>
                    <a:pt x="261" y="0"/>
                  </a:moveTo>
                  <a:cubicBezTo>
                    <a:pt x="254" y="0"/>
                    <a:pt x="246" y="0"/>
                    <a:pt x="239" y="1"/>
                  </a:cubicBezTo>
                  <a:cubicBezTo>
                    <a:pt x="108" y="37"/>
                    <a:pt x="1" y="168"/>
                    <a:pt x="36" y="287"/>
                  </a:cubicBezTo>
                  <a:cubicBezTo>
                    <a:pt x="57" y="401"/>
                    <a:pt x="149" y="496"/>
                    <a:pt x="259" y="496"/>
                  </a:cubicBezTo>
                  <a:cubicBezTo>
                    <a:pt x="276" y="496"/>
                    <a:pt x="293" y="494"/>
                    <a:pt x="310" y="489"/>
                  </a:cubicBezTo>
                  <a:cubicBezTo>
                    <a:pt x="441" y="465"/>
                    <a:pt x="548" y="346"/>
                    <a:pt x="525" y="215"/>
                  </a:cubicBezTo>
                  <a:cubicBezTo>
                    <a:pt x="513" y="92"/>
                    <a:pt x="385" y="0"/>
                    <a:pt x="26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
            <p:cNvSpPr/>
            <p:nvPr/>
          </p:nvSpPr>
          <p:spPr>
            <a:xfrm>
              <a:off x="1229600" y="3113600"/>
              <a:ext cx="13125" cy="12650"/>
            </a:xfrm>
            <a:custGeom>
              <a:rect b="b" l="l" r="r" t="t"/>
              <a:pathLst>
                <a:path extrusionOk="0" h="506" w="525">
                  <a:moveTo>
                    <a:pt x="227" y="1"/>
                  </a:moveTo>
                  <a:cubicBezTo>
                    <a:pt x="120" y="25"/>
                    <a:pt x="48" y="96"/>
                    <a:pt x="25" y="179"/>
                  </a:cubicBezTo>
                  <a:cubicBezTo>
                    <a:pt x="1" y="215"/>
                    <a:pt x="1" y="263"/>
                    <a:pt x="25" y="287"/>
                  </a:cubicBezTo>
                  <a:cubicBezTo>
                    <a:pt x="36" y="382"/>
                    <a:pt x="84" y="441"/>
                    <a:pt x="144" y="465"/>
                  </a:cubicBezTo>
                  <a:cubicBezTo>
                    <a:pt x="170" y="492"/>
                    <a:pt x="211" y="505"/>
                    <a:pt x="254" y="505"/>
                  </a:cubicBezTo>
                  <a:cubicBezTo>
                    <a:pt x="269" y="505"/>
                    <a:pt x="283" y="504"/>
                    <a:pt x="298" y="501"/>
                  </a:cubicBezTo>
                  <a:cubicBezTo>
                    <a:pt x="346" y="501"/>
                    <a:pt x="382" y="477"/>
                    <a:pt x="406" y="453"/>
                  </a:cubicBezTo>
                  <a:cubicBezTo>
                    <a:pt x="477" y="406"/>
                    <a:pt x="525" y="298"/>
                    <a:pt x="513" y="215"/>
                  </a:cubicBezTo>
                  <a:lnTo>
                    <a:pt x="513" y="203"/>
                  </a:lnTo>
                  <a:cubicBezTo>
                    <a:pt x="477" y="108"/>
                    <a:pt x="406" y="37"/>
                    <a:pt x="32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
            <p:cNvSpPr/>
            <p:nvPr/>
          </p:nvSpPr>
          <p:spPr>
            <a:xfrm>
              <a:off x="1729075" y="3062625"/>
              <a:ext cx="13725" cy="12475"/>
            </a:xfrm>
            <a:custGeom>
              <a:rect b="b" l="l" r="r" t="t"/>
              <a:pathLst>
                <a:path extrusionOk="0" h="499" w="549">
                  <a:moveTo>
                    <a:pt x="279" y="0"/>
                  </a:moveTo>
                  <a:cubicBezTo>
                    <a:pt x="265" y="0"/>
                    <a:pt x="252" y="1"/>
                    <a:pt x="239" y="4"/>
                  </a:cubicBezTo>
                  <a:cubicBezTo>
                    <a:pt x="108" y="16"/>
                    <a:pt x="0" y="159"/>
                    <a:pt x="24" y="290"/>
                  </a:cubicBezTo>
                  <a:cubicBezTo>
                    <a:pt x="55" y="403"/>
                    <a:pt x="149" y="499"/>
                    <a:pt x="259" y="499"/>
                  </a:cubicBezTo>
                  <a:cubicBezTo>
                    <a:pt x="276" y="499"/>
                    <a:pt x="293" y="497"/>
                    <a:pt x="310" y="492"/>
                  </a:cubicBezTo>
                  <a:cubicBezTo>
                    <a:pt x="441" y="468"/>
                    <a:pt x="548" y="349"/>
                    <a:pt x="524" y="218"/>
                  </a:cubicBezTo>
                  <a:cubicBezTo>
                    <a:pt x="492" y="90"/>
                    <a:pt x="393" y="0"/>
                    <a:pt x="27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 name="Google Shape;375;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6" name="Google Shape;376;p4"/>
          <p:cNvSpPr txBox="1"/>
          <p:nvPr>
            <p:ph idx="1" type="body"/>
          </p:nvPr>
        </p:nvSpPr>
        <p:spPr>
          <a:xfrm>
            <a:off x="720000" y="1097102"/>
            <a:ext cx="77040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AutoNum type="arabicPeriod"/>
              <a:defRPr sz="1200">
                <a:solidFill>
                  <a:srgbClr val="434343"/>
                </a:solidFill>
              </a:defRPr>
            </a:lvl1pPr>
            <a:lvl2pPr indent="-304800" lvl="1" marL="9144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2pPr>
            <a:lvl3pPr indent="-304800" lvl="2" marL="13716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indent="-304800" lvl="3" marL="1828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indent="-304800" lvl="4" marL="22860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indent="-304800" lvl="5" marL="27432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indent="-304800" lvl="6" marL="32004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indent="-304800" lvl="7" marL="36576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indent="-304800" lvl="8" marL="411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7" name="Shape 377"/>
        <p:cNvGrpSpPr/>
        <p:nvPr/>
      </p:nvGrpSpPr>
      <p:grpSpPr>
        <a:xfrm>
          <a:off x="0" y="0"/>
          <a:ext cx="0" cy="0"/>
          <a:chOff x="0" y="0"/>
          <a:chExt cx="0" cy="0"/>
        </a:xfrm>
      </p:grpSpPr>
      <p:grpSp>
        <p:nvGrpSpPr>
          <p:cNvPr id="378" name="Google Shape;378;p5"/>
          <p:cNvGrpSpPr/>
          <p:nvPr/>
        </p:nvGrpSpPr>
        <p:grpSpPr>
          <a:xfrm>
            <a:off x="-4" y="-2"/>
            <a:ext cx="1262493" cy="697985"/>
            <a:chOff x="3729625" y="3808325"/>
            <a:chExt cx="470325" cy="260025"/>
          </a:xfrm>
        </p:grpSpPr>
        <p:sp>
          <p:nvSpPr>
            <p:cNvPr id="379" name="Google Shape;379;p5"/>
            <p:cNvSpPr/>
            <p:nvPr/>
          </p:nvSpPr>
          <p:spPr>
            <a:xfrm>
              <a:off x="4184725" y="3808325"/>
              <a:ext cx="15225" cy="20575"/>
            </a:xfrm>
            <a:custGeom>
              <a:rect b="b" l="l" r="r" t="t"/>
              <a:pathLst>
                <a:path extrusionOk="0" h="823" w="609">
                  <a:moveTo>
                    <a:pt x="346" y="1"/>
                  </a:moveTo>
                  <a:lnTo>
                    <a:pt x="1" y="727"/>
                  </a:lnTo>
                  <a:lnTo>
                    <a:pt x="227" y="822"/>
                  </a:lnTo>
                  <a:lnTo>
                    <a:pt x="60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
            <p:cNvSpPr/>
            <p:nvPr/>
          </p:nvSpPr>
          <p:spPr>
            <a:xfrm>
              <a:off x="4053475" y="3877975"/>
              <a:ext cx="325" cy="25"/>
            </a:xfrm>
            <a:custGeom>
              <a:rect b="b" l="l" r="r" t="t"/>
              <a:pathLst>
                <a:path extrusionOk="0" h="1" w="13">
                  <a:moveTo>
                    <a:pt x="12"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5"/>
            <p:cNvSpPr/>
            <p:nvPr/>
          </p:nvSpPr>
          <p:spPr>
            <a:xfrm>
              <a:off x="4054075" y="3877975"/>
              <a:ext cx="325" cy="25"/>
            </a:xfrm>
            <a:custGeom>
              <a:rect b="b" l="l" r="r" t="t"/>
              <a:pathLst>
                <a:path extrusionOk="0" h="1" w="13">
                  <a:moveTo>
                    <a:pt x="12"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5"/>
            <p:cNvSpPr/>
            <p:nvPr/>
          </p:nvSpPr>
          <p:spPr>
            <a:xfrm>
              <a:off x="4052575" y="3877975"/>
              <a:ext cx="25" cy="25"/>
            </a:xfrm>
            <a:custGeom>
              <a:rect b="b" l="l" r="r" t="t"/>
              <a:pathLst>
                <a:path extrusionOk="0" h="1" w="1">
                  <a:moveTo>
                    <a:pt x="1"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5"/>
            <p:cNvSpPr/>
            <p:nvPr/>
          </p:nvSpPr>
          <p:spPr>
            <a:xfrm>
              <a:off x="4052575" y="3877975"/>
              <a:ext cx="925" cy="25"/>
            </a:xfrm>
            <a:custGeom>
              <a:rect b="b" l="l" r="r" t="t"/>
              <a:pathLst>
                <a:path extrusionOk="0" h="1" w="37">
                  <a:moveTo>
                    <a:pt x="36"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
            <p:cNvSpPr/>
            <p:nvPr/>
          </p:nvSpPr>
          <p:spPr>
            <a:xfrm>
              <a:off x="4052875" y="3817575"/>
              <a:ext cx="75325" cy="60150"/>
            </a:xfrm>
            <a:custGeom>
              <a:rect b="b" l="l" r="r" t="t"/>
              <a:pathLst>
                <a:path extrusionOk="0" h="2406" w="3013">
                  <a:moveTo>
                    <a:pt x="2870" y="0"/>
                  </a:moveTo>
                  <a:lnTo>
                    <a:pt x="1" y="2179"/>
                  </a:lnTo>
                  <a:lnTo>
                    <a:pt x="60" y="2191"/>
                  </a:lnTo>
                  <a:cubicBezTo>
                    <a:pt x="120" y="2203"/>
                    <a:pt x="155" y="2286"/>
                    <a:pt x="143" y="2346"/>
                  </a:cubicBezTo>
                  <a:cubicBezTo>
                    <a:pt x="120" y="2369"/>
                    <a:pt x="108" y="2381"/>
                    <a:pt x="96" y="2405"/>
                  </a:cubicBezTo>
                  <a:lnTo>
                    <a:pt x="3013" y="202"/>
                  </a:lnTo>
                  <a:cubicBezTo>
                    <a:pt x="2953" y="143"/>
                    <a:pt x="2906" y="83"/>
                    <a:pt x="28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
            <p:cNvSpPr/>
            <p:nvPr/>
          </p:nvSpPr>
          <p:spPr>
            <a:xfrm>
              <a:off x="4054375" y="3877700"/>
              <a:ext cx="900" cy="300"/>
            </a:xfrm>
            <a:custGeom>
              <a:rect b="b" l="l" r="r" t="t"/>
              <a:pathLst>
                <a:path extrusionOk="0" h="12" w="36">
                  <a:moveTo>
                    <a:pt x="36" y="0"/>
                  </a:moveTo>
                  <a:cubicBezTo>
                    <a:pt x="36" y="0"/>
                    <a:pt x="24" y="0"/>
                    <a:pt x="0" y="12"/>
                  </a:cubicBezTo>
                  <a:cubicBezTo>
                    <a:pt x="24" y="12"/>
                    <a:pt x="36" y="0"/>
                    <a:pt x="3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
            <p:cNvSpPr/>
            <p:nvPr/>
          </p:nvSpPr>
          <p:spPr>
            <a:xfrm>
              <a:off x="3913575" y="3827100"/>
              <a:ext cx="143200" cy="50900"/>
            </a:xfrm>
            <a:custGeom>
              <a:rect b="b" l="l" r="r" t="t"/>
              <a:pathLst>
                <a:path extrusionOk="0" h="2036" w="5728">
                  <a:moveTo>
                    <a:pt x="12" y="0"/>
                  </a:moveTo>
                  <a:lnTo>
                    <a:pt x="12" y="0"/>
                  </a:lnTo>
                  <a:cubicBezTo>
                    <a:pt x="24" y="12"/>
                    <a:pt x="24" y="24"/>
                    <a:pt x="36" y="60"/>
                  </a:cubicBezTo>
                  <a:cubicBezTo>
                    <a:pt x="60" y="131"/>
                    <a:pt x="36" y="191"/>
                    <a:pt x="0" y="238"/>
                  </a:cubicBezTo>
                  <a:lnTo>
                    <a:pt x="5561" y="2036"/>
                  </a:lnTo>
                  <a:lnTo>
                    <a:pt x="5644" y="2036"/>
                  </a:lnTo>
                  <a:cubicBezTo>
                    <a:pt x="5668" y="2036"/>
                    <a:pt x="5668" y="2024"/>
                    <a:pt x="5680" y="2024"/>
                  </a:cubicBezTo>
                  <a:cubicBezTo>
                    <a:pt x="5692" y="2000"/>
                    <a:pt x="5703" y="1988"/>
                    <a:pt x="5727" y="1965"/>
                  </a:cubicBezTo>
                  <a:cubicBezTo>
                    <a:pt x="5727" y="1905"/>
                    <a:pt x="5692" y="1822"/>
                    <a:pt x="5632" y="1810"/>
                  </a:cubicBezTo>
                  <a:lnTo>
                    <a:pt x="5573" y="1798"/>
                  </a:ln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
            <p:cNvSpPr/>
            <p:nvPr/>
          </p:nvSpPr>
          <p:spPr>
            <a:xfrm>
              <a:off x="4141275" y="3808325"/>
              <a:ext cx="5975" cy="2725"/>
            </a:xfrm>
            <a:custGeom>
              <a:rect b="b" l="l" r="r" t="t"/>
              <a:pathLst>
                <a:path extrusionOk="0" h="109" w="239">
                  <a:moveTo>
                    <a:pt x="1" y="1"/>
                  </a:moveTo>
                  <a:lnTo>
                    <a:pt x="1" y="13"/>
                  </a:lnTo>
                  <a:lnTo>
                    <a:pt x="10" y="13"/>
                  </a:lnTo>
                  <a:cubicBezTo>
                    <a:pt x="7" y="8"/>
                    <a:pt x="4" y="4"/>
                    <a:pt x="1" y="1"/>
                  </a:cubicBezTo>
                  <a:close/>
                  <a:moveTo>
                    <a:pt x="10" y="13"/>
                  </a:moveTo>
                  <a:lnTo>
                    <a:pt x="10" y="13"/>
                  </a:lnTo>
                  <a:cubicBezTo>
                    <a:pt x="18" y="26"/>
                    <a:pt x="24" y="43"/>
                    <a:pt x="24" y="60"/>
                  </a:cubicBezTo>
                  <a:lnTo>
                    <a:pt x="132" y="108"/>
                  </a:lnTo>
                  <a:lnTo>
                    <a:pt x="239" y="13"/>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
            <p:cNvSpPr/>
            <p:nvPr/>
          </p:nvSpPr>
          <p:spPr>
            <a:xfrm>
              <a:off x="4141875" y="3809525"/>
              <a:ext cx="51525" cy="25325"/>
            </a:xfrm>
            <a:custGeom>
              <a:rect b="b" l="l" r="r" t="t"/>
              <a:pathLst>
                <a:path extrusionOk="0" h="1013" w="2061">
                  <a:moveTo>
                    <a:pt x="0" y="1"/>
                  </a:moveTo>
                  <a:lnTo>
                    <a:pt x="0" y="1"/>
                  </a:lnTo>
                  <a:cubicBezTo>
                    <a:pt x="12" y="24"/>
                    <a:pt x="36" y="72"/>
                    <a:pt x="48" y="108"/>
                  </a:cubicBezTo>
                  <a:cubicBezTo>
                    <a:pt x="60" y="167"/>
                    <a:pt x="60" y="203"/>
                    <a:pt x="48" y="263"/>
                  </a:cubicBezTo>
                  <a:lnTo>
                    <a:pt x="1560" y="882"/>
                  </a:lnTo>
                  <a:cubicBezTo>
                    <a:pt x="1584" y="798"/>
                    <a:pt x="1644" y="763"/>
                    <a:pt x="1715" y="739"/>
                  </a:cubicBezTo>
                  <a:cubicBezTo>
                    <a:pt x="1729" y="736"/>
                    <a:pt x="1743" y="734"/>
                    <a:pt x="1756" y="734"/>
                  </a:cubicBezTo>
                  <a:cubicBezTo>
                    <a:pt x="1846" y="734"/>
                    <a:pt x="1920" y="800"/>
                    <a:pt x="1941" y="894"/>
                  </a:cubicBezTo>
                  <a:cubicBezTo>
                    <a:pt x="1953" y="941"/>
                    <a:pt x="1941" y="965"/>
                    <a:pt x="1917" y="1013"/>
                  </a:cubicBezTo>
                  <a:cubicBezTo>
                    <a:pt x="1953" y="1013"/>
                    <a:pt x="1965" y="1001"/>
                    <a:pt x="1977" y="977"/>
                  </a:cubicBezTo>
                  <a:lnTo>
                    <a:pt x="2025" y="941"/>
                  </a:lnTo>
                  <a:cubicBezTo>
                    <a:pt x="2060" y="882"/>
                    <a:pt x="2025" y="798"/>
                    <a:pt x="1965" y="786"/>
                  </a:cubicBezTo>
                  <a:lnTo>
                    <a:pt x="1953" y="786"/>
                  </a:lnTo>
                  <a:lnTo>
                    <a:pt x="1727" y="703"/>
                  </a:lnTo>
                  <a:lnTo>
                    <a:pt x="108" y="48"/>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
            <p:cNvSpPr/>
            <p:nvPr/>
          </p:nvSpPr>
          <p:spPr>
            <a:xfrm>
              <a:off x="4122525" y="3808325"/>
              <a:ext cx="3900" cy="1225"/>
            </a:xfrm>
            <a:custGeom>
              <a:rect b="b" l="l" r="r" t="t"/>
              <a:pathLst>
                <a:path extrusionOk="0" h="49" w="156">
                  <a:moveTo>
                    <a:pt x="1" y="1"/>
                  </a:moveTo>
                  <a:lnTo>
                    <a:pt x="120" y="49"/>
                  </a:lnTo>
                  <a:cubicBezTo>
                    <a:pt x="132" y="37"/>
                    <a:pt x="132" y="13"/>
                    <a:pt x="15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5"/>
            <p:cNvSpPr/>
            <p:nvPr/>
          </p:nvSpPr>
          <p:spPr>
            <a:xfrm>
              <a:off x="3906425" y="3808325"/>
              <a:ext cx="10750" cy="16400"/>
            </a:xfrm>
            <a:custGeom>
              <a:rect b="b" l="l" r="r" t="t"/>
              <a:pathLst>
                <a:path extrusionOk="0" h="656" w="430">
                  <a:moveTo>
                    <a:pt x="191" y="1"/>
                  </a:moveTo>
                  <a:lnTo>
                    <a:pt x="1" y="644"/>
                  </a:lnTo>
                  <a:cubicBezTo>
                    <a:pt x="13" y="632"/>
                    <a:pt x="48" y="632"/>
                    <a:pt x="60" y="608"/>
                  </a:cubicBezTo>
                  <a:cubicBezTo>
                    <a:pt x="74" y="605"/>
                    <a:pt x="89" y="604"/>
                    <a:pt x="104" y="604"/>
                  </a:cubicBezTo>
                  <a:cubicBezTo>
                    <a:pt x="152" y="604"/>
                    <a:pt x="202" y="619"/>
                    <a:pt x="239" y="656"/>
                  </a:cubicBezTo>
                  <a:lnTo>
                    <a:pt x="42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5"/>
            <p:cNvSpPr/>
            <p:nvPr/>
          </p:nvSpPr>
          <p:spPr>
            <a:xfrm>
              <a:off x="3838275" y="3832450"/>
              <a:ext cx="71150" cy="218800"/>
            </a:xfrm>
            <a:custGeom>
              <a:rect b="b" l="l" r="r" t="t"/>
              <a:pathLst>
                <a:path extrusionOk="0" h="8752" w="2846">
                  <a:moveTo>
                    <a:pt x="2655" y="0"/>
                  </a:moveTo>
                  <a:cubicBezTo>
                    <a:pt x="2631" y="24"/>
                    <a:pt x="2619" y="24"/>
                    <a:pt x="2619" y="24"/>
                  </a:cubicBezTo>
                  <a:lnTo>
                    <a:pt x="0" y="8692"/>
                  </a:lnTo>
                  <a:cubicBezTo>
                    <a:pt x="95" y="8692"/>
                    <a:pt x="167" y="8716"/>
                    <a:pt x="226" y="8751"/>
                  </a:cubicBezTo>
                  <a:lnTo>
                    <a:pt x="2846" y="84"/>
                  </a:lnTo>
                  <a:lnTo>
                    <a:pt x="2846" y="84"/>
                  </a:lnTo>
                  <a:cubicBezTo>
                    <a:pt x="2836" y="85"/>
                    <a:pt x="2827" y="86"/>
                    <a:pt x="2818" y="86"/>
                  </a:cubicBezTo>
                  <a:cubicBezTo>
                    <a:pt x="2754" y="86"/>
                    <a:pt x="2686" y="52"/>
                    <a:pt x="265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5"/>
            <p:cNvSpPr/>
            <p:nvPr/>
          </p:nvSpPr>
          <p:spPr>
            <a:xfrm>
              <a:off x="3813250" y="3808325"/>
              <a:ext cx="91425" cy="24750"/>
            </a:xfrm>
            <a:custGeom>
              <a:rect b="b" l="l" r="r" t="t"/>
              <a:pathLst>
                <a:path extrusionOk="0" h="990" w="3657">
                  <a:moveTo>
                    <a:pt x="1" y="1"/>
                  </a:moveTo>
                  <a:lnTo>
                    <a:pt x="3549" y="989"/>
                  </a:lnTo>
                  <a:lnTo>
                    <a:pt x="3620" y="989"/>
                  </a:lnTo>
                  <a:cubicBezTo>
                    <a:pt x="3632" y="989"/>
                    <a:pt x="3656" y="965"/>
                    <a:pt x="3656" y="965"/>
                  </a:cubicBezTo>
                  <a:lnTo>
                    <a:pt x="3609" y="882"/>
                  </a:lnTo>
                  <a:cubicBezTo>
                    <a:pt x="3597" y="834"/>
                    <a:pt x="3609" y="811"/>
                    <a:pt x="3620" y="763"/>
                  </a:cubicBezTo>
                  <a:lnTo>
                    <a:pt x="3609" y="763"/>
                  </a:lnTo>
                  <a:lnTo>
                    <a:pt x="89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
            <p:cNvSpPr/>
            <p:nvPr/>
          </p:nvSpPr>
          <p:spPr>
            <a:xfrm>
              <a:off x="3729625" y="3808325"/>
              <a:ext cx="107475" cy="244125"/>
            </a:xfrm>
            <a:custGeom>
              <a:rect b="b" l="l" r="r" t="t"/>
              <a:pathLst>
                <a:path extrusionOk="0" h="9765" w="4299">
                  <a:moveTo>
                    <a:pt x="0" y="1"/>
                  </a:moveTo>
                  <a:lnTo>
                    <a:pt x="4108" y="9764"/>
                  </a:lnTo>
                  <a:cubicBezTo>
                    <a:pt x="4156" y="9716"/>
                    <a:pt x="4215" y="9681"/>
                    <a:pt x="4298" y="9657"/>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5"/>
            <p:cNvSpPr/>
            <p:nvPr/>
          </p:nvSpPr>
          <p:spPr>
            <a:xfrm>
              <a:off x="4180275" y="3827875"/>
              <a:ext cx="10150" cy="9700"/>
            </a:xfrm>
            <a:custGeom>
              <a:rect b="b" l="l" r="r" t="t"/>
              <a:pathLst>
                <a:path extrusionOk="0" h="388" w="406">
                  <a:moveTo>
                    <a:pt x="197" y="0"/>
                  </a:moveTo>
                  <a:cubicBezTo>
                    <a:pt x="183" y="0"/>
                    <a:pt x="169" y="2"/>
                    <a:pt x="155" y="5"/>
                  </a:cubicBezTo>
                  <a:cubicBezTo>
                    <a:pt x="84" y="29"/>
                    <a:pt x="24" y="88"/>
                    <a:pt x="12" y="148"/>
                  </a:cubicBezTo>
                  <a:cubicBezTo>
                    <a:pt x="12" y="171"/>
                    <a:pt x="0" y="195"/>
                    <a:pt x="12" y="231"/>
                  </a:cubicBezTo>
                  <a:cubicBezTo>
                    <a:pt x="23" y="329"/>
                    <a:pt x="114" y="387"/>
                    <a:pt x="211" y="387"/>
                  </a:cubicBezTo>
                  <a:cubicBezTo>
                    <a:pt x="220" y="387"/>
                    <a:pt x="229" y="387"/>
                    <a:pt x="239" y="386"/>
                  </a:cubicBezTo>
                  <a:cubicBezTo>
                    <a:pt x="298" y="362"/>
                    <a:pt x="358" y="326"/>
                    <a:pt x="369" y="279"/>
                  </a:cubicBezTo>
                  <a:cubicBezTo>
                    <a:pt x="405" y="243"/>
                    <a:pt x="405" y="207"/>
                    <a:pt x="381" y="160"/>
                  </a:cubicBezTo>
                  <a:cubicBezTo>
                    <a:pt x="371" y="66"/>
                    <a:pt x="289" y="0"/>
                    <a:pt x="19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
            <p:cNvSpPr/>
            <p:nvPr/>
          </p:nvSpPr>
          <p:spPr>
            <a:xfrm>
              <a:off x="4124025" y="3808325"/>
              <a:ext cx="19075" cy="15750"/>
            </a:xfrm>
            <a:custGeom>
              <a:rect b="b" l="l" r="r" t="t"/>
              <a:pathLst>
                <a:path extrusionOk="0" h="630" w="763">
                  <a:moveTo>
                    <a:pt x="95" y="1"/>
                  </a:moveTo>
                  <a:cubicBezTo>
                    <a:pt x="72" y="13"/>
                    <a:pt x="60" y="37"/>
                    <a:pt x="60" y="49"/>
                  </a:cubicBezTo>
                  <a:cubicBezTo>
                    <a:pt x="12" y="120"/>
                    <a:pt x="0" y="215"/>
                    <a:pt x="12" y="311"/>
                  </a:cubicBezTo>
                  <a:cubicBezTo>
                    <a:pt x="12" y="334"/>
                    <a:pt x="24" y="358"/>
                    <a:pt x="24" y="370"/>
                  </a:cubicBezTo>
                  <a:cubicBezTo>
                    <a:pt x="60" y="441"/>
                    <a:pt x="107" y="525"/>
                    <a:pt x="179" y="561"/>
                  </a:cubicBezTo>
                  <a:cubicBezTo>
                    <a:pt x="232" y="605"/>
                    <a:pt x="304" y="629"/>
                    <a:pt x="382" y="629"/>
                  </a:cubicBezTo>
                  <a:cubicBezTo>
                    <a:pt x="409" y="629"/>
                    <a:pt x="437" y="626"/>
                    <a:pt x="464" y="620"/>
                  </a:cubicBezTo>
                  <a:cubicBezTo>
                    <a:pt x="607" y="596"/>
                    <a:pt x="726" y="477"/>
                    <a:pt x="762" y="346"/>
                  </a:cubicBezTo>
                  <a:lnTo>
                    <a:pt x="762" y="168"/>
                  </a:lnTo>
                  <a:cubicBezTo>
                    <a:pt x="762" y="120"/>
                    <a:pt x="750" y="96"/>
                    <a:pt x="714" y="60"/>
                  </a:cubicBezTo>
                  <a:cubicBezTo>
                    <a:pt x="703" y="49"/>
                    <a:pt x="691" y="37"/>
                    <a:pt x="69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5"/>
            <p:cNvSpPr/>
            <p:nvPr/>
          </p:nvSpPr>
          <p:spPr>
            <a:xfrm>
              <a:off x="3828750" y="4049725"/>
              <a:ext cx="20250" cy="18625"/>
            </a:xfrm>
            <a:custGeom>
              <a:rect b="b" l="l" r="r" t="t"/>
              <a:pathLst>
                <a:path extrusionOk="0" h="745" w="810">
                  <a:moveTo>
                    <a:pt x="322" y="1"/>
                  </a:moveTo>
                  <a:cubicBezTo>
                    <a:pt x="250" y="25"/>
                    <a:pt x="179" y="60"/>
                    <a:pt x="119" y="108"/>
                  </a:cubicBezTo>
                  <a:cubicBezTo>
                    <a:pt x="24" y="203"/>
                    <a:pt x="0" y="322"/>
                    <a:pt x="24" y="441"/>
                  </a:cubicBezTo>
                  <a:cubicBezTo>
                    <a:pt x="66" y="621"/>
                    <a:pt x="222" y="745"/>
                    <a:pt x="406" y="745"/>
                  </a:cubicBezTo>
                  <a:cubicBezTo>
                    <a:pt x="429" y="745"/>
                    <a:pt x="453" y="743"/>
                    <a:pt x="476" y="739"/>
                  </a:cubicBezTo>
                  <a:cubicBezTo>
                    <a:pt x="679" y="691"/>
                    <a:pt x="810" y="501"/>
                    <a:pt x="774" y="287"/>
                  </a:cubicBezTo>
                  <a:cubicBezTo>
                    <a:pt x="750" y="179"/>
                    <a:pt x="679" y="108"/>
                    <a:pt x="607" y="49"/>
                  </a:cubicBezTo>
                  <a:cubicBezTo>
                    <a:pt x="548" y="25"/>
                    <a:pt x="476" y="1"/>
                    <a:pt x="38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
            <p:cNvSpPr/>
            <p:nvPr/>
          </p:nvSpPr>
          <p:spPr>
            <a:xfrm>
              <a:off x="3903450" y="3823400"/>
              <a:ext cx="11625" cy="11450"/>
            </a:xfrm>
            <a:custGeom>
              <a:rect b="b" l="l" r="r" t="t"/>
              <a:pathLst>
                <a:path extrusionOk="0" h="458" w="465">
                  <a:moveTo>
                    <a:pt x="223" y="1"/>
                  </a:moveTo>
                  <a:cubicBezTo>
                    <a:pt x="208" y="1"/>
                    <a:pt x="193" y="2"/>
                    <a:pt x="179" y="5"/>
                  </a:cubicBezTo>
                  <a:cubicBezTo>
                    <a:pt x="143" y="5"/>
                    <a:pt x="132" y="29"/>
                    <a:pt x="120" y="41"/>
                  </a:cubicBezTo>
                  <a:cubicBezTo>
                    <a:pt x="72" y="65"/>
                    <a:pt x="24" y="112"/>
                    <a:pt x="12" y="160"/>
                  </a:cubicBezTo>
                  <a:cubicBezTo>
                    <a:pt x="1" y="184"/>
                    <a:pt x="1" y="231"/>
                    <a:pt x="1" y="279"/>
                  </a:cubicBezTo>
                  <a:cubicBezTo>
                    <a:pt x="1" y="303"/>
                    <a:pt x="12" y="339"/>
                    <a:pt x="36" y="362"/>
                  </a:cubicBezTo>
                  <a:cubicBezTo>
                    <a:pt x="84" y="422"/>
                    <a:pt x="155" y="458"/>
                    <a:pt x="239" y="458"/>
                  </a:cubicBezTo>
                  <a:lnTo>
                    <a:pt x="263" y="458"/>
                  </a:lnTo>
                  <a:cubicBezTo>
                    <a:pt x="310" y="446"/>
                    <a:pt x="358" y="422"/>
                    <a:pt x="382" y="386"/>
                  </a:cubicBezTo>
                  <a:cubicBezTo>
                    <a:pt x="429" y="327"/>
                    <a:pt x="465" y="267"/>
                    <a:pt x="441" y="184"/>
                  </a:cubicBezTo>
                  <a:cubicBezTo>
                    <a:pt x="441" y="172"/>
                    <a:pt x="429" y="148"/>
                    <a:pt x="417" y="124"/>
                  </a:cubicBezTo>
                  <a:cubicBezTo>
                    <a:pt x="405" y="100"/>
                    <a:pt x="382" y="89"/>
                    <a:pt x="358" y="53"/>
                  </a:cubicBezTo>
                  <a:cubicBezTo>
                    <a:pt x="321" y="16"/>
                    <a:pt x="271" y="1"/>
                    <a:pt x="22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 name="Google Shape;398;p5"/>
          <p:cNvGrpSpPr/>
          <p:nvPr/>
        </p:nvGrpSpPr>
        <p:grpSpPr>
          <a:xfrm flipH="1">
            <a:off x="7881496" y="-2"/>
            <a:ext cx="1262493" cy="697985"/>
            <a:chOff x="3729625" y="3808325"/>
            <a:chExt cx="470325" cy="260025"/>
          </a:xfrm>
        </p:grpSpPr>
        <p:sp>
          <p:nvSpPr>
            <p:cNvPr id="399" name="Google Shape;399;p5"/>
            <p:cNvSpPr/>
            <p:nvPr/>
          </p:nvSpPr>
          <p:spPr>
            <a:xfrm>
              <a:off x="4184725" y="3808325"/>
              <a:ext cx="15225" cy="20575"/>
            </a:xfrm>
            <a:custGeom>
              <a:rect b="b" l="l" r="r" t="t"/>
              <a:pathLst>
                <a:path extrusionOk="0" h="823" w="609">
                  <a:moveTo>
                    <a:pt x="346" y="1"/>
                  </a:moveTo>
                  <a:lnTo>
                    <a:pt x="1" y="727"/>
                  </a:lnTo>
                  <a:lnTo>
                    <a:pt x="227" y="822"/>
                  </a:lnTo>
                  <a:lnTo>
                    <a:pt x="60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
            <p:cNvSpPr/>
            <p:nvPr/>
          </p:nvSpPr>
          <p:spPr>
            <a:xfrm>
              <a:off x="4053475" y="3877975"/>
              <a:ext cx="325" cy="25"/>
            </a:xfrm>
            <a:custGeom>
              <a:rect b="b" l="l" r="r" t="t"/>
              <a:pathLst>
                <a:path extrusionOk="0" h="1" w="13">
                  <a:moveTo>
                    <a:pt x="12"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
            <p:cNvSpPr/>
            <p:nvPr/>
          </p:nvSpPr>
          <p:spPr>
            <a:xfrm>
              <a:off x="4054075" y="3877975"/>
              <a:ext cx="325" cy="25"/>
            </a:xfrm>
            <a:custGeom>
              <a:rect b="b" l="l" r="r" t="t"/>
              <a:pathLst>
                <a:path extrusionOk="0" h="1" w="13">
                  <a:moveTo>
                    <a:pt x="12"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
            <p:cNvSpPr/>
            <p:nvPr/>
          </p:nvSpPr>
          <p:spPr>
            <a:xfrm>
              <a:off x="4052575" y="3877975"/>
              <a:ext cx="25" cy="25"/>
            </a:xfrm>
            <a:custGeom>
              <a:rect b="b" l="l" r="r" t="t"/>
              <a:pathLst>
                <a:path extrusionOk="0" h="1" w="1">
                  <a:moveTo>
                    <a:pt x="1"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
            <p:cNvSpPr/>
            <p:nvPr/>
          </p:nvSpPr>
          <p:spPr>
            <a:xfrm>
              <a:off x="4052575" y="3877975"/>
              <a:ext cx="925" cy="25"/>
            </a:xfrm>
            <a:custGeom>
              <a:rect b="b" l="l" r="r" t="t"/>
              <a:pathLst>
                <a:path extrusionOk="0" h="1" w="37">
                  <a:moveTo>
                    <a:pt x="36"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
            <p:cNvSpPr/>
            <p:nvPr/>
          </p:nvSpPr>
          <p:spPr>
            <a:xfrm>
              <a:off x="4052875" y="3817575"/>
              <a:ext cx="75325" cy="60150"/>
            </a:xfrm>
            <a:custGeom>
              <a:rect b="b" l="l" r="r" t="t"/>
              <a:pathLst>
                <a:path extrusionOk="0" h="2406" w="3013">
                  <a:moveTo>
                    <a:pt x="2870" y="0"/>
                  </a:moveTo>
                  <a:lnTo>
                    <a:pt x="1" y="2179"/>
                  </a:lnTo>
                  <a:lnTo>
                    <a:pt x="60" y="2191"/>
                  </a:lnTo>
                  <a:cubicBezTo>
                    <a:pt x="120" y="2203"/>
                    <a:pt x="155" y="2286"/>
                    <a:pt x="143" y="2346"/>
                  </a:cubicBezTo>
                  <a:cubicBezTo>
                    <a:pt x="120" y="2369"/>
                    <a:pt x="108" y="2381"/>
                    <a:pt x="96" y="2405"/>
                  </a:cubicBezTo>
                  <a:lnTo>
                    <a:pt x="3013" y="202"/>
                  </a:lnTo>
                  <a:cubicBezTo>
                    <a:pt x="2953" y="143"/>
                    <a:pt x="2906" y="83"/>
                    <a:pt x="28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
            <p:cNvSpPr/>
            <p:nvPr/>
          </p:nvSpPr>
          <p:spPr>
            <a:xfrm>
              <a:off x="4054375" y="3877700"/>
              <a:ext cx="900" cy="300"/>
            </a:xfrm>
            <a:custGeom>
              <a:rect b="b" l="l" r="r" t="t"/>
              <a:pathLst>
                <a:path extrusionOk="0" h="12" w="36">
                  <a:moveTo>
                    <a:pt x="36" y="0"/>
                  </a:moveTo>
                  <a:cubicBezTo>
                    <a:pt x="36" y="0"/>
                    <a:pt x="24" y="0"/>
                    <a:pt x="0" y="12"/>
                  </a:cubicBezTo>
                  <a:cubicBezTo>
                    <a:pt x="24" y="12"/>
                    <a:pt x="36" y="0"/>
                    <a:pt x="3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
            <p:cNvSpPr/>
            <p:nvPr/>
          </p:nvSpPr>
          <p:spPr>
            <a:xfrm>
              <a:off x="3913575" y="3827100"/>
              <a:ext cx="143200" cy="50900"/>
            </a:xfrm>
            <a:custGeom>
              <a:rect b="b" l="l" r="r" t="t"/>
              <a:pathLst>
                <a:path extrusionOk="0" h="2036" w="5728">
                  <a:moveTo>
                    <a:pt x="12" y="0"/>
                  </a:moveTo>
                  <a:lnTo>
                    <a:pt x="12" y="0"/>
                  </a:lnTo>
                  <a:cubicBezTo>
                    <a:pt x="24" y="12"/>
                    <a:pt x="24" y="24"/>
                    <a:pt x="36" y="60"/>
                  </a:cubicBezTo>
                  <a:cubicBezTo>
                    <a:pt x="60" y="131"/>
                    <a:pt x="36" y="191"/>
                    <a:pt x="0" y="238"/>
                  </a:cubicBezTo>
                  <a:lnTo>
                    <a:pt x="5561" y="2036"/>
                  </a:lnTo>
                  <a:lnTo>
                    <a:pt x="5644" y="2036"/>
                  </a:lnTo>
                  <a:cubicBezTo>
                    <a:pt x="5668" y="2036"/>
                    <a:pt x="5668" y="2024"/>
                    <a:pt x="5680" y="2024"/>
                  </a:cubicBezTo>
                  <a:cubicBezTo>
                    <a:pt x="5692" y="2000"/>
                    <a:pt x="5703" y="1988"/>
                    <a:pt x="5727" y="1965"/>
                  </a:cubicBezTo>
                  <a:cubicBezTo>
                    <a:pt x="5727" y="1905"/>
                    <a:pt x="5692" y="1822"/>
                    <a:pt x="5632" y="1810"/>
                  </a:cubicBezTo>
                  <a:lnTo>
                    <a:pt x="5573" y="1798"/>
                  </a:ln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
            <p:cNvSpPr/>
            <p:nvPr/>
          </p:nvSpPr>
          <p:spPr>
            <a:xfrm>
              <a:off x="4141275" y="3808325"/>
              <a:ext cx="5975" cy="2725"/>
            </a:xfrm>
            <a:custGeom>
              <a:rect b="b" l="l" r="r" t="t"/>
              <a:pathLst>
                <a:path extrusionOk="0" h="109" w="239">
                  <a:moveTo>
                    <a:pt x="1" y="1"/>
                  </a:moveTo>
                  <a:lnTo>
                    <a:pt x="1" y="13"/>
                  </a:lnTo>
                  <a:lnTo>
                    <a:pt x="10" y="13"/>
                  </a:lnTo>
                  <a:cubicBezTo>
                    <a:pt x="7" y="8"/>
                    <a:pt x="4" y="4"/>
                    <a:pt x="1" y="1"/>
                  </a:cubicBezTo>
                  <a:close/>
                  <a:moveTo>
                    <a:pt x="10" y="13"/>
                  </a:moveTo>
                  <a:lnTo>
                    <a:pt x="10" y="13"/>
                  </a:lnTo>
                  <a:cubicBezTo>
                    <a:pt x="18" y="26"/>
                    <a:pt x="24" y="43"/>
                    <a:pt x="24" y="60"/>
                  </a:cubicBezTo>
                  <a:lnTo>
                    <a:pt x="132" y="108"/>
                  </a:lnTo>
                  <a:lnTo>
                    <a:pt x="239" y="13"/>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
            <p:cNvSpPr/>
            <p:nvPr/>
          </p:nvSpPr>
          <p:spPr>
            <a:xfrm>
              <a:off x="4141875" y="3809525"/>
              <a:ext cx="51525" cy="25325"/>
            </a:xfrm>
            <a:custGeom>
              <a:rect b="b" l="l" r="r" t="t"/>
              <a:pathLst>
                <a:path extrusionOk="0" h="1013" w="2061">
                  <a:moveTo>
                    <a:pt x="0" y="1"/>
                  </a:moveTo>
                  <a:lnTo>
                    <a:pt x="0" y="1"/>
                  </a:lnTo>
                  <a:cubicBezTo>
                    <a:pt x="12" y="24"/>
                    <a:pt x="36" y="72"/>
                    <a:pt x="48" y="108"/>
                  </a:cubicBezTo>
                  <a:cubicBezTo>
                    <a:pt x="60" y="167"/>
                    <a:pt x="60" y="203"/>
                    <a:pt x="48" y="263"/>
                  </a:cubicBezTo>
                  <a:lnTo>
                    <a:pt x="1560" y="882"/>
                  </a:lnTo>
                  <a:cubicBezTo>
                    <a:pt x="1584" y="798"/>
                    <a:pt x="1644" y="763"/>
                    <a:pt x="1715" y="739"/>
                  </a:cubicBezTo>
                  <a:cubicBezTo>
                    <a:pt x="1729" y="736"/>
                    <a:pt x="1743" y="734"/>
                    <a:pt x="1756" y="734"/>
                  </a:cubicBezTo>
                  <a:cubicBezTo>
                    <a:pt x="1846" y="734"/>
                    <a:pt x="1920" y="800"/>
                    <a:pt x="1941" y="894"/>
                  </a:cubicBezTo>
                  <a:cubicBezTo>
                    <a:pt x="1953" y="941"/>
                    <a:pt x="1941" y="965"/>
                    <a:pt x="1917" y="1013"/>
                  </a:cubicBezTo>
                  <a:cubicBezTo>
                    <a:pt x="1953" y="1013"/>
                    <a:pt x="1965" y="1001"/>
                    <a:pt x="1977" y="977"/>
                  </a:cubicBezTo>
                  <a:lnTo>
                    <a:pt x="2025" y="941"/>
                  </a:lnTo>
                  <a:cubicBezTo>
                    <a:pt x="2060" y="882"/>
                    <a:pt x="2025" y="798"/>
                    <a:pt x="1965" y="786"/>
                  </a:cubicBezTo>
                  <a:lnTo>
                    <a:pt x="1953" y="786"/>
                  </a:lnTo>
                  <a:lnTo>
                    <a:pt x="1727" y="703"/>
                  </a:lnTo>
                  <a:lnTo>
                    <a:pt x="108" y="48"/>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5"/>
            <p:cNvSpPr/>
            <p:nvPr/>
          </p:nvSpPr>
          <p:spPr>
            <a:xfrm>
              <a:off x="4122525" y="3808325"/>
              <a:ext cx="3900" cy="1225"/>
            </a:xfrm>
            <a:custGeom>
              <a:rect b="b" l="l" r="r" t="t"/>
              <a:pathLst>
                <a:path extrusionOk="0" h="49" w="156">
                  <a:moveTo>
                    <a:pt x="1" y="1"/>
                  </a:moveTo>
                  <a:lnTo>
                    <a:pt x="120" y="49"/>
                  </a:lnTo>
                  <a:cubicBezTo>
                    <a:pt x="132" y="37"/>
                    <a:pt x="132" y="13"/>
                    <a:pt x="15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
            <p:cNvSpPr/>
            <p:nvPr/>
          </p:nvSpPr>
          <p:spPr>
            <a:xfrm>
              <a:off x="3906425" y="3808325"/>
              <a:ext cx="10750" cy="16400"/>
            </a:xfrm>
            <a:custGeom>
              <a:rect b="b" l="l" r="r" t="t"/>
              <a:pathLst>
                <a:path extrusionOk="0" h="656" w="430">
                  <a:moveTo>
                    <a:pt x="191" y="1"/>
                  </a:moveTo>
                  <a:lnTo>
                    <a:pt x="1" y="644"/>
                  </a:lnTo>
                  <a:cubicBezTo>
                    <a:pt x="13" y="632"/>
                    <a:pt x="48" y="632"/>
                    <a:pt x="60" y="608"/>
                  </a:cubicBezTo>
                  <a:cubicBezTo>
                    <a:pt x="74" y="605"/>
                    <a:pt x="89" y="604"/>
                    <a:pt x="104" y="604"/>
                  </a:cubicBezTo>
                  <a:cubicBezTo>
                    <a:pt x="152" y="604"/>
                    <a:pt x="202" y="619"/>
                    <a:pt x="239" y="656"/>
                  </a:cubicBezTo>
                  <a:lnTo>
                    <a:pt x="42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5"/>
            <p:cNvSpPr/>
            <p:nvPr/>
          </p:nvSpPr>
          <p:spPr>
            <a:xfrm>
              <a:off x="3838275" y="3832450"/>
              <a:ext cx="71150" cy="218800"/>
            </a:xfrm>
            <a:custGeom>
              <a:rect b="b" l="l" r="r" t="t"/>
              <a:pathLst>
                <a:path extrusionOk="0" h="8752" w="2846">
                  <a:moveTo>
                    <a:pt x="2655" y="0"/>
                  </a:moveTo>
                  <a:cubicBezTo>
                    <a:pt x="2631" y="24"/>
                    <a:pt x="2619" y="24"/>
                    <a:pt x="2619" y="24"/>
                  </a:cubicBezTo>
                  <a:lnTo>
                    <a:pt x="0" y="8692"/>
                  </a:lnTo>
                  <a:cubicBezTo>
                    <a:pt x="95" y="8692"/>
                    <a:pt x="167" y="8716"/>
                    <a:pt x="226" y="8751"/>
                  </a:cubicBezTo>
                  <a:lnTo>
                    <a:pt x="2846" y="84"/>
                  </a:lnTo>
                  <a:lnTo>
                    <a:pt x="2846" y="84"/>
                  </a:lnTo>
                  <a:cubicBezTo>
                    <a:pt x="2836" y="85"/>
                    <a:pt x="2827" y="86"/>
                    <a:pt x="2818" y="86"/>
                  </a:cubicBezTo>
                  <a:cubicBezTo>
                    <a:pt x="2754" y="86"/>
                    <a:pt x="2686" y="52"/>
                    <a:pt x="265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
            <p:cNvSpPr/>
            <p:nvPr/>
          </p:nvSpPr>
          <p:spPr>
            <a:xfrm>
              <a:off x="3813250" y="3808325"/>
              <a:ext cx="91425" cy="24750"/>
            </a:xfrm>
            <a:custGeom>
              <a:rect b="b" l="l" r="r" t="t"/>
              <a:pathLst>
                <a:path extrusionOk="0" h="990" w="3657">
                  <a:moveTo>
                    <a:pt x="1" y="1"/>
                  </a:moveTo>
                  <a:lnTo>
                    <a:pt x="3549" y="989"/>
                  </a:lnTo>
                  <a:lnTo>
                    <a:pt x="3620" y="989"/>
                  </a:lnTo>
                  <a:cubicBezTo>
                    <a:pt x="3632" y="989"/>
                    <a:pt x="3656" y="965"/>
                    <a:pt x="3656" y="965"/>
                  </a:cubicBezTo>
                  <a:lnTo>
                    <a:pt x="3609" y="882"/>
                  </a:lnTo>
                  <a:cubicBezTo>
                    <a:pt x="3597" y="834"/>
                    <a:pt x="3609" y="811"/>
                    <a:pt x="3620" y="763"/>
                  </a:cubicBezTo>
                  <a:lnTo>
                    <a:pt x="3609" y="763"/>
                  </a:lnTo>
                  <a:lnTo>
                    <a:pt x="89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
            <p:cNvSpPr/>
            <p:nvPr/>
          </p:nvSpPr>
          <p:spPr>
            <a:xfrm>
              <a:off x="3729625" y="3808325"/>
              <a:ext cx="107475" cy="244125"/>
            </a:xfrm>
            <a:custGeom>
              <a:rect b="b" l="l" r="r" t="t"/>
              <a:pathLst>
                <a:path extrusionOk="0" h="9765" w="4299">
                  <a:moveTo>
                    <a:pt x="0" y="1"/>
                  </a:moveTo>
                  <a:lnTo>
                    <a:pt x="4108" y="9764"/>
                  </a:lnTo>
                  <a:cubicBezTo>
                    <a:pt x="4156" y="9716"/>
                    <a:pt x="4215" y="9681"/>
                    <a:pt x="4298" y="9657"/>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
            <p:cNvSpPr/>
            <p:nvPr/>
          </p:nvSpPr>
          <p:spPr>
            <a:xfrm>
              <a:off x="4180275" y="3827875"/>
              <a:ext cx="10150" cy="9700"/>
            </a:xfrm>
            <a:custGeom>
              <a:rect b="b" l="l" r="r" t="t"/>
              <a:pathLst>
                <a:path extrusionOk="0" h="388" w="406">
                  <a:moveTo>
                    <a:pt x="197" y="0"/>
                  </a:moveTo>
                  <a:cubicBezTo>
                    <a:pt x="183" y="0"/>
                    <a:pt x="169" y="2"/>
                    <a:pt x="155" y="5"/>
                  </a:cubicBezTo>
                  <a:cubicBezTo>
                    <a:pt x="84" y="29"/>
                    <a:pt x="24" y="88"/>
                    <a:pt x="12" y="148"/>
                  </a:cubicBezTo>
                  <a:cubicBezTo>
                    <a:pt x="12" y="171"/>
                    <a:pt x="0" y="195"/>
                    <a:pt x="12" y="231"/>
                  </a:cubicBezTo>
                  <a:cubicBezTo>
                    <a:pt x="23" y="329"/>
                    <a:pt x="114" y="387"/>
                    <a:pt x="211" y="387"/>
                  </a:cubicBezTo>
                  <a:cubicBezTo>
                    <a:pt x="220" y="387"/>
                    <a:pt x="229" y="387"/>
                    <a:pt x="239" y="386"/>
                  </a:cubicBezTo>
                  <a:cubicBezTo>
                    <a:pt x="298" y="362"/>
                    <a:pt x="358" y="326"/>
                    <a:pt x="369" y="279"/>
                  </a:cubicBezTo>
                  <a:cubicBezTo>
                    <a:pt x="405" y="243"/>
                    <a:pt x="405" y="207"/>
                    <a:pt x="381" y="160"/>
                  </a:cubicBezTo>
                  <a:cubicBezTo>
                    <a:pt x="371" y="66"/>
                    <a:pt x="289" y="0"/>
                    <a:pt x="19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
            <p:cNvSpPr/>
            <p:nvPr/>
          </p:nvSpPr>
          <p:spPr>
            <a:xfrm>
              <a:off x="4124025" y="3808325"/>
              <a:ext cx="19075" cy="15750"/>
            </a:xfrm>
            <a:custGeom>
              <a:rect b="b" l="l" r="r" t="t"/>
              <a:pathLst>
                <a:path extrusionOk="0" h="630" w="763">
                  <a:moveTo>
                    <a:pt x="95" y="1"/>
                  </a:moveTo>
                  <a:cubicBezTo>
                    <a:pt x="72" y="13"/>
                    <a:pt x="60" y="37"/>
                    <a:pt x="60" y="49"/>
                  </a:cubicBezTo>
                  <a:cubicBezTo>
                    <a:pt x="12" y="120"/>
                    <a:pt x="0" y="215"/>
                    <a:pt x="12" y="311"/>
                  </a:cubicBezTo>
                  <a:cubicBezTo>
                    <a:pt x="12" y="334"/>
                    <a:pt x="24" y="358"/>
                    <a:pt x="24" y="370"/>
                  </a:cubicBezTo>
                  <a:cubicBezTo>
                    <a:pt x="60" y="441"/>
                    <a:pt x="107" y="525"/>
                    <a:pt x="179" y="561"/>
                  </a:cubicBezTo>
                  <a:cubicBezTo>
                    <a:pt x="232" y="605"/>
                    <a:pt x="304" y="629"/>
                    <a:pt x="382" y="629"/>
                  </a:cubicBezTo>
                  <a:cubicBezTo>
                    <a:pt x="409" y="629"/>
                    <a:pt x="437" y="626"/>
                    <a:pt x="464" y="620"/>
                  </a:cubicBezTo>
                  <a:cubicBezTo>
                    <a:pt x="607" y="596"/>
                    <a:pt x="726" y="477"/>
                    <a:pt x="762" y="346"/>
                  </a:cubicBezTo>
                  <a:lnTo>
                    <a:pt x="762" y="168"/>
                  </a:lnTo>
                  <a:cubicBezTo>
                    <a:pt x="762" y="120"/>
                    <a:pt x="750" y="96"/>
                    <a:pt x="714" y="60"/>
                  </a:cubicBezTo>
                  <a:cubicBezTo>
                    <a:pt x="703" y="49"/>
                    <a:pt x="691" y="37"/>
                    <a:pt x="69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
            <p:cNvSpPr/>
            <p:nvPr/>
          </p:nvSpPr>
          <p:spPr>
            <a:xfrm>
              <a:off x="3828750" y="4049725"/>
              <a:ext cx="20250" cy="18625"/>
            </a:xfrm>
            <a:custGeom>
              <a:rect b="b" l="l" r="r" t="t"/>
              <a:pathLst>
                <a:path extrusionOk="0" h="745" w="810">
                  <a:moveTo>
                    <a:pt x="322" y="1"/>
                  </a:moveTo>
                  <a:cubicBezTo>
                    <a:pt x="250" y="25"/>
                    <a:pt x="179" y="60"/>
                    <a:pt x="119" y="108"/>
                  </a:cubicBezTo>
                  <a:cubicBezTo>
                    <a:pt x="24" y="203"/>
                    <a:pt x="0" y="322"/>
                    <a:pt x="24" y="441"/>
                  </a:cubicBezTo>
                  <a:cubicBezTo>
                    <a:pt x="66" y="621"/>
                    <a:pt x="222" y="745"/>
                    <a:pt x="406" y="745"/>
                  </a:cubicBezTo>
                  <a:cubicBezTo>
                    <a:pt x="429" y="745"/>
                    <a:pt x="453" y="743"/>
                    <a:pt x="476" y="739"/>
                  </a:cubicBezTo>
                  <a:cubicBezTo>
                    <a:pt x="679" y="691"/>
                    <a:pt x="810" y="501"/>
                    <a:pt x="774" y="287"/>
                  </a:cubicBezTo>
                  <a:cubicBezTo>
                    <a:pt x="750" y="179"/>
                    <a:pt x="679" y="108"/>
                    <a:pt x="607" y="49"/>
                  </a:cubicBezTo>
                  <a:cubicBezTo>
                    <a:pt x="548" y="25"/>
                    <a:pt x="476" y="1"/>
                    <a:pt x="38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
            <p:cNvSpPr/>
            <p:nvPr/>
          </p:nvSpPr>
          <p:spPr>
            <a:xfrm>
              <a:off x="3903450" y="3823400"/>
              <a:ext cx="11625" cy="11450"/>
            </a:xfrm>
            <a:custGeom>
              <a:rect b="b" l="l" r="r" t="t"/>
              <a:pathLst>
                <a:path extrusionOk="0" h="458" w="465">
                  <a:moveTo>
                    <a:pt x="223" y="1"/>
                  </a:moveTo>
                  <a:cubicBezTo>
                    <a:pt x="208" y="1"/>
                    <a:pt x="193" y="2"/>
                    <a:pt x="179" y="5"/>
                  </a:cubicBezTo>
                  <a:cubicBezTo>
                    <a:pt x="143" y="5"/>
                    <a:pt x="132" y="29"/>
                    <a:pt x="120" y="41"/>
                  </a:cubicBezTo>
                  <a:cubicBezTo>
                    <a:pt x="72" y="65"/>
                    <a:pt x="24" y="112"/>
                    <a:pt x="12" y="160"/>
                  </a:cubicBezTo>
                  <a:cubicBezTo>
                    <a:pt x="1" y="184"/>
                    <a:pt x="1" y="231"/>
                    <a:pt x="1" y="279"/>
                  </a:cubicBezTo>
                  <a:cubicBezTo>
                    <a:pt x="1" y="303"/>
                    <a:pt x="12" y="339"/>
                    <a:pt x="36" y="362"/>
                  </a:cubicBezTo>
                  <a:cubicBezTo>
                    <a:pt x="84" y="422"/>
                    <a:pt x="155" y="458"/>
                    <a:pt x="239" y="458"/>
                  </a:cubicBezTo>
                  <a:lnTo>
                    <a:pt x="263" y="458"/>
                  </a:lnTo>
                  <a:cubicBezTo>
                    <a:pt x="310" y="446"/>
                    <a:pt x="358" y="422"/>
                    <a:pt x="382" y="386"/>
                  </a:cubicBezTo>
                  <a:cubicBezTo>
                    <a:pt x="429" y="327"/>
                    <a:pt x="465" y="267"/>
                    <a:pt x="441" y="184"/>
                  </a:cubicBezTo>
                  <a:cubicBezTo>
                    <a:pt x="441" y="172"/>
                    <a:pt x="429" y="148"/>
                    <a:pt x="417" y="124"/>
                  </a:cubicBezTo>
                  <a:cubicBezTo>
                    <a:pt x="405" y="100"/>
                    <a:pt x="382" y="89"/>
                    <a:pt x="358" y="53"/>
                  </a:cubicBezTo>
                  <a:cubicBezTo>
                    <a:pt x="321" y="16"/>
                    <a:pt x="271" y="1"/>
                    <a:pt x="22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 name="Google Shape;418;p5"/>
          <p:cNvGrpSpPr/>
          <p:nvPr/>
        </p:nvGrpSpPr>
        <p:grpSpPr>
          <a:xfrm flipH="1" rot="10800000">
            <a:off x="-5825" y="2616294"/>
            <a:ext cx="1451646" cy="2527204"/>
            <a:chOff x="1083450" y="1318750"/>
            <a:chExt cx="624525" cy="1087250"/>
          </a:xfrm>
        </p:grpSpPr>
        <p:sp>
          <p:nvSpPr>
            <p:cNvPr id="419" name="Google Shape;419;p5"/>
            <p:cNvSpPr/>
            <p:nvPr/>
          </p:nvSpPr>
          <p:spPr>
            <a:xfrm>
              <a:off x="1083450" y="2340600"/>
              <a:ext cx="215525" cy="50325"/>
            </a:xfrm>
            <a:custGeom>
              <a:rect b="b" l="l" r="r" t="t"/>
              <a:pathLst>
                <a:path extrusionOk="0" h="2013" w="8621">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
            <p:cNvSpPr/>
            <p:nvPr/>
          </p:nvSpPr>
          <p:spPr>
            <a:xfrm>
              <a:off x="1083450" y="2130450"/>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5"/>
            <p:cNvSpPr/>
            <p:nvPr/>
          </p:nvSpPr>
          <p:spPr>
            <a:xfrm>
              <a:off x="1083450" y="1806900"/>
              <a:ext cx="20275" cy="7475"/>
            </a:xfrm>
            <a:custGeom>
              <a:rect b="b" l="l" r="r" t="t"/>
              <a:pathLst>
                <a:path extrusionOk="0" h="299" w="811">
                  <a:moveTo>
                    <a:pt x="703" y="0"/>
                  </a:moveTo>
                  <a:lnTo>
                    <a:pt x="1" y="24"/>
                  </a:lnTo>
                  <a:lnTo>
                    <a:pt x="1" y="298"/>
                  </a:lnTo>
                  <a:lnTo>
                    <a:pt x="810" y="274"/>
                  </a:lnTo>
                  <a:lnTo>
                    <a:pt x="7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5"/>
            <p:cNvSpPr/>
            <p:nvPr/>
          </p:nvSpPr>
          <p:spPr>
            <a:xfrm>
              <a:off x="1108150" y="1802425"/>
              <a:ext cx="180125" cy="11350"/>
            </a:xfrm>
            <a:custGeom>
              <a:rect b="b" l="l" r="r" t="t"/>
              <a:pathLst>
                <a:path extrusionOk="0" h="454" w="7205">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
            <p:cNvSpPr/>
            <p:nvPr/>
          </p:nvSpPr>
          <p:spPr>
            <a:xfrm>
              <a:off x="1194475" y="2040550"/>
              <a:ext cx="2425" cy="3600"/>
            </a:xfrm>
            <a:custGeom>
              <a:rect b="b" l="l" r="r" t="t"/>
              <a:pathLst>
                <a:path extrusionOk="0" h="144" w="97">
                  <a:moveTo>
                    <a:pt x="84" y="1"/>
                  </a:moveTo>
                  <a:lnTo>
                    <a:pt x="1" y="48"/>
                  </a:lnTo>
                  <a:lnTo>
                    <a:pt x="25" y="144"/>
                  </a:lnTo>
                  <a:cubicBezTo>
                    <a:pt x="72" y="108"/>
                    <a:pt x="96" y="48"/>
                    <a:pt x="8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
            <p:cNvSpPr/>
            <p:nvPr/>
          </p:nvSpPr>
          <p:spPr>
            <a:xfrm>
              <a:off x="1083450" y="1741425"/>
              <a:ext cx="98250" cy="261650"/>
            </a:xfrm>
            <a:custGeom>
              <a:rect b="b" l="l" r="r" t="t"/>
              <a:pathLst>
                <a:path extrusionOk="0" h="10466" w="393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
            <p:cNvSpPr/>
            <p:nvPr/>
          </p:nvSpPr>
          <p:spPr>
            <a:xfrm>
              <a:off x="1113525" y="2178975"/>
              <a:ext cx="193200" cy="201825"/>
            </a:xfrm>
            <a:custGeom>
              <a:rect b="b" l="l" r="r" t="t"/>
              <a:pathLst>
                <a:path extrusionOk="0" h="8073" w="7728">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5"/>
            <p:cNvSpPr/>
            <p:nvPr/>
          </p:nvSpPr>
          <p:spPr>
            <a:xfrm>
              <a:off x="1187625" y="2041750"/>
              <a:ext cx="121175" cy="334600"/>
            </a:xfrm>
            <a:custGeom>
              <a:rect b="b" l="l" r="r" t="t"/>
              <a:pathLst>
                <a:path extrusionOk="0" h="13384" w="4847">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5"/>
            <p:cNvSpPr/>
            <p:nvPr/>
          </p:nvSpPr>
          <p:spPr>
            <a:xfrm>
              <a:off x="1188525" y="1816725"/>
              <a:ext cx="109275" cy="186650"/>
            </a:xfrm>
            <a:custGeom>
              <a:rect b="b" l="l" r="r" t="t"/>
              <a:pathLst>
                <a:path extrusionOk="0" h="7466" w="4371">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5"/>
            <p:cNvSpPr/>
            <p:nvPr/>
          </p:nvSpPr>
          <p:spPr>
            <a:xfrm>
              <a:off x="1113225" y="2036700"/>
              <a:ext cx="60750" cy="102100"/>
            </a:xfrm>
            <a:custGeom>
              <a:rect b="b" l="l" r="r" t="t"/>
              <a:pathLst>
                <a:path extrusionOk="0" h="4084" w="243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
            <p:cNvSpPr/>
            <p:nvPr/>
          </p:nvSpPr>
          <p:spPr>
            <a:xfrm>
              <a:off x="1299250" y="1820900"/>
              <a:ext cx="16700" cy="554550"/>
            </a:xfrm>
            <a:custGeom>
              <a:rect b="b" l="l" r="r" t="t"/>
              <a:pathLst>
                <a:path extrusionOk="0" h="22182" w="668">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
            <p:cNvSpPr/>
            <p:nvPr/>
          </p:nvSpPr>
          <p:spPr>
            <a:xfrm>
              <a:off x="1293600" y="1501500"/>
              <a:ext cx="11925" cy="289650"/>
            </a:xfrm>
            <a:custGeom>
              <a:rect b="b" l="l" r="r" t="t"/>
              <a:pathLst>
                <a:path extrusionOk="0" h="11586" w="477">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
            <p:cNvSpPr/>
            <p:nvPr/>
          </p:nvSpPr>
          <p:spPr>
            <a:xfrm>
              <a:off x="1418325" y="1523825"/>
              <a:ext cx="47050" cy="166425"/>
            </a:xfrm>
            <a:custGeom>
              <a:rect b="b" l="l" r="r" t="t"/>
              <a:pathLst>
                <a:path extrusionOk="0" h="6657" w="1882">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5"/>
            <p:cNvSpPr/>
            <p:nvPr/>
          </p:nvSpPr>
          <p:spPr>
            <a:xfrm>
              <a:off x="1083450" y="1458350"/>
              <a:ext cx="203625" cy="33050"/>
            </a:xfrm>
            <a:custGeom>
              <a:rect b="b" l="l" r="r" t="t"/>
              <a:pathLst>
                <a:path extrusionOk="0" h="1322" w="8145">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
            <p:cNvSpPr/>
            <p:nvPr/>
          </p:nvSpPr>
          <p:spPr>
            <a:xfrm>
              <a:off x="1291825" y="1342550"/>
              <a:ext cx="8050" cy="136050"/>
            </a:xfrm>
            <a:custGeom>
              <a:rect b="b" l="l" r="r" t="t"/>
              <a:pathLst>
                <a:path extrusionOk="0" h="5442" w="322">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5"/>
            <p:cNvSpPr/>
            <p:nvPr/>
          </p:nvSpPr>
          <p:spPr>
            <a:xfrm>
              <a:off x="1688000" y="1544675"/>
              <a:ext cx="25" cy="25"/>
            </a:xfrm>
            <a:custGeom>
              <a:rect b="b" l="l" r="r" t="t"/>
              <a:pathLst>
                <a:path extrusionOk="0" h="1" w="1">
                  <a:moveTo>
                    <a:pt x="0" y="0"/>
                  </a:move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
            <p:cNvSpPr/>
            <p:nvPr/>
          </p:nvSpPr>
          <p:spPr>
            <a:xfrm>
              <a:off x="1309675" y="1487525"/>
              <a:ext cx="94675" cy="19650"/>
            </a:xfrm>
            <a:custGeom>
              <a:rect b="b" l="l" r="r" t="t"/>
              <a:pathLst>
                <a:path extrusionOk="0" h="786" w="3787">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
            <p:cNvSpPr/>
            <p:nvPr/>
          </p:nvSpPr>
          <p:spPr>
            <a:xfrm>
              <a:off x="1687700" y="154585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
            <p:cNvSpPr/>
            <p:nvPr/>
          </p:nvSpPr>
          <p:spPr>
            <a:xfrm>
              <a:off x="1430825" y="1504475"/>
              <a:ext cx="247675" cy="41700"/>
            </a:xfrm>
            <a:custGeom>
              <a:rect b="b" l="l" r="r" t="t"/>
              <a:pathLst>
                <a:path extrusionOk="0" h="1668" w="9907">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
            <p:cNvSpPr/>
            <p:nvPr/>
          </p:nvSpPr>
          <p:spPr>
            <a:xfrm>
              <a:off x="1687100" y="1546450"/>
              <a:ext cx="25" cy="625"/>
            </a:xfrm>
            <a:custGeom>
              <a:rect b="b" l="l" r="r" t="t"/>
              <a:pathLst>
                <a:path extrusionOk="0" h="25" w="1">
                  <a:moveTo>
                    <a:pt x="1" y="24"/>
                  </a:moveTo>
                  <a:lnTo>
                    <a:pt x="1" y="24"/>
                  </a:lnTo>
                  <a:cubicBezTo>
                    <a:pt x="1" y="1"/>
                    <a:pt x="1" y="24"/>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
            <p:cNvSpPr/>
            <p:nvPr/>
          </p:nvSpPr>
          <p:spPr>
            <a:xfrm>
              <a:off x="1687700" y="154555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5"/>
            <p:cNvSpPr/>
            <p:nvPr/>
          </p:nvSpPr>
          <p:spPr>
            <a:xfrm>
              <a:off x="1476075" y="1544675"/>
              <a:ext cx="211050" cy="154800"/>
            </a:xfrm>
            <a:custGeom>
              <a:rect b="b" l="l" r="r" t="t"/>
              <a:pathLst>
                <a:path extrusionOk="0" h="6192" w="8442">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5"/>
            <p:cNvSpPr/>
            <p:nvPr/>
          </p:nvSpPr>
          <p:spPr>
            <a:xfrm>
              <a:off x="1688000" y="1544675"/>
              <a:ext cx="25" cy="325"/>
            </a:xfrm>
            <a:custGeom>
              <a:rect b="b" l="l" r="r" t="t"/>
              <a:pathLst>
                <a:path extrusionOk="0" h="13" w="1">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5"/>
            <p:cNvSpPr/>
            <p:nvPr/>
          </p:nvSpPr>
          <p:spPr>
            <a:xfrm>
              <a:off x="1681750" y="1319350"/>
              <a:ext cx="26225" cy="225050"/>
            </a:xfrm>
            <a:custGeom>
              <a:rect b="b" l="l" r="r" t="t"/>
              <a:pathLst>
                <a:path extrusionOk="0" h="9002" w="1049">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5"/>
            <p:cNvSpPr/>
            <p:nvPr/>
          </p:nvSpPr>
          <p:spPr>
            <a:xfrm>
              <a:off x="1687100" y="1546450"/>
              <a:ext cx="25" cy="625"/>
            </a:xfrm>
            <a:custGeom>
              <a:rect b="b" l="l" r="r" t="t"/>
              <a:pathLst>
                <a:path extrusionOk="0" h="25" w="1">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5"/>
            <p:cNvSpPr/>
            <p:nvPr/>
          </p:nvSpPr>
          <p:spPr>
            <a:xfrm>
              <a:off x="1684125" y="1547650"/>
              <a:ext cx="625" cy="25"/>
            </a:xfrm>
            <a:custGeom>
              <a:rect b="b" l="l" r="r" t="t"/>
              <a:pathLst>
                <a:path extrusionOk="0" h="1" w="25">
                  <a:moveTo>
                    <a:pt x="24" y="0"/>
                  </a:moveTo>
                  <a:lnTo>
                    <a:pt x="1" y="0"/>
                  </a:lnTo>
                  <a:lnTo>
                    <a:pt x="24" y="0"/>
                  </a:lnTo>
                  <a:cubicBezTo>
                    <a:pt x="12" y="0"/>
                    <a:pt x="24" y="0"/>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5"/>
            <p:cNvSpPr/>
            <p:nvPr/>
          </p:nvSpPr>
          <p:spPr>
            <a:xfrm>
              <a:off x="1687700" y="1545550"/>
              <a:ext cx="25" cy="325"/>
            </a:xfrm>
            <a:custGeom>
              <a:rect b="b" l="l" r="r" t="t"/>
              <a:pathLst>
                <a:path extrusionOk="0" h="13" w="1">
                  <a:moveTo>
                    <a:pt x="0" y="13"/>
                  </a:moveTo>
                  <a:lnTo>
                    <a:pt x="0" y="13"/>
                  </a:lnTo>
                  <a:lnTo>
                    <a:pt x="0" y="13"/>
                  </a:lnTo>
                  <a:cubicBezTo>
                    <a:pt x="0" y="1"/>
                    <a:pt x="0" y="1"/>
                    <a:pt x="0"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5"/>
            <p:cNvSpPr/>
            <p:nvPr/>
          </p:nvSpPr>
          <p:spPr>
            <a:xfrm>
              <a:off x="1684725" y="1547650"/>
              <a:ext cx="25" cy="25"/>
            </a:xfrm>
            <a:custGeom>
              <a:rect b="b" l="l" r="r" t="t"/>
              <a:pathLst>
                <a:path extrusionOk="0" h="1" w="1">
                  <a:moveTo>
                    <a:pt x="0" y="0"/>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
            <p:cNvSpPr/>
            <p:nvPr/>
          </p:nvSpPr>
          <p:spPr>
            <a:xfrm>
              <a:off x="1323375" y="1333625"/>
              <a:ext cx="364650" cy="214350"/>
            </a:xfrm>
            <a:custGeom>
              <a:rect b="b" l="l" r="r" t="t"/>
              <a:pathLst>
                <a:path extrusionOk="0" h="8574" w="14586">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
            <p:cNvSpPr/>
            <p:nvPr/>
          </p:nvSpPr>
          <p:spPr>
            <a:xfrm>
              <a:off x="1273950" y="1318750"/>
              <a:ext cx="60750" cy="26600"/>
            </a:xfrm>
            <a:custGeom>
              <a:rect b="b" l="l" r="r" t="t"/>
              <a:pathLst>
                <a:path extrusionOk="0" h="1064" w="243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5"/>
            <p:cNvSpPr/>
            <p:nvPr/>
          </p:nvSpPr>
          <p:spPr>
            <a:xfrm>
              <a:off x="1159350" y="2001350"/>
              <a:ext cx="50050" cy="42850"/>
            </a:xfrm>
            <a:custGeom>
              <a:rect b="b" l="l" r="r" t="t"/>
              <a:pathLst>
                <a:path extrusionOk="0" h="1714" w="2002">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5"/>
            <p:cNvSpPr/>
            <p:nvPr/>
          </p:nvSpPr>
          <p:spPr>
            <a:xfrm>
              <a:off x="1083450" y="2128475"/>
              <a:ext cx="44675" cy="61325"/>
            </a:xfrm>
            <a:custGeom>
              <a:rect b="b" l="l" r="r" t="t"/>
              <a:pathLst>
                <a:path extrusionOk="0" h="2453" w="1787">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
            <p:cNvSpPr/>
            <p:nvPr/>
          </p:nvSpPr>
          <p:spPr>
            <a:xfrm>
              <a:off x="1288250" y="1790575"/>
              <a:ext cx="32175" cy="31125"/>
            </a:xfrm>
            <a:custGeom>
              <a:rect b="b" l="l" r="r" t="t"/>
              <a:pathLst>
                <a:path extrusionOk="0" h="1245" w="1287">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
            <p:cNvSpPr/>
            <p:nvPr/>
          </p:nvSpPr>
          <p:spPr>
            <a:xfrm>
              <a:off x="1297475" y="2375200"/>
              <a:ext cx="32775" cy="30800"/>
            </a:xfrm>
            <a:custGeom>
              <a:rect b="b" l="l" r="r" t="t"/>
              <a:pathLst>
                <a:path extrusionOk="0" h="1232" w="1311">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
            <p:cNvSpPr/>
            <p:nvPr/>
          </p:nvSpPr>
          <p:spPr>
            <a:xfrm>
              <a:off x="1445100" y="1689025"/>
              <a:ext cx="39025" cy="34575"/>
            </a:xfrm>
            <a:custGeom>
              <a:rect b="b" l="l" r="r" t="t"/>
              <a:pathLst>
                <a:path extrusionOk="0" h="1383" w="1561">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
            <p:cNvSpPr/>
            <p:nvPr/>
          </p:nvSpPr>
          <p:spPr>
            <a:xfrm>
              <a:off x="1285875" y="1477700"/>
              <a:ext cx="24725" cy="24425"/>
            </a:xfrm>
            <a:custGeom>
              <a:rect b="b" l="l" r="r" t="t"/>
              <a:pathLst>
                <a:path extrusionOk="0" h="977" w="989">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
            <p:cNvSpPr/>
            <p:nvPr/>
          </p:nvSpPr>
          <p:spPr>
            <a:xfrm>
              <a:off x="1400175" y="1494100"/>
              <a:ext cx="32750" cy="31300"/>
            </a:xfrm>
            <a:custGeom>
              <a:rect b="b" l="l" r="r" t="t"/>
              <a:pathLst>
                <a:path extrusionOk="0" h="1252" w="131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 name="Google Shape;456;p5"/>
          <p:cNvGrpSpPr/>
          <p:nvPr/>
        </p:nvGrpSpPr>
        <p:grpSpPr>
          <a:xfrm rot="10800000">
            <a:off x="7698175" y="2616294"/>
            <a:ext cx="1451646" cy="2527204"/>
            <a:chOff x="1083450" y="1318750"/>
            <a:chExt cx="624525" cy="1087250"/>
          </a:xfrm>
        </p:grpSpPr>
        <p:sp>
          <p:nvSpPr>
            <p:cNvPr id="457" name="Google Shape;457;p5"/>
            <p:cNvSpPr/>
            <p:nvPr/>
          </p:nvSpPr>
          <p:spPr>
            <a:xfrm>
              <a:off x="1083450" y="2340600"/>
              <a:ext cx="215525" cy="50325"/>
            </a:xfrm>
            <a:custGeom>
              <a:rect b="b" l="l" r="r" t="t"/>
              <a:pathLst>
                <a:path extrusionOk="0" h="2013" w="8621">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5"/>
            <p:cNvSpPr/>
            <p:nvPr/>
          </p:nvSpPr>
          <p:spPr>
            <a:xfrm>
              <a:off x="1083450" y="2130450"/>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
            <p:cNvSpPr/>
            <p:nvPr/>
          </p:nvSpPr>
          <p:spPr>
            <a:xfrm>
              <a:off x="1083450" y="1806900"/>
              <a:ext cx="20275" cy="7475"/>
            </a:xfrm>
            <a:custGeom>
              <a:rect b="b" l="l" r="r" t="t"/>
              <a:pathLst>
                <a:path extrusionOk="0" h="299" w="811">
                  <a:moveTo>
                    <a:pt x="703" y="0"/>
                  </a:moveTo>
                  <a:lnTo>
                    <a:pt x="1" y="24"/>
                  </a:lnTo>
                  <a:lnTo>
                    <a:pt x="1" y="298"/>
                  </a:lnTo>
                  <a:lnTo>
                    <a:pt x="810" y="274"/>
                  </a:lnTo>
                  <a:lnTo>
                    <a:pt x="7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
            <p:cNvSpPr/>
            <p:nvPr/>
          </p:nvSpPr>
          <p:spPr>
            <a:xfrm>
              <a:off x="1108150" y="1802425"/>
              <a:ext cx="180125" cy="11350"/>
            </a:xfrm>
            <a:custGeom>
              <a:rect b="b" l="l" r="r" t="t"/>
              <a:pathLst>
                <a:path extrusionOk="0" h="454" w="7205">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5"/>
            <p:cNvSpPr/>
            <p:nvPr/>
          </p:nvSpPr>
          <p:spPr>
            <a:xfrm>
              <a:off x="1194475" y="2040550"/>
              <a:ext cx="2425" cy="3600"/>
            </a:xfrm>
            <a:custGeom>
              <a:rect b="b" l="l" r="r" t="t"/>
              <a:pathLst>
                <a:path extrusionOk="0" h="144" w="97">
                  <a:moveTo>
                    <a:pt x="84" y="1"/>
                  </a:moveTo>
                  <a:lnTo>
                    <a:pt x="1" y="48"/>
                  </a:lnTo>
                  <a:lnTo>
                    <a:pt x="25" y="144"/>
                  </a:lnTo>
                  <a:cubicBezTo>
                    <a:pt x="72" y="108"/>
                    <a:pt x="96" y="48"/>
                    <a:pt x="8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5"/>
            <p:cNvSpPr/>
            <p:nvPr/>
          </p:nvSpPr>
          <p:spPr>
            <a:xfrm>
              <a:off x="1083450" y="1741425"/>
              <a:ext cx="98250" cy="261650"/>
            </a:xfrm>
            <a:custGeom>
              <a:rect b="b" l="l" r="r" t="t"/>
              <a:pathLst>
                <a:path extrusionOk="0" h="10466" w="393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5"/>
            <p:cNvSpPr/>
            <p:nvPr/>
          </p:nvSpPr>
          <p:spPr>
            <a:xfrm>
              <a:off x="1113525" y="2178975"/>
              <a:ext cx="193200" cy="201825"/>
            </a:xfrm>
            <a:custGeom>
              <a:rect b="b" l="l" r="r" t="t"/>
              <a:pathLst>
                <a:path extrusionOk="0" h="8073" w="7728">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
            <p:cNvSpPr/>
            <p:nvPr/>
          </p:nvSpPr>
          <p:spPr>
            <a:xfrm>
              <a:off x="1187625" y="2041750"/>
              <a:ext cx="121175" cy="334600"/>
            </a:xfrm>
            <a:custGeom>
              <a:rect b="b" l="l" r="r" t="t"/>
              <a:pathLst>
                <a:path extrusionOk="0" h="13384" w="4847">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
            <p:cNvSpPr/>
            <p:nvPr/>
          </p:nvSpPr>
          <p:spPr>
            <a:xfrm>
              <a:off x="1188525" y="1816725"/>
              <a:ext cx="109275" cy="186650"/>
            </a:xfrm>
            <a:custGeom>
              <a:rect b="b" l="l" r="r" t="t"/>
              <a:pathLst>
                <a:path extrusionOk="0" h="7466" w="4371">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5"/>
            <p:cNvSpPr/>
            <p:nvPr/>
          </p:nvSpPr>
          <p:spPr>
            <a:xfrm>
              <a:off x="1113225" y="2036700"/>
              <a:ext cx="60750" cy="102100"/>
            </a:xfrm>
            <a:custGeom>
              <a:rect b="b" l="l" r="r" t="t"/>
              <a:pathLst>
                <a:path extrusionOk="0" h="4084" w="243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5"/>
            <p:cNvSpPr/>
            <p:nvPr/>
          </p:nvSpPr>
          <p:spPr>
            <a:xfrm>
              <a:off x="1299250" y="1820900"/>
              <a:ext cx="16700" cy="554550"/>
            </a:xfrm>
            <a:custGeom>
              <a:rect b="b" l="l" r="r" t="t"/>
              <a:pathLst>
                <a:path extrusionOk="0" h="22182" w="668">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
            <p:cNvSpPr/>
            <p:nvPr/>
          </p:nvSpPr>
          <p:spPr>
            <a:xfrm>
              <a:off x="1293600" y="1501500"/>
              <a:ext cx="11925" cy="289650"/>
            </a:xfrm>
            <a:custGeom>
              <a:rect b="b" l="l" r="r" t="t"/>
              <a:pathLst>
                <a:path extrusionOk="0" h="11586" w="477">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
            <p:cNvSpPr/>
            <p:nvPr/>
          </p:nvSpPr>
          <p:spPr>
            <a:xfrm>
              <a:off x="1418325" y="1523825"/>
              <a:ext cx="47050" cy="166425"/>
            </a:xfrm>
            <a:custGeom>
              <a:rect b="b" l="l" r="r" t="t"/>
              <a:pathLst>
                <a:path extrusionOk="0" h="6657" w="1882">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5"/>
            <p:cNvSpPr/>
            <p:nvPr/>
          </p:nvSpPr>
          <p:spPr>
            <a:xfrm>
              <a:off x="1083450" y="1458350"/>
              <a:ext cx="203625" cy="33050"/>
            </a:xfrm>
            <a:custGeom>
              <a:rect b="b" l="l" r="r" t="t"/>
              <a:pathLst>
                <a:path extrusionOk="0" h="1322" w="8145">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5"/>
            <p:cNvSpPr/>
            <p:nvPr/>
          </p:nvSpPr>
          <p:spPr>
            <a:xfrm>
              <a:off x="1291825" y="1342550"/>
              <a:ext cx="8050" cy="136050"/>
            </a:xfrm>
            <a:custGeom>
              <a:rect b="b" l="l" r="r" t="t"/>
              <a:pathLst>
                <a:path extrusionOk="0" h="5442" w="322">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5"/>
            <p:cNvSpPr/>
            <p:nvPr/>
          </p:nvSpPr>
          <p:spPr>
            <a:xfrm>
              <a:off x="1688000" y="1544675"/>
              <a:ext cx="25" cy="25"/>
            </a:xfrm>
            <a:custGeom>
              <a:rect b="b" l="l" r="r" t="t"/>
              <a:pathLst>
                <a:path extrusionOk="0" h="1" w="1">
                  <a:moveTo>
                    <a:pt x="0" y="0"/>
                  </a:move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5"/>
            <p:cNvSpPr/>
            <p:nvPr/>
          </p:nvSpPr>
          <p:spPr>
            <a:xfrm>
              <a:off x="1309675" y="1487525"/>
              <a:ext cx="94675" cy="19650"/>
            </a:xfrm>
            <a:custGeom>
              <a:rect b="b" l="l" r="r" t="t"/>
              <a:pathLst>
                <a:path extrusionOk="0" h="786" w="3787">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5"/>
            <p:cNvSpPr/>
            <p:nvPr/>
          </p:nvSpPr>
          <p:spPr>
            <a:xfrm>
              <a:off x="1687700" y="154585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
            <p:cNvSpPr/>
            <p:nvPr/>
          </p:nvSpPr>
          <p:spPr>
            <a:xfrm>
              <a:off x="1430825" y="1504475"/>
              <a:ext cx="247675" cy="41700"/>
            </a:xfrm>
            <a:custGeom>
              <a:rect b="b" l="l" r="r" t="t"/>
              <a:pathLst>
                <a:path extrusionOk="0" h="1668" w="9907">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5"/>
            <p:cNvSpPr/>
            <p:nvPr/>
          </p:nvSpPr>
          <p:spPr>
            <a:xfrm>
              <a:off x="1687100" y="1546450"/>
              <a:ext cx="25" cy="625"/>
            </a:xfrm>
            <a:custGeom>
              <a:rect b="b" l="l" r="r" t="t"/>
              <a:pathLst>
                <a:path extrusionOk="0" h="25" w="1">
                  <a:moveTo>
                    <a:pt x="1" y="24"/>
                  </a:moveTo>
                  <a:lnTo>
                    <a:pt x="1" y="24"/>
                  </a:lnTo>
                  <a:cubicBezTo>
                    <a:pt x="1" y="1"/>
                    <a:pt x="1" y="24"/>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5"/>
            <p:cNvSpPr/>
            <p:nvPr/>
          </p:nvSpPr>
          <p:spPr>
            <a:xfrm>
              <a:off x="1687700" y="154555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
            <p:cNvSpPr/>
            <p:nvPr/>
          </p:nvSpPr>
          <p:spPr>
            <a:xfrm>
              <a:off x="1476075" y="1544675"/>
              <a:ext cx="211050" cy="154800"/>
            </a:xfrm>
            <a:custGeom>
              <a:rect b="b" l="l" r="r" t="t"/>
              <a:pathLst>
                <a:path extrusionOk="0" h="6192" w="8442">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
            <p:cNvSpPr/>
            <p:nvPr/>
          </p:nvSpPr>
          <p:spPr>
            <a:xfrm>
              <a:off x="1688000" y="1544675"/>
              <a:ext cx="25" cy="325"/>
            </a:xfrm>
            <a:custGeom>
              <a:rect b="b" l="l" r="r" t="t"/>
              <a:pathLst>
                <a:path extrusionOk="0" h="13" w="1">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5"/>
            <p:cNvSpPr/>
            <p:nvPr/>
          </p:nvSpPr>
          <p:spPr>
            <a:xfrm>
              <a:off x="1681750" y="1319350"/>
              <a:ext cx="26225" cy="225050"/>
            </a:xfrm>
            <a:custGeom>
              <a:rect b="b" l="l" r="r" t="t"/>
              <a:pathLst>
                <a:path extrusionOk="0" h="9002" w="1049">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5"/>
            <p:cNvSpPr/>
            <p:nvPr/>
          </p:nvSpPr>
          <p:spPr>
            <a:xfrm>
              <a:off x="1687100" y="1546450"/>
              <a:ext cx="25" cy="625"/>
            </a:xfrm>
            <a:custGeom>
              <a:rect b="b" l="l" r="r" t="t"/>
              <a:pathLst>
                <a:path extrusionOk="0" h="25" w="1">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5"/>
            <p:cNvSpPr/>
            <p:nvPr/>
          </p:nvSpPr>
          <p:spPr>
            <a:xfrm>
              <a:off x="1684125" y="1547650"/>
              <a:ext cx="625" cy="25"/>
            </a:xfrm>
            <a:custGeom>
              <a:rect b="b" l="l" r="r" t="t"/>
              <a:pathLst>
                <a:path extrusionOk="0" h="1" w="25">
                  <a:moveTo>
                    <a:pt x="24" y="0"/>
                  </a:moveTo>
                  <a:lnTo>
                    <a:pt x="1" y="0"/>
                  </a:lnTo>
                  <a:lnTo>
                    <a:pt x="24" y="0"/>
                  </a:lnTo>
                  <a:cubicBezTo>
                    <a:pt x="12" y="0"/>
                    <a:pt x="24" y="0"/>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
            <p:cNvSpPr/>
            <p:nvPr/>
          </p:nvSpPr>
          <p:spPr>
            <a:xfrm>
              <a:off x="1687700" y="1545550"/>
              <a:ext cx="25" cy="325"/>
            </a:xfrm>
            <a:custGeom>
              <a:rect b="b" l="l" r="r" t="t"/>
              <a:pathLst>
                <a:path extrusionOk="0" h="13" w="1">
                  <a:moveTo>
                    <a:pt x="0" y="13"/>
                  </a:moveTo>
                  <a:lnTo>
                    <a:pt x="0" y="13"/>
                  </a:lnTo>
                  <a:lnTo>
                    <a:pt x="0" y="13"/>
                  </a:lnTo>
                  <a:cubicBezTo>
                    <a:pt x="0" y="1"/>
                    <a:pt x="0" y="1"/>
                    <a:pt x="0"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
            <p:cNvSpPr/>
            <p:nvPr/>
          </p:nvSpPr>
          <p:spPr>
            <a:xfrm>
              <a:off x="1684725" y="1547650"/>
              <a:ext cx="25" cy="25"/>
            </a:xfrm>
            <a:custGeom>
              <a:rect b="b" l="l" r="r" t="t"/>
              <a:pathLst>
                <a:path extrusionOk="0" h="1" w="1">
                  <a:moveTo>
                    <a:pt x="0" y="0"/>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5"/>
            <p:cNvSpPr/>
            <p:nvPr/>
          </p:nvSpPr>
          <p:spPr>
            <a:xfrm>
              <a:off x="1323375" y="1333625"/>
              <a:ext cx="364650" cy="214350"/>
            </a:xfrm>
            <a:custGeom>
              <a:rect b="b" l="l" r="r" t="t"/>
              <a:pathLst>
                <a:path extrusionOk="0" h="8574" w="14586">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5"/>
            <p:cNvSpPr/>
            <p:nvPr/>
          </p:nvSpPr>
          <p:spPr>
            <a:xfrm>
              <a:off x="1273950" y="1318750"/>
              <a:ext cx="60750" cy="26600"/>
            </a:xfrm>
            <a:custGeom>
              <a:rect b="b" l="l" r="r" t="t"/>
              <a:pathLst>
                <a:path extrusionOk="0" h="1064" w="243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
            <p:cNvSpPr/>
            <p:nvPr/>
          </p:nvSpPr>
          <p:spPr>
            <a:xfrm>
              <a:off x="1159350" y="2001350"/>
              <a:ext cx="50050" cy="42850"/>
            </a:xfrm>
            <a:custGeom>
              <a:rect b="b" l="l" r="r" t="t"/>
              <a:pathLst>
                <a:path extrusionOk="0" h="1714" w="2002">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
            <p:cNvSpPr/>
            <p:nvPr/>
          </p:nvSpPr>
          <p:spPr>
            <a:xfrm>
              <a:off x="1083450" y="2128475"/>
              <a:ext cx="44675" cy="61325"/>
            </a:xfrm>
            <a:custGeom>
              <a:rect b="b" l="l" r="r" t="t"/>
              <a:pathLst>
                <a:path extrusionOk="0" h="2453" w="1787">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5"/>
            <p:cNvSpPr/>
            <p:nvPr/>
          </p:nvSpPr>
          <p:spPr>
            <a:xfrm>
              <a:off x="1288250" y="1790575"/>
              <a:ext cx="32175" cy="31125"/>
            </a:xfrm>
            <a:custGeom>
              <a:rect b="b" l="l" r="r" t="t"/>
              <a:pathLst>
                <a:path extrusionOk="0" h="1245" w="1287">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5"/>
            <p:cNvSpPr/>
            <p:nvPr/>
          </p:nvSpPr>
          <p:spPr>
            <a:xfrm>
              <a:off x="1297475" y="2375200"/>
              <a:ext cx="32775" cy="30800"/>
            </a:xfrm>
            <a:custGeom>
              <a:rect b="b" l="l" r="r" t="t"/>
              <a:pathLst>
                <a:path extrusionOk="0" h="1232" w="1311">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
            <p:cNvSpPr/>
            <p:nvPr/>
          </p:nvSpPr>
          <p:spPr>
            <a:xfrm>
              <a:off x="1445100" y="1689025"/>
              <a:ext cx="39025" cy="34575"/>
            </a:xfrm>
            <a:custGeom>
              <a:rect b="b" l="l" r="r" t="t"/>
              <a:pathLst>
                <a:path extrusionOk="0" h="1383" w="1561">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
            <p:cNvSpPr/>
            <p:nvPr/>
          </p:nvSpPr>
          <p:spPr>
            <a:xfrm>
              <a:off x="1285875" y="1477700"/>
              <a:ext cx="24725" cy="24425"/>
            </a:xfrm>
            <a:custGeom>
              <a:rect b="b" l="l" r="r" t="t"/>
              <a:pathLst>
                <a:path extrusionOk="0" h="977" w="989">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5"/>
            <p:cNvSpPr/>
            <p:nvPr/>
          </p:nvSpPr>
          <p:spPr>
            <a:xfrm>
              <a:off x="1400175" y="1494100"/>
              <a:ext cx="32750" cy="31300"/>
            </a:xfrm>
            <a:custGeom>
              <a:rect b="b" l="l" r="r" t="t"/>
              <a:pathLst>
                <a:path extrusionOk="0" h="1252" w="131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 name="Google Shape;494;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95" name="Google Shape;495;p5"/>
          <p:cNvSpPr txBox="1"/>
          <p:nvPr>
            <p:ph idx="2" type="title"/>
          </p:nvPr>
        </p:nvSpPr>
        <p:spPr>
          <a:xfrm>
            <a:off x="1525123" y="2626694"/>
            <a:ext cx="2885700" cy="55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2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96" name="Google Shape;496;p5"/>
          <p:cNvSpPr txBox="1"/>
          <p:nvPr>
            <p:ph idx="3" type="title"/>
          </p:nvPr>
        </p:nvSpPr>
        <p:spPr>
          <a:xfrm>
            <a:off x="4733177" y="2626694"/>
            <a:ext cx="2885700" cy="55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2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97" name="Google Shape;497;p5"/>
          <p:cNvSpPr txBox="1"/>
          <p:nvPr>
            <p:ph idx="1" type="subTitle"/>
          </p:nvPr>
        </p:nvSpPr>
        <p:spPr>
          <a:xfrm>
            <a:off x="4733173" y="2945269"/>
            <a:ext cx="2885700" cy="10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98" name="Google Shape;498;p5"/>
          <p:cNvSpPr txBox="1"/>
          <p:nvPr>
            <p:ph idx="4" type="subTitle"/>
          </p:nvPr>
        </p:nvSpPr>
        <p:spPr>
          <a:xfrm>
            <a:off x="1525123" y="2945269"/>
            <a:ext cx="2885700" cy="10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9" name="Shape 499"/>
        <p:cNvGrpSpPr/>
        <p:nvPr/>
      </p:nvGrpSpPr>
      <p:grpSpPr>
        <a:xfrm>
          <a:off x="0" y="0"/>
          <a:ext cx="0" cy="0"/>
          <a:chOff x="0" y="0"/>
          <a:chExt cx="0" cy="0"/>
        </a:xfrm>
      </p:grpSpPr>
      <p:grpSp>
        <p:nvGrpSpPr>
          <p:cNvPr id="500" name="Google Shape;500;p6"/>
          <p:cNvGrpSpPr/>
          <p:nvPr/>
        </p:nvGrpSpPr>
        <p:grpSpPr>
          <a:xfrm>
            <a:off x="5202063" y="4121297"/>
            <a:ext cx="3941609" cy="1021956"/>
            <a:chOff x="2582150" y="3714800"/>
            <a:chExt cx="2689050" cy="697200"/>
          </a:xfrm>
        </p:grpSpPr>
        <p:sp>
          <p:nvSpPr>
            <p:cNvPr id="501" name="Google Shape;501;p6"/>
            <p:cNvSpPr/>
            <p:nvPr/>
          </p:nvSpPr>
          <p:spPr>
            <a:xfrm>
              <a:off x="3636750" y="4402150"/>
              <a:ext cx="25" cy="25"/>
            </a:xfrm>
            <a:custGeom>
              <a:rect b="b" l="l" r="r" t="t"/>
              <a:pathLst>
                <a:path extrusionOk="0" h="1" w="1">
                  <a:moveTo>
                    <a:pt x="1"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6"/>
            <p:cNvSpPr/>
            <p:nvPr/>
          </p:nvSpPr>
          <p:spPr>
            <a:xfrm>
              <a:off x="3640625" y="4406925"/>
              <a:ext cx="19375" cy="4475"/>
            </a:xfrm>
            <a:custGeom>
              <a:rect b="b" l="l" r="r" t="t"/>
              <a:pathLst>
                <a:path extrusionOk="0" h="179" w="775">
                  <a:moveTo>
                    <a:pt x="393" y="0"/>
                  </a:moveTo>
                  <a:lnTo>
                    <a:pt x="36" y="108"/>
                  </a:lnTo>
                  <a:lnTo>
                    <a:pt x="0" y="179"/>
                  </a:lnTo>
                  <a:lnTo>
                    <a:pt x="774" y="179"/>
                  </a:lnTo>
                  <a:lnTo>
                    <a:pt x="39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6"/>
            <p:cNvSpPr/>
            <p:nvPr/>
          </p:nvSpPr>
          <p:spPr>
            <a:xfrm>
              <a:off x="3634075" y="4403950"/>
              <a:ext cx="25" cy="625"/>
            </a:xfrm>
            <a:custGeom>
              <a:rect b="b" l="l" r="r" t="t"/>
              <a:pathLst>
                <a:path extrusionOk="0" h="25" w="1">
                  <a:moveTo>
                    <a:pt x="0" y="24"/>
                  </a:moveTo>
                  <a:lnTo>
                    <a:pt x="0" y="24"/>
                  </a:lnTo>
                  <a:lnTo>
                    <a:pt x="0" y="24"/>
                  </a:ln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6"/>
            <p:cNvSpPr/>
            <p:nvPr/>
          </p:nvSpPr>
          <p:spPr>
            <a:xfrm>
              <a:off x="3635275" y="4403050"/>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6"/>
            <p:cNvSpPr/>
            <p:nvPr/>
          </p:nvSpPr>
          <p:spPr>
            <a:xfrm>
              <a:off x="3746875" y="4334600"/>
              <a:ext cx="142325" cy="46150"/>
            </a:xfrm>
            <a:custGeom>
              <a:rect b="b" l="l" r="r" t="t"/>
              <a:pathLst>
                <a:path extrusionOk="0" h="1846" w="5693">
                  <a:moveTo>
                    <a:pt x="5418" y="0"/>
                  </a:moveTo>
                  <a:lnTo>
                    <a:pt x="1" y="1488"/>
                  </a:lnTo>
                  <a:lnTo>
                    <a:pt x="1" y="1846"/>
                  </a:lnTo>
                  <a:lnTo>
                    <a:pt x="5692" y="262"/>
                  </a:lnTo>
                  <a:lnTo>
                    <a:pt x="541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6"/>
            <p:cNvSpPr/>
            <p:nvPr/>
          </p:nvSpPr>
          <p:spPr>
            <a:xfrm>
              <a:off x="3891850" y="4256600"/>
              <a:ext cx="273575" cy="81875"/>
            </a:xfrm>
            <a:custGeom>
              <a:rect b="b" l="l" r="r" t="t"/>
              <a:pathLst>
                <a:path extrusionOk="0" h="3275" w="10943">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6"/>
            <p:cNvSpPr/>
            <p:nvPr/>
          </p:nvSpPr>
          <p:spPr>
            <a:xfrm>
              <a:off x="3634375" y="4403350"/>
              <a:ext cx="325" cy="325"/>
            </a:xfrm>
            <a:custGeom>
              <a:rect b="b" l="l" r="r" t="t"/>
              <a:pathLst>
                <a:path extrusionOk="0" h="13" w="13">
                  <a:moveTo>
                    <a:pt x="0" y="12"/>
                  </a:move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6"/>
            <p:cNvSpPr/>
            <p:nvPr/>
          </p:nvSpPr>
          <p:spPr>
            <a:xfrm>
              <a:off x="3635275" y="4402450"/>
              <a:ext cx="300" cy="625"/>
            </a:xfrm>
            <a:custGeom>
              <a:rect b="b" l="l" r="r" t="t"/>
              <a:pathLst>
                <a:path extrusionOk="0" h="25" w="12">
                  <a:moveTo>
                    <a:pt x="12" y="1"/>
                  </a:moveTo>
                  <a:cubicBezTo>
                    <a:pt x="12" y="1"/>
                    <a:pt x="0" y="25"/>
                    <a:pt x="12" y="1"/>
                  </a:cubicBezTo>
                  <a:lnTo>
                    <a:pt x="0" y="25"/>
                  </a:lnTo>
                  <a:lnTo>
                    <a:pt x="0" y="25"/>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6"/>
            <p:cNvSpPr/>
            <p:nvPr/>
          </p:nvSpPr>
          <p:spPr>
            <a:xfrm>
              <a:off x="3636750" y="4373575"/>
              <a:ext cx="101825" cy="35750"/>
            </a:xfrm>
            <a:custGeom>
              <a:rect b="b" l="l" r="r" t="t"/>
              <a:pathLst>
                <a:path extrusionOk="0" h="1430" w="4073">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6"/>
            <p:cNvSpPr/>
            <p:nvPr/>
          </p:nvSpPr>
          <p:spPr>
            <a:xfrm>
              <a:off x="3635850" y="4402150"/>
              <a:ext cx="925" cy="325"/>
            </a:xfrm>
            <a:custGeom>
              <a:rect b="b" l="l" r="r" t="t"/>
              <a:pathLst>
                <a:path extrusionOk="0" h="13" w="37">
                  <a:moveTo>
                    <a:pt x="37" y="1"/>
                  </a:moveTo>
                  <a:cubicBezTo>
                    <a:pt x="13" y="1"/>
                    <a:pt x="1" y="1"/>
                    <a:pt x="1" y="13"/>
                  </a:cubicBezTo>
                  <a:cubicBezTo>
                    <a:pt x="1" y="13"/>
                    <a:pt x="13" y="1"/>
                    <a:pt x="3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6"/>
            <p:cNvSpPr/>
            <p:nvPr/>
          </p:nvSpPr>
          <p:spPr>
            <a:xfrm>
              <a:off x="3634075" y="4403950"/>
              <a:ext cx="325" cy="925"/>
            </a:xfrm>
            <a:custGeom>
              <a:rect b="b" l="l" r="r" t="t"/>
              <a:pathLst>
                <a:path extrusionOk="0" h="37" w="13">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6"/>
            <p:cNvSpPr/>
            <p:nvPr/>
          </p:nvSpPr>
          <p:spPr>
            <a:xfrm>
              <a:off x="2599425" y="4199450"/>
              <a:ext cx="104800" cy="112250"/>
            </a:xfrm>
            <a:custGeom>
              <a:rect b="b" l="l" r="r" t="t"/>
              <a:pathLst>
                <a:path extrusionOk="0" h="4490" w="4192">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6"/>
            <p:cNvSpPr/>
            <p:nvPr/>
          </p:nvSpPr>
          <p:spPr>
            <a:xfrm>
              <a:off x="2778900" y="4187850"/>
              <a:ext cx="124150" cy="53600"/>
            </a:xfrm>
            <a:custGeom>
              <a:rect b="b" l="l" r="r" t="t"/>
              <a:pathLst>
                <a:path extrusionOk="0" h="2144" w="4966">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6"/>
            <p:cNvSpPr/>
            <p:nvPr/>
          </p:nvSpPr>
          <p:spPr>
            <a:xfrm>
              <a:off x="2905125" y="4188150"/>
              <a:ext cx="900" cy="625"/>
            </a:xfrm>
            <a:custGeom>
              <a:rect b="b" l="l" r="r" t="t"/>
              <a:pathLst>
                <a:path extrusionOk="0" h="25" w="36">
                  <a:moveTo>
                    <a:pt x="0" y="0"/>
                  </a:moveTo>
                  <a:cubicBezTo>
                    <a:pt x="12" y="0"/>
                    <a:pt x="12" y="24"/>
                    <a:pt x="36" y="24"/>
                  </a:cubicBezTo>
                  <a:cubicBezTo>
                    <a:pt x="12" y="24"/>
                    <a:pt x="12"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6"/>
            <p:cNvSpPr/>
            <p:nvPr/>
          </p:nvSpPr>
          <p:spPr>
            <a:xfrm>
              <a:off x="2903925" y="4187850"/>
              <a:ext cx="925" cy="25"/>
            </a:xfrm>
            <a:custGeom>
              <a:rect b="b" l="l" r="r" t="t"/>
              <a:pathLst>
                <a:path extrusionOk="0" h="1" w="37">
                  <a:moveTo>
                    <a:pt x="0" y="0"/>
                  </a:move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6"/>
            <p:cNvSpPr/>
            <p:nvPr/>
          </p:nvSpPr>
          <p:spPr>
            <a:xfrm>
              <a:off x="2903325" y="4187850"/>
              <a:ext cx="625" cy="25"/>
            </a:xfrm>
            <a:custGeom>
              <a:rect b="b" l="l" r="r" t="t"/>
              <a:pathLst>
                <a:path extrusionOk="0" h="1" w="25">
                  <a:moveTo>
                    <a:pt x="1" y="0"/>
                  </a:move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6"/>
            <p:cNvSpPr/>
            <p:nvPr/>
          </p:nvSpPr>
          <p:spPr>
            <a:xfrm>
              <a:off x="2906000" y="4188750"/>
              <a:ext cx="25" cy="25"/>
            </a:xfrm>
            <a:custGeom>
              <a:rect b="b" l="l" r="r" t="t"/>
              <a:pathLst>
                <a:path extrusionOk="0" h="1" w="1">
                  <a:moveTo>
                    <a:pt x="1" y="0"/>
                  </a:move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6"/>
            <p:cNvSpPr/>
            <p:nvPr/>
          </p:nvSpPr>
          <p:spPr>
            <a:xfrm>
              <a:off x="2898575" y="4188150"/>
              <a:ext cx="179200" cy="127725"/>
            </a:xfrm>
            <a:custGeom>
              <a:rect b="b" l="l" r="r" t="t"/>
              <a:pathLst>
                <a:path extrusionOk="0" h="5109" w="7168">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6"/>
            <p:cNvSpPr/>
            <p:nvPr/>
          </p:nvSpPr>
          <p:spPr>
            <a:xfrm>
              <a:off x="2605375" y="4242625"/>
              <a:ext cx="151825" cy="76225"/>
            </a:xfrm>
            <a:custGeom>
              <a:rect b="b" l="l" r="r" t="t"/>
              <a:pathLst>
                <a:path extrusionOk="0" h="3049" w="6073">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6"/>
            <p:cNvSpPr/>
            <p:nvPr/>
          </p:nvSpPr>
          <p:spPr>
            <a:xfrm>
              <a:off x="2768500" y="4252150"/>
              <a:ext cx="210450" cy="159250"/>
            </a:xfrm>
            <a:custGeom>
              <a:rect b="b" l="l" r="r" t="t"/>
              <a:pathLst>
                <a:path extrusionOk="0" h="6370" w="8418">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6"/>
            <p:cNvSpPr/>
            <p:nvPr/>
          </p:nvSpPr>
          <p:spPr>
            <a:xfrm>
              <a:off x="2694975" y="4191125"/>
              <a:ext cx="62225" cy="54200"/>
            </a:xfrm>
            <a:custGeom>
              <a:rect b="b" l="l" r="r" t="t"/>
              <a:pathLst>
                <a:path extrusionOk="0" h="2168" w="2489">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6"/>
            <p:cNvSpPr/>
            <p:nvPr/>
          </p:nvSpPr>
          <p:spPr>
            <a:xfrm>
              <a:off x="3016725" y="4319125"/>
              <a:ext cx="67000" cy="92275"/>
            </a:xfrm>
            <a:custGeom>
              <a:rect b="b" l="l" r="r" t="t"/>
              <a:pathLst>
                <a:path extrusionOk="0" h="3691" w="268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6"/>
            <p:cNvSpPr/>
            <p:nvPr/>
          </p:nvSpPr>
          <p:spPr>
            <a:xfrm>
              <a:off x="3084000" y="4036650"/>
              <a:ext cx="186075" cy="275050"/>
            </a:xfrm>
            <a:custGeom>
              <a:rect b="b" l="l" r="r" t="t"/>
              <a:pathLst>
                <a:path extrusionOk="0" h="11002" w="7443">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6"/>
            <p:cNvSpPr/>
            <p:nvPr/>
          </p:nvSpPr>
          <p:spPr>
            <a:xfrm>
              <a:off x="3088475" y="4311375"/>
              <a:ext cx="161950" cy="100025"/>
            </a:xfrm>
            <a:custGeom>
              <a:rect b="b" l="l" r="r" t="t"/>
              <a:pathLst>
                <a:path extrusionOk="0" h="4001" w="6478">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6"/>
            <p:cNvSpPr/>
            <p:nvPr/>
          </p:nvSpPr>
          <p:spPr>
            <a:xfrm>
              <a:off x="3271525" y="4040200"/>
              <a:ext cx="47350" cy="371200"/>
            </a:xfrm>
            <a:custGeom>
              <a:rect b="b" l="l" r="r" t="t"/>
              <a:pathLst>
                <a:path extrusionOk="0" h="14848" w="1894">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6"/>
            <p:cNvSpPr/>
            <p:nvPr/>
          </p:nvSpPr>
          <p:spPr>
            <a:xfrm>
              <a:off x="3632275" y="4401925"/>
              <a:ext cx="10750" cy="9475"/>
            </a:xfrm>
            <a:custGeom>
              <a:rect b="b" l="l" r="r" t="t"/>
              <a:pathLst>
                <a:path extrusionOk="0" h="379" w="43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6"/>
            <p:cNvSpPr/>
            <p:nvPr/>
          </p:nvSpPr>
          <p:spPr>
            <a:xfrm>
              <a:off x="3737350" y="4195300"/>
              <a:ext cx="14325" cy="216100"/>
            </a:xfrm>
            <a:custGeom>
              <a:rect b="b" l="l" r="r" t="t"/>
              <a:pathLst>
                <a:path extrusionOk="0" h="8644" w="573">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6"/>
            <p:cNvSpPr/>
            <p:nvPr/>
          </p:nvSpPr>
          <p:spPr>
            <a:xfrm>
              <a:off x="4021625" y="4264050"/>
              <a:ext cx="149750" cy="147350"/>
            </a:xfrm>
            <a:custGeom>
              <a:rect b="b" l="l" r="r" t="t"/>
              <a:pathLst>
                <a:path extrusionOk="0" h="5894" w="599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6"/>
            <p:cNvSpPr/>
            <p:nvPr/>
          </p:nvSpPr>
          <p:spPr>
            <a:xfrm>
              <a:off x="4484475" y="4346500"/>
              <a:ext cx="96475" cy="64900"/>
            </a:xfrm>
            <a:custGeom>
              <a:rect b="b" l="l" r="r" t="t"/>
              <a:pathLst>
                <a:path extrusionOk="0" h="2596" w="3859">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6"/>
            <p:cNvSpPr/>
            <p:nvPr/>
          </p:nvSpPr>
          <p:spPr>
            <a:xfrm>
              <a:off x="3743025" y="4194700"/>
              <a:ext cx="230700" cy="216425"/>
            </a:xfrm>
            <a:custGeom>
              <a:rect b="b" l="l" r="r" t="t"/>
              <a:pathLst>
                <a:path extrusionOk="0" h="8657" w="9228">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6"/>
            <p:cNvSpPr/>
            <p:nvPr/>
          </p:nvSpPr>
          <p:spPr>
            <a:xfrm>
              <a:off x="4185325" y="4269100"/>
              <a:ext cx="69975" cy="142300"/>
            </a:xfrm>
            <a:custGeom>
              <a:rect b="b" l="l" r="r" t="t"/>
              <a:pathLst>
                <a:path extrusionOk="0" h="5692" w="2799">
                  <a:moveTo>
                    <a:pt x="1" y="1"/>
                  </a:moveTo>
                  <a:lnTo>
                    <a:pt x="2430" y="5692"/>
                  </a:lnTo>
                  <a:lnTo>
                    <a:pt x="2799" y="5692"/>
                  </a:lnTo>
                  <a:lnTo>
                    <a:pt x="572" y="465"/>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6"/>
            <p:cNvSpPr/>
            <p:nvPr/>
          </p:nvSpPr>
          <p:spPr>
            <a:xfrm>
              <a:off x="4174625" y="4240475"/>
              <a:ext cx="9550" cy="5725"/>
            </a:xfrm>
            <a:custGeom>
              <a:rect b="b" l="l" r="r" t="t"/>
              <a:pathLst>
                <a:path extrusionOk="0" h="229" w="382">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6"/>
            <p:cNvSpPr/>
            <p:nvPr/>
          </p:nvSpPr>
          <p:spPr>
            <a:xfrm>
              <a:off x="4599075" y="4353050"/>
              <a:ext cx="37825" cy="58350"/>
            </a:xfrm>
            <a:custGeom>
              <a:rect b="b" l="l" r="r" t="t"/>
              <a:pathLst>
                <a:path extrusionOk="0" h="2334" w="1513">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6"/>
            <p:cNvSpPr/>
            <p:nvPr/>
          </p:nvSpPr>
          <p:spPr>
            <a:xfrm>
              <a:off x="4185025" y="4263750"/>
              <a:ext cx="182500" cy="147650"/>
            </a:xfrm>
            <a:custGeom>
              <a:rect b="b" l="l" r="r" t="t"/>
              <a:pathLst>
                <a:path extrusionOk="0" h="5906" w="730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6"/>
            <p:cNvSpPr/>
            <p:nvPr/>
          </p:nvSpPr>
          <p:spPr>
            <a:xfrm>
              <a:off x="4189800" y="4255125"/>
              <a:ext cx="386375" cy="83950"/>
            </a:xfrm>
            <a:custGeom>
              <a:rect b="b" l="l" r="r" t="t"/>
              <a:pathLst>
                <a:path extrusionOk="0" h="3358" w="15455">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6"/>
            <p:cNvSpPr/>
            <p:nvPr/>
          </p:nvSpPr>
          <p:spPr>
            <a:xfrm>
              <a:off x="4185925" y="3740775"/>
              <a:ext cx="804900" cy="513475"/>
            </a:xfrm>
            <a:custGeom>
              <a:rect b="b" l="l" r="r" t="t"/>
              <a:pathLst>
                <a:path extrusionOk="0" h="20539" w="32196">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6"/>
            <p:cNvSpPr/>
            <p:nvPr/>
          </p:nvSpPr>
          <p:spPr>
            <a:xfrm>
              <a:off x="4604725" y="4122375"/>
              <a:ext cx="224450" cy="207175"/>
            </a:xfrm>
            <a:custGeom>
              <a:rect b="b" l="l" r="r" t="t"/>
              <a:pathLst>
                <a:path extrusionOk="0" h="8287" w="8978">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6"/>
            <p:cNvSpPr/>
            <p:nvPr/>
          </p:nvSpPr>
          <p:spPr>
            <a:xfrm>
              <a:off x="4727950" y="4136950"/>
              <a:ext cx="125650" cy="274450"/>
            </a:xfrm>
            <a:custGeom>
              <a:rect b="b" l="l" r="r" t="t"/>
              <a:pathLst>
                <a:path extrusionOk="0" h="10978" w="5026">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6"/>
            <p:cNvSpPr/>
            <p:nvPr/>
          </p:nvSpPr>
          <p:spPr>
            <a:xfrm>
              <a:off x="4605925" y="4346200"/>
              <a:ext cx="86650" cy="65200"/>
            </a:xfrm>
            <a:custGeom>
              <a:rect b="b" l="l" r="r" t="t"/>
              <a:pathLst>
                <a:path extrusionOk="0" h="2608" w="3466">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6"/>
            <p:cNvSpPr/>
            <p:nvPr/>
          </p:nvSpPr>
          <p:spPr>
            <a:xfrm>
              <a:off x="5016400" y="4244400"/>
              <a:ext cx="9250" cy="167000"/>
            </a:xfrm>
            <a:custGeom>
              <a:rect b="b" l="l" r="r" t="t"/>
              <a:pathLst>
                <a:path extrusionOk="0" h="6680" w="37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6"/>
            <p:cNvSpPr/>
            <p:nvPr/>
          </p:nvSpPr>
          <p:spPr>
            <a:xfrm>
              <a:off x="5021450" y="4188150"/>
              <a:ext cx="3300" cy="3900"/>
            </a:xfrm>
            <a:custGeom>
              <a:rect b="b" l="l" r="r" t="t"/>
              <a:pathLst>
                <a:path extrusionOk="0" h="156" w="132">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6"/>
            <p:cNvSpPr/>
            <p:nvPr/>
          </p:nvSpPr>
          <p:spPr>
            <a:xfrm>
              <a:off x="4864275" y="3750900"/>
              <a:ext cx="138450" cy="315225"/>
            </a:xfrm>
            <a:custGeom>
              <a:rect b="b" l="l" r="r" t="t"/>
              <a:pathLst>
                <a:path extrusionOk="0" h="12609" w="5538">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6"/>
            <p:cNvSpPr/>
            <p:nvPr/>
          </p:nvSpPr>
          <p:spPr>
            <a:xfrm>
              <a:off x="5003300" y="3753275"/>
              <a:ext cx="18175" cy="439050"/>
            </a:xfrm>
            <a:custGeom>
              <a:rect b="b" l="l" r="r" t="t"/>
              <a:pathLst>
                <a:path extrusionOk="0" h="17562" w="727">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6"/>
            <p:cNvSpPr/>
            <p:nvPr/>
          </p:nvSpPr>
          <p:spPr>
            <a:xfrm>
              <a:off x="4886325" y="4112250"/>
              <a:ext cx="111625" cy="96750"/>
            </a:xfrm>
            <a:custGeom>
              <a:rect b="b" l="l" r="r" t="t"/>
              <a:pathLst>
                <a:path extrusionOk="0" h="3870" w="4465">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6"/>
            <p:cNvSpPr/>
            <p:nvPr/>
          </p:nvSpPr>
          <p:spPr>
            <a:xfrm>
              <a:off x="5032450" y="4235775"/>
              <a:ext cx="207800" cy="173550"/>
            </a:xfrm>
            <a:custGeom>
              <a:rect b="b" l="l" r="r" t="t"/>
              <a:pathLst>
                <a:path extrusionOk="0" h="6942" w="8312">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6"/>
            <p:cNvSpPr/>
            <p:nvPr/>
          </p:nvSpPr>
          <p:spPr>
            <a:xfrm>
              <a:off x="5006875" y="3750000"/>
              <a:ext cx="242600" cy="651600"/>
            </a:xfrm>
            <a:custGeom>
              <a:rect b="b" l="l" r="r" t="t"/>
              <a:pathLst>
                <a:path extrusionOk="0" h="26064" w="9704">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6"/>
            <p:cNvSpPr/>
            <p:nvPr/>
          </p:nvSpPr>
          <p:spPr>
            <a:xfrm>
              <a:off x="4991100" y="4191000"/>
              <a:ext cx="56575" cy="53975"/>
            </a:xfrm>
            <a:custGeom>
              <a:rect b="b" l="l" r="r" t="t"/>
              <a:pathLst>
                <a:path extrusionOk="0" h="2159" w="2263">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6"/>
            <p:cNvSpPr/>
            <p:nvPr/>
          </p:nvSpPr>
          <p:spPr>
            <a:xfrm>
              <a:off x="4815775" y="4062050"/>
              <a:ext cx="78000" cy="76425"/>
            </a:xfrm>
            <a:custGeom>
              <a:rect b="b" l="l" r="r" t="t"/>
              <a:pathLst>
                <a:path extrusionOk="0" h="3057" w="312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6"/>
            <p:cNvSpPr/>
            <p:nvPr/>
          </p:nvSpPr>
          <p:spPr>
            <a:xfrm>
              <a:off x="2997100" y="4406875"/>
              <a:ext cx="25600" cy="5125"/>
            </a:xfrm>
            <a:custGeom>
              <a:rect b="b" l="l" r="r" t="t"/>
              <a:pathLst>
                <a:path extrusionOk="0" h="205" w="1024">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6"/>
            <p:cNvSpPr/>
            <p:nvPr/>
          </p:nvSpPr>
          <p:spPr>
            <a:xfrm>
              <a:off x="2698250" y="4188575"/>
              <a:ext cx="14300" cy="13925"/>
            </a:xfrm>
            <a:custGeom>
              <a:rect b="b" l="l" r="r" t="t"/>
              <a:pathLst>
                <a:path extrusionOk="0" h="557" w="572">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6"/>
            <p:cNvSpPr/>
            <p:nvPr/>
          </p:nvSpPr>
          <p:spPr>
            <a:xfrm>
              <a:off x="3732600" y="4168050"/>
              <a:ext cx="29200" cy="27800"/>
            </a:xfrm>
            <a:custGeom>
              <a:rect b="b" l="l" r="r" t="t"/>
              <a:pathLst>
                <a:path extrusionOk="0" h="1112" w="1168">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6"/>
            <p:cNvSpPr/>
            <p:nvPr/>
          </p:nvSpPr>
          <p:spPr>
            <a:xfrm>
              <a:off x="4574675" y="4319825"/>
              <a:ext cx="37825" cy="38250"/>
            </a:xfrm>
            <a:custGeom>
              <a:rect b="b" l="l" r="r" t="t"/>
              <a:pathLst>
                <a:path extrusionOk="0" h="1530" w="1513">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6"/>
            <p:cNvSpPr/>
            <p:nvPr/>
          </p:nvSpPr>
          <p:spPr>
            <a:xfrm>
              <a:off x="4163600" y="4245300"/>
              <a:ext cx="27400" cy="26400"/>
            </a:xfrm>
            <a:custGeom>
              <a:rect b="b" l="l" r="r" t="t"/>
              <a:pathLst>
                <a:path extrusionOk="0" h="1056" w="1096">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6"/>
            <p:cNvSpPr/>
            <p:nvPr/>
          </p:nvSpPr>
          <p:spPr>
            <a:xfrm>
              <a:off x="2754800" y="4228775"/>
              <a:ext cx="27100" cy="27250"/>
            </a:xfrm>
            <a:custGeom>
              <a:rect b="b" l="l" r="r" t="t"/>
              <a:pathLst>
                <a:path extrusionOk="0" h="1090" w="1084">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6"/>
            <p:cNvSpPr/>
            <p:nvPr/>
          </p:nvSpPr>
          <p:spPr>
            <a:xfrm>
              <a:off x="2582150" y="4308350"/>
              <a:ext cx="28000" cy="27250"/>
            </a:xfrm>
            <a:custGeom>
              <a:rect b="b" l="l" r="r" t="t"/>
              <a:pathLst>
                <a:path extrusionOk="0" h="1090" w="112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6"/>
            <p:cNvSpPr/>
            <p:nvPr/>
          </p:nvSpPr>
          <p:spPr>
            <a:xfrm>
              <a:off x="3259325" y="4015150"/>
              <a:ext cx="28300" cy="26950"/>
            </a:xfrm>
            <a:custGeom>
              <a:rect b="b" l="l" r="r" t="t"/>
              <a:pathLst>
                <a:path extrusionOk="0" h="1078" w="1132">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6"/>
            <p:cNvSpPr/>
            <p:nvPr/>
          </p:nvSpPr>
          <p:spPr>
            <a:xfrm>
              <a:off x="5234575" y="4397850"/>
              <a:ext cx="36625" cy="13550"/>
            </a:xfrm>
            <a:custGeom>
              <a:rect b="b" l="l" r="r" t="t"/>
              <a:pathLst>
                <a:path extrusionOk="0" h="542" w="1465">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6"/>
            <p:cNvSpPr/>
            <p:nvPr/>
          </p:nvSpPr>
          <p:spPr>
            <a:xfrm>
              <a:off x="4984250" y="3714800"/>
              <a:ext cx="39600" cy="38200"/>
            </a:xfrm>
            <a:custGeom>
              <a:rect b="b" l="l" r="r" t="t"/>
              <a:pathLst>
                <a:path extrusionOk="0" h="1528" w="1584">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6"/>
            <p:cNvSpPr/>
            <p:nvPr/>
          </p:nvSpPr>
          <p:spPr>
            <a:xfrm>
              <a:off x="3074475" y="4307150"/>
              <a:ext cx="15500" cy="15550"/>
            </a:xfrm>
            <a:custGeom>
              <a:rect b="b" l="l" r="r" t="t"/>
              <a:pathLst>
                <a:path extrusionOk="0" h="622" w="62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6"/>
            <p:cNvSpPr/>
            <p:nvPr/>
          </p:nvSpPr>
          <p:spPr>
            <a:xfrm>
              <a:off x="3911200" y="4344925"/>
              <a:ext cx="16375" cy="15575"/>
            </a:xfrm>
            <a:custGeom>
              <a:rect b="b" l="l" r="r" t="t"/>
              <a:pathLst>
                <a:path extrusionOk="0" h="623" w="655">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 name="Google Shape;561;p6"/>
          <p:cNvGrpSpPr/>
          <p:nvPr/>
        </p:nvGrpSpPr>
        <p:grpSpPr>
          <a:xfrm flipH="1">
            <a:off x="38" y="4121297"/>
            <a:ext cx="3941609" cy="1021956"/>
            <a:chOff x="2582150" y="3714800"/>
            <a:chExt cx="2689050" cy="697200"/>
          </a:xfrm>
        </p:grpSpPr>
        <p:sp>
          <p:nvSpPr>
            <p:cNvPr id="562" name="Google Shape;562;p6"/>
            <p:cNvSpPr/>
            <p:nvPr/>
          </p:nvSpPr>
          <p:spPr>
            <a:xfrm>
              <a:off x="3636750" y="4402150"/>
              <a:ext cx="25" cy="25"/>
            </a:xfrm>
            <a:custGeom>
              <a:rect b="b" l="l" r="r" t="t"/>
              <a:pathLst>
                <a:path extrusionOk="0" h="1" w="1">
                  <a:moveTo>
                    <a:pt x="1"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6"/>
            <p:cNvSpPr/>
            <p:nvPr/>
          </p:nvSpPr>
          <p:spPr>
            <a:xfrm>
              <a:off x="3640625" y="4406925"/>
              <a:ext cx="19375" cy="4475"/>
            </a:xfrm>
            <a:custGeom>
              <a:rect b="b" l="l" r="r" t="t"/>
              <a:pathLst>
                <a:path extrusionOk="0" h="179" w="775">
                  <a:moveTo>
                    <a:pt x="393" y="0"/>
                  </a:moveTo>
                  <a:lnTo>
                    <a:pt x="36" y="108"/>
                  </a:lnTo>
                  <a:lnTo>
                    <a:pt x="0" y="179"/>
                  </a:lnTo>
                  <a:lnTo>
                    <a:pt x="774" y="179"/>
                  </a:lnTo>
                  <a:lnTo>
                    <a:pt x="39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6"/>
            <p:cNvSpPr/>
            <p:nvPr/>
          </p:nvSpPr>
          <p:spPr>
            <a:xfrm>
              <a:off x="3634075" y="4403950"/>
              <a:ext cx="25" cy="625"/>
            </a:xfrm>
            <a:custGeom>
              <a:rect b="b" l="l" r="r" t="t"/>
              <a:pathLst>
                <a:path extrusionOk="0" h="25" w="1">
                  <a:moveTo>
                    <a:pt x="0" y="24"/>
                  </a:moveTo>
                  <a:lnTo>
                    <a:pt x="0" y="24"/>
                  </a:lnTo>
                  <a:lnTo>
                    <a:pt x="0" y="24"/>
                  </a:ln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6"/>
            <p:cNvSpPr/>
            <p:nvPr/>
          </p:nvSpPr>
          <p:spPr>
            <a:xfrm>
              <a:off x="3635275" y="4403050"/>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6"/>
            <p:cNvSpPr/>
            <p:nvPr/>
          </p:nvSpPr>
          <p:spPr>
            <a:xfrm>
              <a:off x="3746875" y="4334600"/>
              <a:ext cx="142325" cy="46150"/>
            </a:xfrm>
            <a:custGeom>
              <a:rect b="b" l="l" r="r" t="t"/>
              <a:pathLst>
                <a:path extrusionOk="0" h="1846" w="5693">
                  <a:moveTo>
                    <a:pt x="5418" y="0"/>
                  </a:moveTo>
                  <a:lnTo>
                    <a:pt x="1" y="1488"/>
                  </a:lnTo>
                  <a:lnTo>
                    <a:pt x="1" y="1846"/>
                  </a:lnTo>
                  <a:lnTo>
                    <a:pt x="5692" y="262"/>
                  </a:lnTo>
                  <a:lnTo>
                    <a:pt x="541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6"/>
            <p:cNvSpPr/>
            <p:nvPr/>
          </p:nvSpPr>
          <p:spPr>
            <a:xfrm>
              <a:off x="3891850" y="4256600"/>
              <a:ext cx="273575" cy="81875"/>
            </a:xfrm>
            <a:custGeom>
              <a:rect b="b" l="l" r="r" t="t"/>
              <a:pathLst>
                <a:path extrusionOk="0" h="3275" w="10943">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6"/>
            <p:cNvSpPr/>
            <p:nvPr/>
          </p:nvSpPr>
          <p:spPr>
            <a:xfrm>
              <a:off x="3634375" y="4403350"/>
              <a:ext cx="325" cy="325"/>
            </a:xfrm>
            <a:custGeom>
              <a:rect b="b" l="l" r="r" t="t"/>
              <a:pathLst>
                <a:path extrusionOk="0" h="13" w="13">
                  <a:moveTo>
                    <a:pt x="0" y="12"/>
                  </a:move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6"/>
            <p:cNvSpPr/>
            <p:nvPr/>
          </p:nvSpPr>
          <p:spPr>
            <a:xfrm>
              <a:off x="3635275" y="4402450"/>
              <a:ext cx="300" cy="625"/>
            </a:xfrm>
            <a:custGeom>
              <a:rect b="b" l="l" r="r" t="t"/>
              <a:pathLst>
                <a:path extrusionOk="0" h="25" w="12">
                  <a:moveTo>
                    <a:pt x="12" y="1"/>
                  </a:moveTo>
                  <a:cubicBezTo>
                    <a:pt x="12" y="1"/>
                    <a:pt x="0" y="25"/>
                    <a:pt x="12" y="1"/>
                  </a:cubicBezTo>
                  <a:lnTo>
                    <a:pt x="0" y="25"/>
                  </a:lnTo>
                  <a:lnTo>
                    <a:pt x="0" y="25"/>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6"/>
            <p:cNvSpPr/>
            <p:nvPr/>
          </p:nvSpPr>
          <p:spPr>
            <a:xfrm>
              <a:off x="3636750" y="4373575"/>
              <a:ext cx="101825" cy="35750"/>
            </a:xfrm>
            <a:custGeom>
              <a:rect b="b" l="l" r="r" t="t"/>
              <a:pathLst>
                <a:path extrusionOk="0" h="1430" w="4073">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6"/>
            <p:cNvSpPr/>
            <p:nvPr/>
          </p:nvSpPr>
          <p:spPr>
            <a:xfrm>
              <a:off x="3635850" y="4402150"/>
              <a:ext cx="925" cy="325"/>
            </a:xfrm>
            <a:custGeom>
              <a:rect b="b" l="l" r="r" t="t"/>
              <a:pathLst>
                <a:path extrusionOk="0" h="13" w="37">
                  <a:moveTo>
                    <a:pt x="37" y="1"/>
                  </a:moveTo>
                  <a:cubicBezTo>
                    <a:pt x="13" y="1"/>
                    <a:pt x="1" y="1"/>
                    <a:pt x="1" y="13"/>
                  </a:cubicBezTo>
                  <a:cubicBezTo>
                    <a:pt x="1" y="13"/>
                    <a:pt x="13" y="1"/>
                    <a:pt x="3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6"/>
            <p:cNvSpPr/>
            <p:nvPr/>
          </p:nvSpPr>
          <p:spPr>
            <a:xfrm>
              <a:off x="3634075" y="4403950"/>
              <a:ext cx="325" cy="925"/>
            </a:xfrm>
            <a:custGeom>
              <a:rect b="b" l="l" r="r" t="t"/>
              <a:pathLst>
                <a:path extrusionOk="0" h="37" w="13">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6"/>
            <p:cNvSpPr/>
            <p:nvPr/>
          </p:nvSpPr>
          <p:spPr>
            <a:xfrm>
              <a:off x="2599425" y="4199450"/>
              <a:ext cx="104800" cy="112250"/>
            </a:xfrm>
            <a:custGeom>
              <a:rect b="b" l="l" r="r" t="t"/>
              <a:pathLst>
                <a:path extrusionOk="0" h="4490" w="4192">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6"/>
            <p:cNvSpPr/>
            <p:nvPr/>
          </p:nvSpPr>
          <p:spPr>
            <a:xfrm>
              <a:off x="2778900" y="4187850"/>
              <a:ext cx="124150" cy="53600"/>
            </a:xfrm>
            <a:custGeom>
              <a:rect b="b" l="l" r="r" t="t"/>
              <a:pathLst>
                <a:path extrusionOk="0" h="2144" w="4966">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6"/>
            <p:cNvSpPr/>
            <p:nvPr/>
          </p:nvSpPr>
          <p:spPr>
            <a:xfrm>
              <a:off x="2905125" y="4188150"/>
              <a:ext cx="900" cy="625"/>
            </a:xfrm>
            <a:custGeom>
              <a:rect b="b" l="l" r="r" t="t"/>
              <a:pathLst>
                <a:path extrusionOk="0" h="25" w="36">
                  <a:moveTo>
                    <a:pt x="0" y="0"/>
                  </a:moveTo>
                  <a:cubicBezTo>
                    <a:pt x="12" y="0"/>
                    <a:pt x="12" y="24"/>
                    <a:pt x="36" y="24"/>
                  </a:cubicBezTo>
                  <a:cubicBezTo>
                    <a:pt x="12" y="24"/>
                    <a:pt x="12"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6"/>
            <p:cNvSpPr/>
            <p:nvPr/>
          </p:nvSpPr>
          <p:spPr>
            <a:xfrm>
              <a:off x="2903925" y="4187850"/>
              <a:ext cx="925" cy="25"/>
            </a:xfrm>
            <a:custGeom>
              <a:rect b="b" l="l" r="r" t="t"/>
              <a:pathLst>
                <a:path extrusionOk="0" h="1" w="37">
                  <a:moveTo>
                    <a:pt x="0" y="0"/>
                  </a:move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6"/>
            <p:cNvSpPr/>
            <p:nvPr/>
          </p:nvSpPr>
          <p:spPr>
            <a:xfrm>
              <a:off x="2903325" y="4187850"/>
              <a:ext cx="625" cy="25"/>
            </a:xfrm>
            <a:custGeom>
              <a:rect b="b" l="l" r="r" t="t"/>
              <a:pathLst>
                <a:path extrusionOk="0" h="1" w="25">
                  <a:moveTo>
                    <a:pt x="1" y="0"/>
                  </a:move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6"/>
            <p:cNvSpPr/>
            <p:nvPr/>
          </p:nvSpPr>
          <p:spPr>
            <a:xfrm>
              <a:off x="2906000" y="4188750"/>
              <a:ext cx="25" cy="25"/>
            </a:xfrm>
            <a:custGeom>
              <a:rect b="b" l="l" r="r" t="t"/>
              <a:pathLst>
                <a:path extrusionOk="0" h="1" w="1">
                  <a:moveTo>
                    <a:pt x="1" y="0"/>
                  </a:move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6"/>
            <p:cNvSpPr/>
            <p:nvPr/>
          </p:nvSpPr>
          <p:spPr>
            <a:xfrm>
              <a:off x="2898575" y="4188150"/>
              <a:ext cx="179200" cy="127725"/>
            </a:xfrm>
            <a:custGeom>
              <a:rect b="b" l="l" r="r" t="t"/>
              <a:pathLst>
                <a:path extrusionOk="0" h="5109" w="7168">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6"/>
            <p:cNvSpPr/>
            <p:nvPr/>
          </p:nvSpPr>
          <p:spPr>
            <a:xfrm>
              <a:off x="2605375" y="4242625"/>
              <a:ext cx="151825" cy="76225"/>
            </a:xfrm>
            <a:custGeom>
              <a:rect b="b" l="l" r="r" t="t"/>
              <a:pathLst>
                <a:path extrusionOk="0" h="3049" w="6073">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6"/>
            <p:cNvSpPr/>
            <p:nvPr/>
          </p:nvSpPr>
          <p:spPr>
            <a:xfrm>
              <a:off x="2768500" y="4252150"/>
              <a:ext cx="210450" cy="159250"/>
            </a:xfrm>
            <a:custGeom>
              <a:rect b="b" l="l" r="r" t="t"/>
              <a:pathLst>
                <a:path extrusionOk="0" h="6370" w="8418">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6"/>
            <p:cNvSpPr/>
            <p:nvPr/>
          </p:nvSpPr>
          <p:spPr>
            <a:xfrm>
              <a:off x="2694975" y="4191125"/>
              <a:ext cx="62225" cy="54200"/>
            </a:xfrm>
            <a:custGeom>
              <a:rect b="b" l="l" r="r" t="t"/>
              <a:pathLst>
                <a:path extrusionOk="0" h="2168" w="2489">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6"/>
            <p:cNvSpPr/>
            <p:nvPr/>
          </p:nvSpPr>
          <p:spPr>
            <a:xfrm>
              <a:off x="3016725" y="4319125"/>
              <a:ext cx="67000" cy="92275"/>
            </a:xfrm>
            <a:custGeom>
              <a:rect b="b" l="l" r="r" t="t"/>
              <a:pathLst>
                <a:path extrusionOk="0" h="3691" w="268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6"/>
            <p:cNvSpPr/>
            <p:nvPr/>
          </p:nvSpPr>
          <p:spPr>
            <a:xfrm>
              <a:off x="3084000" y="4036650"/>
              <a:ext cx="186075" cy="275050"/>
            </a:xfrm>
            <a:custGeom>
              <a:rect b="b" l="l" r="r" t="t"/>
              <a:pathLst>
                <a:path extrusionOk="0" h="11002" w="7443">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6"/>
            <p:cNvSpPr/>
            <p:nvPr/>
          </p:nvSpPr>
          <p:spPr>
            <a:xfrm>
              <a:off x="3088475" y="4311375"/>
              <a:ext cx="161950" cy="100025"/>
            </a:xfrm>
            <a:custGeom>
              <a:rect b="b" l="l" r="r" t="t"/>
              <a:pathLst>
                <a:path extrusionOk="0" h="4001" w="6478">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6"/>
            <p:cNvSpPr/>
            <p:nvPr/>
          </p:nvSpPr>
          <p:spPr>
            <a:xfrm>
              <a:off x="3271525" y="4040200"/>
              <a:ext cx="47350" cy="371200"/>
            </a:xfrm>
            <a:custGeom>
              <a:rect b="b" l="l" r="r" t="t"/>
              <a:pathLst>
                <a:path extrusionOk="0" h="14848" w="1894">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6"/>
            <p:cNvSpPr/>
            <p:nvPr/>
          </p:nvSpPr>
          <p:spPr>
            <a:xfrm>
              <a:off x="3632275" y="4401925"/>
              <a:ext cx="10750" cy="9475"/>
            </a:xfrm>
            <a:custGeom>
              <a:rect b="b" l="l" r="r" t="t"/>
              <a:pathLst>
                <a:path extrusionOk="0" h="379" w="43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6"/>
            <p:cNvSpPr/>
            <p:nvPr/>
          </p:nvSpPr>
          <p:spPr>
            <a:xfrm>
              <a:off x="3737350" y="4195300"/>
              <a:ext cx="14325" cy="216100"/>
            </a:xfrm>
            <a:custGeom>
              <a:rect b="b" l="l" r="r" t="t"/>
              <a:pathLst>
                <a:path extrusionOk="0" h="8644" w="573">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6"/>
            <p:cNvSpPr/>
            <p:nvPr/>
          </p:nvSpPr>
          <p:spPr>
            <a:xfrm>
              <a:off x="4021625" y="4264050"/>
              <a:ext cx="149750" cy="147350"/>
            </a:xfrm>
            <a:custGeom>
              <a:rect b="b" l="l" r="r" t="t"/>
              <a:pathLst>
                <a:path extrusionOk="0" h="5894" w="599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6"/>
            <p:cNvSpPr/>
            <p:nvPr/>
          </p:nvSpPr>
          <p:spPr>
            <a:xfrm>
              <a:off x="4484475" y="4346500"/>
              <a:ext cx="96475" cy="64900"/>
            </a:xfrm>
            <a:custGeom>
              <a:rect b="b" l="l" r="r" t="t"/>
              <a:pathLst>
                <a:path extrusionOk="0" h="2596" w="3859">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6"/>
            <p:cNvSpPr/>
            <p:nvPr/>
          </p:nvSpPr>
          <p:spPr>
            <a:xfrm>
              <a:off x="3743025" y="4194700"/>
              <a:ext cx="230700" cy="216425"/>
            </a:xfrm>
            <a:custGeom>
              <a:rect b="b" l="l" r="r" t="t"/>
              <a:pathLst>
                <a:path extrusionOk="0" h="8657" w="9228">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6"/>
            <p:cNvSpPr/>
            <p:nvPr/>
          </p:nvSpPr>
          <p:spPr>
            <a:xfrm>
              <a:off x="4185325" y="4269100"/>
              <a:ext cx="69975" cy="142300"/>
            </a:xfrm>
            <a:custGeom>
              <a:rect b="b" l="l" r="r" t="t"/>
              <a:pathLst>
                <a:path extrusionOk="0" h="5692" w="2799">
                  <a:moveTo>
                    <a:pt x="1" y="1"/>
                  </a:moveTo>
                  <a:lnTo>
                    <a:pt x="2430" y="5692"/>
                  </a:lnTo>
                  <a:lnTo>
                    <a:pt x="2799" y="5692"/>
                  </a:lnTo>
                  <a:lnTo>
                    <a:pt x="572" y="465"/>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6"/>
            <p:cNvSpPr/>
            <p:nvPr/>
          </p:nvSpPr>
          <p:spPr>
            <a:xfrm>
              <a:off x="4174625" y="4240475"/>
              <a:ext cx="9550" cy="5725"/>
            </a:xfrm>
            <a:custGeom>
              <a:rect b="b" l="l" r="r" t="t"/>
              <a:pathLst>
                <a:path extrusionOk="0" h="229" w="382">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6"/>
            <p:cNvSpPr/>
            <p:nvPr/>
          </p:nvSpPr>
          <p:spPr>
            <a:xfrm>
              <a:off x="4599075" y="4353050"/>
              <a:ext cx="37825" cy="58350"/>
            </a:xfrm>
            <a:custGeom>
              <a:rect b="b" l="l" r="r" t="t"/>
              <a:pathLst>
                <a:path extrusionOk="0" h="2334" w="1513">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6"/>
            <p:cNvSpPr/>
            <p:nvPr/>
          </p:nvSpPr>
          <p:spPr>
            <a:xfrm>
              <a:off x="4185025" y="4263750"/>
              <a:ext cx="182500" cy="147650"/>
            </a:xfrm>
            <a:custGeom>
              <a:rect b="b" l="l" r="r" t="t"/>
              <a:pathLst>
                <a:path extrusionOk="0" h="5906" w="730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6"/>
            <p:cNvSpPr/>
            <p:nvPr/>
          </p:nvSpPr>
          <p:spPr>
            <a:xfrm>
              <a:off x="4189800" y="4255125"/>
              <a:ext cx="386375" cy="83950"/>
            </a:xfrm>
            <a:custGeom>
              <a:rect b="b" l="l" r="r" t="t"/>
              <a:pathLst>
                <a:path extrusionOk="0" h="3358" w="15455">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6"/>
            <p:cNvSpPr/>
            <p:nvPr/>
          </p:nvSpPr>
          <p:spPr>
            <a:xfrm>
              <a:off x="4185925" y="3740775"/>
              <a:ext cx="804900" cy="513475"/>
            </a:xfrm>
            <a:custGeom>
              <a:rect b="b" l="l" r="r" t="t"/>
              <a:pathLst>
                <a:path extrusionOk="0" h="20539" w="32196">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6"/>
            <p:cNvSpPr/>
            <p:nvPr/>
          </p:nvSpPr>
          <p:spPr>
            <a:xfrm>
              <a:off x="4604725" y="4122375"/>
              <a:ext cx="224450" cy="207175"/>
            </a:xfrm>
            <a:custGeom>
              <a:rect b="b" l="l" r="r" t="t"/>
              <a:pathLst>
                <a:path extrusionOk="0" h="8287" w="8978">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6"/>
            <p:cNvSpPr/>
            <p:nvPr/>
          </p:nvSpPr>
          <p:spPr>
            <a:xfrm>
              <a:off x="4727950" y="4136950"/>
              <a:ext cx="125650" cy="274450"/>
            </a:xfrm>
            <a:custGeom>
              <a:rect b="b" l="l" r="r" t="t"/>
              <a:pathLst>
                <a:path extrusionOk="0" h="10978" w="5026">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6"/>
            <p:cNvSpPr/>
            <p:nvPr/>
          </p:nvSpPr>
          <p:spPr>
            <a:xfrm>
              <a:off x="4605925" y="4346200"/>
              <a:ext cx="86650" cy="65200"/>
            </a:xfrm>
            <a:custGeom>
              <a:rect b="b" l="l" r="r" t="t"/>
              <a:pathLst>
                <a:path extrusionOk="0" h="2608" w="3466">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6"/>
            <p:cNvSpPr/>
            <p:nvPr/>
          </p:nvSpPr>
          <p:spPr>
            <a:xfrm>
              <a:off x="5016400" y="4244400"/>
              <a:ext cx="9250" cy="167000"/>
            </a:xfrm>
            <a:custGeom>
              <a:rect b="b" l="l" r="r" t="t"/>
              <a:pathLst>
                <a:path extrusionOk="0" h="6680" w="37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6"/>
            <p:cNvSpPr/>
            <p:nvPr/>
          </p:nvSpPr>
          <p:spPr>
            <a:xfrm>
              <a:off x="5021450" y="4188150"/>
              <a:ext cx="3300" cy="3900"/>
            </a:xfrm>
            <a:custGeom>
              <a:rect b="b" l="l" r="r" t="t"/>
              <a:pathLst>
                <a:path extrusionOk="0" h="156" w="132">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6"/>
            <p:cNvSpPr/>
            <p:nvPr/>
          </p:nvSpPr>
          <p:spPr>
            <a:xfrm>
              <a:off x="4864275" y="3750900"/>
              <a:ext cx="138450" cy="315225"/>
            </a:xfrm>
            <a:custGeom>
              <a:rect b="b" l="l" r="r" t="t"/>
              <a:pathLst>
                <a:path extrusionOk="0" h="12609" w="5538">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6"/>
            <p:cNvSpPr/>
            <p:nvPr/>
          </p:nvSpPr>
          <p:spPr>
            <a:xfrm>
              <a:off x="5003300" y="3753275"/>
              <a:ext cx="18175" cy="439050"/>
            </a:xfrm>
            <a:custGeom>
              <a:rect b="b" l="l" r="r" t="t"/>
              <a:pathLst>
                <a:path extrusionOk="0" h="17562" w="727">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6"/>
            <p:cNvSpPr/>
            <p:nvPr/>
          </p:nvSpPr>
          <p:spPr>
            <a:xfrm>
              <a:off x="4886325" y="4112250"/>
              <a:ext cx="111625" cy="96750"/>
            </a:xfrm>
            <a:custGeom>
              <a:rect b="b" l="l" r="r" t="t"/>
              <a:pathLst>
                <a:path extrusionOk="0" h="3870" w="4465">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6"/>
            <p:cNvSpPr/>
            <p:nvPr/>
          </p:nvSpPr>
          <p:spPr>
            <a:xfrm>
              <a:off x="5032450" y="4235775"/>
              <a:ext cx="207800" cy="173550"/>
            </a:xfrm>
            <a:custGeom>
              <a:rect b="b" l="l" r="r" t="t"/>
              <a:pathLst>
                <a:path extrusionOk="0" h="6942" w="8312">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6"/>
            <p:cNvSpPr/>
            <p:nvPr/>
          </p:nvSpPr>
          <p:spPr>
            <a:xfrm>
              <a:off x="5006875" y="3750000"/>
              <a:ext cx="242600" cy="651600"/>
            </a:xfrm>
            <a:custGeom>
              <a:rect b="b" l="l" r="r" t="t"/>
              <a:pathLst>
                <a:path extrusionOk="0" h="26064" w="9704">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6"/>
            <p:cNvSpPr/>
            <p:nvPr/>
          </p:nvSpPr>
          <p:spPr>
            <a:xfrm>
              <a:off x="4991100" y="4191000"/>
              <a:ext cx="56575" cy="53975"/>
            </a:xfrm>
            <a:custGeom>
              <a:rect b="b" l="l" r="r" t="t"/>
              <a:pathLst>
                <a:path extrusionOk="0" h="2159" w="2263">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6"/>
            <p:cNvSpPr/>
            <p:nvPr/>
          </p:nvSpPr>
          <p:spPr>
            <a:xfrm>
              <a:off x="4815775" y="4062050"/>
              <a:ext cx="78000" cy="76425"/>
            </a:xfrm>
            <a:custGeom>
              <a:rect b="b" l="l" r="r" t="t"/>
              <a:pathLst>
                <a:path extrusionOk="0" h="3057" w="312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6"/>
            <p:cNvSpPr/>
            <p:nvPr/>
          </p:nvSpPr>
          <p:spPr>
            <a:xfrm>
              <a:off x="2997100" y="4406875"/>
              <a:ext cx="25600" cy="5125"/>
            </a:xfrm>
            <a:custGeom>
              <a:rect b="b" l="l" r="r" t="t"/>
              <a:pathLst>
                <a:path extrusionOk="0" h="205" w="1024">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6"/>
            <p:cNvSpPr/>
            <p:nvPr/>
          </p:nvSpPr>
          <p:spPr>
            <a:xfrm>
              <a:off x="2698250" y="4188575"/>
              <a:ext cx="14300" cy="13925"/>
            </a:xfrm>
            <a:custGeom>
              <a:rect b="b" l="l" r="r" t="t"/>
              <a:pathLst>
                <a:path extrusionOk="0" h="557" w="572">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6"/>
            <p:cNvSpPr/>
            <p:nvPr/>
          </p:nvSpPr>
          <p:spPr>
            <a:xfrm>
              <a:off x="3732600" y="4168050"/>
              <a:ext cx="29200" cy="27800"/>
            </a:xfrm>
            <a:custGeom>
              <a:rect b="b" l="l" r="r" t="t"/>
              <a:pathLst>
                <a:path extrusionOk="0" h="1112" w="1168">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6"/>
            <p:cNvSpPr/>
            <p:nvPr/>
          </p:nvSpPr>
          <p:spPr>
            <a:xfrm>
              <a:off x="4574675" y="4319825"/>
              <a:ext cx="37825" cy="38250"/>
            </a:xfrm>
            <a:custGeom>
              <a:rect b="b" l="l" r="r" t="t"/>
              <a:pathLst>
                <a:path extrusionOk="0" h="1530" w="1513">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6"/>
            <p:cNvSpPr/>
            <p:nvPr/>
          </p:nvSpPr>
          <p:spPr>
            <a:xfrm>
              <a:off x="4163600" y="4245300"/>
              <a:ext cx="27400" cy="26400"/>
            </a:xfrm>
            <a:custGeom>
              <a:rect b="b" l="l" r="r" t="t"/>
              <a:pathLst>
                <a:path extrusionOk="0" h="1056" w="1096">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6"/>
            <p:cNvSpPr/>
            <p:nvPr/>
          </p:nvSpPr>
          <p:spPr>
            <a:xfrm>
              <a:off x="2754800" y="4228775"/>
              <a:ext cx="27100" cy="27250"/>
            </a:xfrm>
            <a:custGeom>
              <a:rect b="b" l="l" r="r" t="t"/>
              <a:pathLst>
                <a:path extrusionOk="0" h="1090" w="1084">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6"/>
            <p:cNvSpPr/>
            <p:nvPr/>
          </p:nvSpPr>
          <p:spPr>
            <a:xfrm>
              <a:off x="2582150" y="4308350"/>
              <a:ext cx="28000" cy="27250"/>
            </a:xfrm>
            <a:custGeom>
              <a:rect b="b" l="l" r="r" t="t"/>
              <a:pathLst>
                <a:path extrusionOk="0" h="1090" w="112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6"/>
            <p:cNvSpPr/>
            <p:nvPr/>
          </p:nvSpPr>
          <p:spPr>
            <a:xfrm>
              <a:off x="3259325" y="4015150"/>
              <a:ext cx="28300" cy="26950"/>
            </a:xfrm>
            <a:custGeom>
              <a:rect b="b" l="l" r="r" t="t"/>
              <a:pathLst>
                <a:path extrusionOk="0" h="1078" w="1132">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6"/>
            <p:cNvSpPr/>
            <p:nvPr/>
          </p:nvSpPr>
          <p:spPr>
            <a:xfrm>
              <a:off x="5234575" y="4397850"/>
              <a:ext cx="36625" cy="13550"/>
            </a:xfrm>
            <a:custGeom>
              <a:rect b="b" l="l" r="r" t="t"/>
              <a:pathLst>
                <a:path extrusionOk="0" h="542" w="1465">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6"/>
            <p:cNvSpPr/>
            <p:nvPr/>
          </p:nvSpPr>
          <p:spPr>
            <a:xfrm>
              <a:off x="4984250" y="3714800"/>
              <a:ext cx="39600" cy="38200"/>
            </a:xfrm>
            <a:custGeom>
              <a:rect b="b" l="l" r="r" t="t"/>
              <a:pathLst>
                <a:path extrusionOk="0" h="1528" w="1584">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6"/>
            <p:cNvSpPr/>
            <p:nvPr/>
          </p:nvSpPr>
          <p:spPr>
            <a:xfrm>
              <a:off x="3074475" y="4307150"/>
              <a:ext cx="15500" cy="15550"/>
            </a:xfrm>
            <a:custGeom>
              <a:rect b="b" l="l" r="r" t="t"/>
              <a:pathLst>
                <a:path extrusionOk="0" h="622" w="62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6"/>
            <p:cNvSpPr/>
            <p:nvPr/>
          </p:nvSpPr>
          <p:spPr>
            <a:xfrm>
              <a:off x="3911200" y="4344925"/>
              <a:ext cx="16375" cy="15575"/>
            </a:xfrm>
            <a:custGeom>
              <a:rect b="b" l="l" r="r" t="t"/>
              <a:pathLst>
                <a:path extrusionOk="0" h="623" w="655">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 name="Google Shape;622;p6"/>
          <p:cNvGrpSpPr/>
          <p:nvPr/>
        </p:nvGrpSpPr>
        <p:grpSpPr>
          <a:xfrm rot="10800000">
            <a:off x="157" y="95"/>
            <a:ext cx="1146035" cy="1362783"/>
            <a:chOff x="3048875" y="2669025"/>
            <a:chExt cx="504550" cy="599975"/>
          </a:xfrm>
        </p:grpSpPr>
        <p:sp>
          <p:nvSpPr>
            <p:cNvPr id="623" name="Google Shape;623;p6"/>
            <p:cNvSpPr/>
            <p:nvPr/>
          </p:nvSpPr>
          <p:spPr>
            <a:xfrm>
              <a:off x="3048875" y="3200825"/>
              <a:ext cx="57175" cy="68175"/>
            </a:xfrm>
            <a:custGeom>
              <a:rect b="b" l="l" r="r" t="t"/>
              <a:pathLst>
                <a:path extrusionOk="0" h="2727" w="2287">
                  <a:moveTo>
                    <a:pt x="2215" y="0"/>
                  </a:moveTo>
                  <a:cubicBezTo>
                    <a:pt x="2180" y="0"/>
                    <a:pt x="2156" y="12"/>
                    <a:pt x="2120" y="36"/>
                  </a:cubicBezTo>
                  <a:lnTo>
                    <a:pt x="1" y="2727"/>
                  </a:lnTo>
                  <a:lnTo>
                    <a:pt x="358" y="2727"/>
                  </a:lnTo>
                  <a:lnTo>
                    <a:pt x="2287" y="286"/>
                  </a:lnTo>
                  <a:cubicBezTo>
                    <a:pt x="2275" y="250"/>
                    <a:pt x="2251" y="203"/>
                    <a:pt x="2239" y="179"/>
                  </a:cubicBezTo>
                  <a:cubicBezTo>
                    <a:pt x="2227" y="119"/>
                    <a:pt x="2215" y="60"/>
                    <a:pt x="22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6"/>
            <p:cNvSpPr/>
            <p:nvPr/>
          </p:nvSpPr>
          <p:spPr>
            <a:xfrm>
              <a:off x="3117925" y="2833225"/>
              <a:ext cx="56300" cy="351550"/>
            </a:xfrm>
            <a:custGeom>
              <a:rect b="b" l="l" r="r" t="t"/>
              <a:pathLst>
                <a:path extrusionOk="0" h="14062" w="2252">
                  <a:moveTo>
                    <a:pt x="2251" y="0"/>
                  </a:moveTo>
                  <a:lnTo>
                    <a:pt x="2251" y="0"/>
                  </a:lnTo>
                  <a:cubicBezTo>
                    <a:pt x="2216" y="12"/>
                    <a:pt x="2204" y="36"/>
                    <a:pt x="2168" y="36"/>
                  </a:cubicBezTo>
                  <a:cubicBezTo>
                    <a:pt x="2140" y="50"/>
                    <a:pt x="2113" y="57"/>
                    <a:pt x="2088" y="57"/>
                  </a:cubicBezTo>
                  <a:cubicBezTo>
                    <a:pt x="2050" y="57"/>
                    <a:pt x="2013" y="41"/>
                    <a:pt x="1977" y="12"/>
                  </a:cubicBezTo>
                  <a:lnTo>
                    <a:pt x="1" y="14026"/>
                  </a:lnTo>
                  <a:cubicBezTo>
                    <a:pt x="72" y="14038"/>
                    <a:pt x="180" y="14049"/>
                    <a:pt x="275" y="14061"/>
                  </a:cubicBezTo>
                  <a:lnTo>
                    <a:pt x="225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6"/>
            <p:cNvSpPr/>
            <p:nvPr/>
          </p:nvSpPr>
          <p:spPr>
            <a:xfrm>
              <a:off x="3174200" y="2826975"/>
              <a:ext cx="144675" cy="8050"/>
            </a:xfrm>
            <a:custGeom>
              <a:rect b="b" l="l" r="r" t="t"/>
              <a:pathLst>
                <a:path extrusionOk="0" h="322" w="5787">
                  <a:moveTo>
                    <a:pt x="24" y="0"/>
                  </a:moveTo>
                  <a:lnTo>
                    <a:pt x="24" y="0"/>
                  </a:lnTo>
                  <a:cubicBezTo>
                    <a:pt x="48" y="12"/>
                    <a:pt x="48" y="24"/>
                    <a:pt x="60" y="36"/>
                  </a:cubicBezTo>
                  <a:cubicBezTo>
                    <a:pt x="72" y="119"/>
                    <a:pt x="60" y="203"/>
                    <a:pt x="0" y="262"/>
                  </a:cubicBezTo>
                  <a:lnTo>
                    <a:pt x="5763" y="322"/>
                  </a:lnTo>
                  <a:cubicBezTo>
                    <a:pt x="5739" y="226"/>
                    <a:pt x="5763" y="131"/>
                    <a:pt x="5787" y="60"/>
                  </a:cubicBez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6"/>
            <p:cNvSpPr/>
            <p:nvPr/>
          </p:nvSpPr>
          <p:spPr>
            <a:xfrm>
              <a:off x="3128650" y="3208250"/>
              <a:ext cx="68500" cy="60175"/>
            </a:xfrm>
            <a:custGeom>
              <a:rect b="b" l="l" r="r" t="t"/>
              <a:pathLst>
                <a:path extrusionOk="0" h="2407" w="2740">
                  <a:moveTo>
                    <a:pt x="203" y="1"/>
                  </a:moveTo>
                  <a:cubicBezTo>
                    <a:pt x="155" y="72"/>
                    <a:pt x="96" y="144"/>
                    <a:pt x="1" y="191"/>
                  </a:cubicBezTo>
                  <a:lnTo>
                    <a:pt x="2346" y="2406"/>
                  </a:lnTo>
                  <a:lnTo>
                    <a:pt x="2739" y="2406"/>
                  </a:lnTo>
                  <a:lnTo>
                    <a:pt x="2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6"/>
            <p:cNvSpPr/>
            <p:nvPr/>
          </p:nvSpPr>
          <p:spPr>
            <a:xfrm>
              <a:off x="3202775" y="3124925"/>
              <a:ext cx="147350" cy="144075"/>
            </a:xfrm>
            <a:custGeom>
              <a:rect b="b" l="l" r="r" t="t"/>
              <a:pathLst>
                <a:path extrusionOk="0" h="5763" w="5894">
                  <a:moveTo>
                    <a:pt x="5703" y="0"/>
                  </a:moveTo>
                  <a:lnTo>
                    <a:pt x="0" y="5763"/>
                  </a:lnTo>
                  <a:lnTo>
                    <a:pt x="393" y="5763"/>
                  </a:lnTo>
                  <a:lnTo>
                    <a:pt x="5894" y="191"/>
                  </a:lnTo>
                  <a:cubicBezTo>
                    <a:pt x="5822" y="143"/>
                    <a:pt x="5751" y="84"/>
                    <a:pt x="570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6"/>
            <p:cNvSpPr/>
            <p:nvPr/>
          </p:nvSpPr>
          <p:spPr>
            <a:xfrm>
              <a:off x="3367375" y="2941850"/>
              <a:ext cx="161950" cy="165825"/>
            </a:xfrm>
            <a:custGeom>
              <a:rect b="b" l="l" r="r" t="t"/>
              <a:pathLst>
                <a:path extrusionOk="0" h="6633" w="6478">
                  <a:moveTo>
                    <a:pt x="6311" y="1"/>
                  </a:moveTo>
                  <a:lnTo>
                    <a:pt x="0" y="6442"/>
                  </a:lnTo>
                  <a:cubicBezTo>
                    <a:pt x="72" y="6490"/>
                    <a:pt x="131" y="6561"/>
                    <a:pt x="191" y="6633"/>
                  </a:cubicBezTo>
                  <a:lnTo>
                    <a:pt x="6477" y="203"/>
                  </a:lnTo>
                  <a:cubicBezTo>
                    <a:pt x="6466" y="191"/>
                    <a:pt x="6466" y="156"/>
                    <a:pt x="6466" y="144"/>
                  </a:cubicBezTo>
                  <a:cubicBezTo>
                    <a:pt x="6382" y="132"/>
                    <a:pt x="6323" y="72"/>
                    <a:pt x="631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6"/>
            <p:cNvSpPr/>
            <p:nvPr/>
          </p:nvSpPr>
          <p:spPr>
            <a:xfrm>
              <a:off x="3356050" y="3130875"/>
              <a:ext cx="23850" cy="137550"/>
            </a:xfrm>
            <a:custGeom>
              <a:rect b="b" l="l" r="r" t="t"/>
              <a:pathLst>
                <a:path extrusionOk="0" h="5502" w="954">
                  <a:moveTo>
                    <a:pt x="287" y="0"/>
                  </a:moveTo>
                  <a:cubicBezTo>
                    <a:pt x="231" y="28"/>
                    <a:pt x="175" y="40"/>
                    <a:pt x="119" y="40"/>
                  </a:cubicBezTo>
                  <a:cubicBezTo>
                    <a:pt x="80" y="40"/>
                    <a:pt x="40" y="34"/>
                    <a:pt x="1" y="24"/>
                  </a:cubicBezTo>
                  <a:lnTo>
                    <a:pt x="1" y="24"/>
                  </a:lnTo>
                  <a:lnTo>
                    <a:pt x="668" y="5501"/>
                  </a:lnTo>
                  <a:lnTo>
                    <a:pt x="953" y="5501"/>
                  </a:lnTo>
                  <a:lnTo>
                    <a:pt x="28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6"/>
            <p:cNvSpPr/>
            <p:nvPr/>
          </p:nvSpPr>
          <p:spPr>
            <a:xfrm>
              <a:off x="3310225" y="2699575"/>
              <a:ext cx="19975" cy="123550"/>
            </a:xfrm>
            <a:custGeom>
              <a:rect b="b" l="l" r="r" t="t"/>
              <a:pathLst>
                <a:path extrusionOk="0" h="4942" w="799">
                  <a:moveTo>
                    <a:pt x="274" y="0"/>
                  </a:moveTo>
                  <a:cubicBezTo>
                    <a:pt x="262" y="0"/>
                    <a:pt x="239" y="12"/>
                    <a:pt x="227" y="12"/>
                  </a:cubicBezTo>
                  <a:cubicBezTo>
                    <a:pt x="155" y="48"/>
                    <a:pt x="84" y="48"/>
                    <a:pt x="0" y="48"/>
                  </a:cubicBezTo>
                  <a:lnTo>
                    <a:pt x="524" y="4941"/>
                  </a:lnTo>
                  <a:cubicBezTo>
                    <a:pt x="536" y="4929"/>
                    <a:pt x="572" y="4918"/>
                    <a:pt x="584" y="4918"/>
                  </a:cubicBezTo>
                  <a:cubicBezTo>
                    <a:pt x="629" y="4895"/>
                    <a:pt x="679" y="4887"/>
                    <a:pt x="725" y="4887"/>
                  </a:cubicBezTo>
                  <a:cubicBezTo>
                    <a:pt x="751" y="4887"/>
                    <a:pt x="776" y="4889"/>
                    <a:pt x="798" y="4894"/>
                  </a:cubicBez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6"/>
            <p:cNvSpPr/>
            <p:nvPr/>
          </p:nvSpPr>
          <p:spPr>
            <a:xfrm>
              <a:off x="3338500" y="2828750"/>
              <a:ext cx="94675" cy="9550"/>
            </a:xfrm>
            <a:custGeom>
              <a:rect b="b" l="l" r="r" t="t"/>
              <a:pathLst>
                <a:path extrusionOk="0" h="382" w="3787">
                  <a:moveTo>
                    <a:pt x="1" y="1"/>
                  </a:moveTo>
                  <a:cubicBezTo>
                    <a:pt x="1" y="12"/>
                    <a:pt x="24" y="12"/>
                    <a:pt x="24" y="24"/>
                  </a:cubicBezTo>
                  <a:cubicBezTo>
                    <a:pt x="48" y="120"/>
                    <a:pt x="48" y="191"/>
                    <a:pt x="36" y="286"/>
                  </a:cubicBezTo>
                  <a:lnTo>
                    <a:pt x="3787" y="382"/>
                  </a:lnTo>
                  <a:cubicBezTo>
                    <a:pt x="3775" y="370"/>
                    <a:pt x="3775" y="358"/>
                    <a:pt x="3775" y="346"/>
                  </a:cubicBezTo>
                  <a:cubicBezTo>
                    <a:pt x="3739" y="251"/>
                    <a:pt x="3739" y="179"/>
                    <a:pt x="3751" y="108"/>
                  </a:cubicBez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6"/>
            <p:cNvSpPr/>
            <p:nvPr/>
          </p:nvSpPr>
          <p:spPr>
            <a:xfrm>
              <a:off x="3531375" y="2913875"/>
              <a:ext cx="22050" cy="23850"/>
            </a:xfrm>
            <a:custGeom>
              <a:rect b="b" l="l" r="r" t="t"/>
              <a:pathLst>
                <a:path extrusionOk="0" h="954" w="882">
                  <a:moveTo>
                    <a:pt x="882" y="1"/>
                  </a:moveTo>
                  <a:lnTo>
                    <a:pt x="1" y="787"/>
                  </a:lnTo>
                  <a:cubicBezTo>
                    <a:pt x="84" y="787"/>
                    <a:pt x="179" y="846"/>
                    <a:pt x="227" y="953"/>
                  </a:cubicBezTo>
                  <a:lnTo>
                    <a:pt x="882" y="370"/>
                  </a:lnTo>
                  <a:lnTo>
                    <a:pt x="88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6"/>
            <p:cNvSpPr/>
            <p:nvPr/>
          </p:nvSpPr>
          <p:spPr>
            <a:xfrm>
              <a:off x="3319750" y="2693325"/>
              <a:ext cx="118200" cy="135750"/>
            </a:xfrm>
            <a:custGeom>
              <a:rect b="b" l="l" r="r" t="t"/>
              <a:pathLst>
                <a:path extrusionOk="0" h="5430" w="4728">
                  <a:moveTo>
                    <a:pt x="191" y="0"/>
                  </a:moveTo>
                  <a:cubicBezTo>
                    <a:pt x="143" y="72"/>
                    <a:pt x="72" y="143"/>
                    <a:pt x="0" y="191"/>
                  </a:cubicBezTo>
                  <a:lnTo>
                    <a:pt x="4537" y="5429"/>
                  </a:lnTo>
                  <a:cubicBezTo>
                    <a:pt x="4584" y="5346"/>
                    <a:pt x="4644" y="5287"/>
                    <a:pt x="4727" y="5239"/>
                  </a:cubicBezTo>
                  <a:lnTo>
                    <a:pt x="19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6"/>
            <p:cNvSpPr/>
            <p:nvPr/>
          </p:nvSpPr>
          <p:spPr>
            <a:xfrm>
              <a:off x="3446250" y="2840650"/>
              <a:ext cx="82775" cy="98250"/>
            </a:xfrm>
            <a:custGeom>
              <a:rect b="b" l="l" r="r" t="t"/>
              <a:pathLst>
                <a:path extrusionOk="0" h="3930" w="3311">
                  <a:moveTo>
                    <a:pt x="215" y="1"/>
                  </a:moveTo>
                  <a:cubicBezTo>
                    <a:pt x="179" y="60"/>
                    <a:pt x="96" y="120"/>
                    <a:pt x="12" y="144"/>
                  </a:cubicBezTo>
                  <a:lnTo>
                    <a:pt x="1" y="144"/>
                  </a:lnTo>
                  <a:lnTo>
                    <a:pt x="3132" y="3930"/>
                  </a:lnTo>
                  <a:cubicBezTo>
                    <a:pt x="3156" y="3835"/>
                    <a:pt x="3215" y="3751"/>
                    <a:pt x="3311" y="3716"/>
                  </a:cubicBezTo>
                  <a:lnTo>
                    <a:pt x="21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6"/>
            <p:cNvSpPr/>
            <p:nvPr/>
          </p:nvSpPr>
          <p:spPr>
            <a:xfrm>
              <a:off x="3528700" y="2944550"/>
              <a:ext cx="24725" cy="46750"/>
            </a:xfrm>
            <a:custGeom>
              <a:rect b="b" l="l" r="r" t="t"/>
              <a:pathLst>
                <a:path extrusionOk="0" h="1870" w="989">
                  <a:moveTo>
                    <a:pt x="274" y="0"/>
                  </a:moveTo>
                  <a:cubicBezTo>
                    <a:pt x="239" y="24"/>
                    <a:pt x="215" y="36"/>
                    <a:pt x="167" y="60"/>
                  </a:cubicBezTo>
                  <a:cubicBezTo>
                    <a:pt x="138" y="66"/>
                    <a:pt x="108" y="69"/>
                    <a:pt x="79" y="69"/>
                  </a:cubicBezTo>
                  <a:cubicBezTo>
                    <a:pt x="51" y="69"/>
                    <a:pt x="24" y="66"/>
                    <a:pt x="1" y="60"/>
                  </a:cubicBezTo>
                  <a:lnTo>
                    <a:pt x="1" y="60"/>
                  </a:lnTo>
                  <a:cubicBezTo>
                    <a:pt x="1" y="72"/>
                    <a:pt x="1" y="95"/>
                    <a:pt x="13" y="119"/>
                  </a:cubicBezTo>
                  <a:lnTo>
                    <a:pt x="989" y="1869"/>
                  </a:lnTo>
                  <a:lnTo>
                    <a:pt x="989" y="1310"/>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6"/>
            <p:cNvSpPr/>
            <p:nvPr/>
          </p:nvSpPr>
          <p:spPr>
            <a:xfrm>
              <a:off x="3292950" y="2669025"/>
              <a:ext cx="34550" cy="31750"/>
            </a:xfrm>
            <a:custGeom>
              <a:rect b="b" l="l" r="r" t="t"/>
              <a:pathLst>
                <a:path extrusionOk="0" h="1270" w="1382">
                  <a:moveTo>
                    <a:pt x="694" y="1"/>
                  </a:moveTo>
                  <a:cubicBezTo>
                    <a:pt x="629" y="1"/>
                    <a:pt x="564" y="11"/>
                    <a:pt x="501" y="32"/>
                  </a:cubicBezTo>
                  <a:cubicBezTo>
                    <a:pt x="179" y="151"/>
                    <a:pt x="1" y="508"/>
                    <a:pt x="96" y="841"/>
                  </a:cubicBezTo>
                  <a:cubicBezTo>
                    <a:pt x="191" y="1091"/>
                    <a:pt x="429" y="1258"/>
                    <a:pt x="680" y="1270"/>
                  </a:cubicBezTo>
                  <a:cubicBezTo>
                    <a:pt x="751" y="1270"/>
                    <a:pt x="822" y="1270"/>
                    <a:pt x="906" y="1234"/>
                  </a:cubicBezTo>
                  <a:cubicBezTo>
                    <a:pt x="953" y="1234"/>
                    <a:pt x="965" y="1222"/>
                    <a:pt x="965" y="1222"/>
                  </a:cubicBezTo>
                  <a:lnTo>
                    <a:pt x="1049" y="1175"/>
                  </a:lnTo>
                  <a:cubicBezTo>
                    <a:pt x="1132" y="1139"/>
                    <a:pt x="1203" y="1056"/>
                    <a:pt x="1251" y="984"/>
                  </a:cubicBezTo>
                  <a:cubicBezTo>
                    <a:pt x="1346" y="841"/>
                    <a:pt x="1382" y="627"/>
                    <a:pt x="1311" y="436"/>
                  </a:cubicBezTo>
                  <a:cubicBezTo>
                    <a:pt x="1215" y="169"/>
                    <a:pt x="958" y="1"/>
                    <a:pt x="69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6"/>
            <p:cNvSpPr/>
            <p:nvPr/>
          </p:nvSpPr>
          <p:spPr>
            <a:xfrm>
              <a:off x="3103950" y="3184550"/>
              <a:ext cx="32475" cy="31650"/>
            </a:xfrm>
            <a:custGeom>
              <a:rect b="b" l="l" r="r" t="t"/>
              <a:pathLst>
                <a:path extrusionOk="0" h="1266" w="1299">
                  <a:moveTo>
                    <a:pt x="669" y="1"/>
                  </a:moveTo>
                  <a:cubicBezTo>
                    <a:pt x="631" y="1"/>
                    <a:pt x="594" y="3"/>
                    <a:pt x="560" y="8"/>
                  </a:cubicBezTo>
                  <a:cubicBezTo>
                    <a:pt x="512" y="8"/>
                    <a:pt x="489" y="20"/>
                    <a:pt x="441" y="44"/>
                  </a:cubicBezTo>
                  <a:cubicBezTo>
                    <a:pt x="179" y="127"/>
                    <a:pt x="0" y="401"/>
                    <a:pt x="12" y="663"/>
                  </a:cubicBezTo>
                  <a:cubicBezTo>
                    <a:pt x="12" y="723"/>
                    <a:pt x="24" y="782"/>
                    <a:pt x="36" y="842"/>
                  </a:cubicBezTo>
                  <a:cubicBezTo>
                    <a:pt x="60" y="854"/>
                    <a:pt x="72" y="901"/>
                    <a:pt x="84" y="937"/>
                  </a:cubicBezTo>
                  <a:cubicBezTo>
                    <a:pt x="204" y="1141"/>
                    <a:pt x="419" y="1266"/>
                    <a:pt x="649" y="1266"/>
                  </a:cubicBezTo>
                  <a:cubicBezTo>
                    <a:pt x="714" y="1266"/>
                    <a:pt x="780" y="1256"/>
                    <a:pt x="846" y="1235"/>
                  </a:cubicBezTo>
                  <a:cubicBezTo>
                    <a:pt x="905" y="1211"/>
                    <a:pt x="953" y="1187"/>
                    <a:pt x="989" y="1151"/>
                  </a:cubicBezTo>
                  <a:cubicBezTo>
                    <a:pt x="1072" y="1092"/>
                    <a:pt x="1143" y="1032"/>
                    <a:pt x="1191" y="961"/>
                  </a:cubicBezTo>
                  <a:cubicBezTo>
                    <a:pt x="1274" y="818"/>
                    <a:pt x="1298" y="616"/>
                    <a:pt x="1239" y="425"/>
                  </a:cubicBezTo>
                  <a:cubicBezTo>
                    <a:pt x="1167" y="235"/>
                    <a:pt x="1024" y="80"/>
                    <a:pt x="834" y="20"/>
                  </a:cubicBezTo>
                  <a:cubicBezTo>
                    <a:pt x="778" y="6"/>
                    <a:pt x="722" y="1"/>
                    <a:pt x="66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6"/>
            <p:cNvSpPr/>
            <p:nvPr/>
          </p:nvSpPr>
          <p:spPr>
            <a:xfrm>
              <a:off x="3340000" y="3100100"/>
              <a:ext cx="35125" cy="32400"/>
            </a:xfrm>
            <a:custGeom>
              <a:rect b="b" l="l" r="r" t="t"/>
              <a:pathLst>
                <a:path extrusionOk="0" h="1296" w="1405">
                  <a:moveTo>
                    <a:pt x="710" y="1"/>
                  </a:moveTo>
                  <a:cubicBezTo>
                    <a:pt x="644" y="1"/>
                    <a:pt x="575" y="14"/>
                    <a:pt x="512" y="41"/>
                  </a:cubicBezTo>
                  <a:lnTo>
                    <a:pt x="500" y="41"/>
                  </a:lnTo>
                  <a:cubicBezTo>
                    <a:pt x="167" y="172"/>
                    <a:pt x="0" y="517"/>
                    <a:pt x="107" y="838"/>
                  </a:cubicBezTo>
                  <a:cubicBezTo>
                    <a:pt x="119" y="898"/>
                    <a:pt x="155" y="946"/>
                    <a:pt x="179" y="1005"/>
                  </a:cubicBezTo>
                  <a:cubicBezTo>
                    <a:pt x="238" y="1077"/>
                    <a:pt x="298" y="1136"/>
                    <a:pt x="393" y="1196"/>
                  </a:cubicBezTo>
                  <a:cubicBezTo>
                    <a:pt x="464" y="1243"/>
                    <a:pt x="560" y="1267"/>
                    <a:pt x="631" y="1291"/>
                  </a:cubicBezTo>
                  <a:cubicBezTo>
                    <a:pt x="652" y="1294"/>
                    <a:pt x="673" y="1295"/>
                    <a:pt x="695" y="1295"/>
                  </a:cubicBezTo>
                  <a:cubicBezTo>
                    <a:pt x="761" y="1295"/>
                    <a:pt x="831" y="1282"/>
                    <a:pt x="893" y="1255"/>
                  </a:cubicBezTo>
                  <a:cubicBezTo>
                    <a:pt x="1226" y="1136"/>
                    <a:pt x="1405" y="779"/>
                    <a:pt x="1298" y="457"/>
                  </a:cubicBezTo>
                  <a:cubicBezTo>
                    <a:pt x="1286" y="410"/>
                    <a:pt x="1274" y="362"/>
                    <a:pt x="1238" y="338"/>
                  </a:cubicBezTo>
                  <a:cubicBezTo>
                    <a:pt x="1226" y="231"/>
                    <a:pt x="1155" y="160"/>
                    <a:pt x="1072" y="112"/>
                  </a:cubicBezTo>
                  <a:cubicBezTo>
                    <a:pt x="988" y="53"/>
                    <a:pt x="881" y="5"/>
                    <a:pt x="774" y="5"/>
                  </a:cubicBezTo>
                  <a:cubicBezTo>
                    <a:pt x="753" y="2"/>
                    <a:pt x="732" y="1"/>
                    <a:pt x="7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6"/>
            <p:cNvSpPr/>
            <p:nvPr/>
          </p:nvSpPr>
          <p:spPr>
            <a:xfrm>
              <a:off x="3163775" y="2824375"/>
              <a:ext cx="12225" cy="10675"/>
            </a:xfrm>
            <a:custGeom>
              <a:rect b="b" l="l" r="r" t="t"/>
              <a:pathLst>
                <a:path extrusionOk="0" h="427" w="489">
                  <a:moveTo>
                    <a:pt x="251" y="0"/>
                  </a:moveTo>
                  <a:cubicBezTo>
                    <a:pt x="228" y="0"/>
                    <a:pt x="204" y="3"/>
                    <a:pt x="179" y="9"/>
                  </a:cubicBezTo>
                  <a:cubicBezTo>
                    <a:pt x="60" y="56"/>
                    <a:pt x="1" y="176"/>
                    <a:pt x="36" y="295"/>
                  </a:cubicBezTo>
                  <a:cubicBezTo>
                    <a:pt x="60" y="330"/>
                    <a:pt x="84" y="378"/>
                    <a:pt x="132" y="402"/>
                  </a:cubicBezTo>
                  <a:cubicBezTo>
                    <a:pt x="168" y="416"/>
                    <a:pt x="205" y="427"/>
                    <a:pt x="245" y="427"/>
                  </a:cubicBezTo>
                  <a:cubicBezTo>
                    <a:pt x="269" y="427"/>
                    <a:pt x="295" y="423"/>
                    <a:pt x="322" y="414"/>
                  </a:cubicBezTo>
                  <a:cubicBezTo>
                    <a:pt x="358" y="390"/>
                    <a:pt x="382" y="378"/>
                    <a:pt x="405" y="366"/>
                  </a:cubicBezTo>
                  <a:cubicBezTo>
                    <a:pt x="465" y="307"/>
                    <a:pt x="489" y="223"/>
                    <a:pt x="465" y="140"/>
                  </a:cubicBezTo>
                  <a:cubicBezTo>
                    <a:pt x="465" y="128"/>
                    <a:pt x="441" y="116"/>
                    <a:pt x="429" y="104"/>
                  </a:cubicBezTo>
                  <a:cubicBezTo>
                    <a:pt x="384" y="31"/>
                    <a:pt x="324" y="0"/>
                    <a:pt x="25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6"/>
            <p:cNvSpPr/>
            <p:nvPr/>
          </p:nvSpPr>
          <p:spPr>
            <a:xfrm>
              <a:off x="3431975" y="2823200"/>
              <a:ext cx="22625" cy="21500"/>
            </a:xfrm>
            <a:custGeom>
              <a:rect b="b" l="l" r="r" t="t"/>
              <a:pathLst>
                <a:path extrusionOk="0" h="860" w="905">
                  <a:moveTo>
                    <a:pt x="452" y="1"/>
                  </a:moveTo>
                  <a:cubicBezTo>
                    <a:pt x="401" y="1"/>
                    <a:pt x="349" y="11"/>
                    <a:pt x="298" y="32"/>
                  </a:cubicBezTo>
                  <a:cubicBezTo>
                    <a:pt x="274" y="44"/>
                    <a:pt x="250" y="44"/>
                    <a:pt x="238" y="56"/>
                  </a:cubicBezTo>
                  <a:cubicBezTo>
                    <a:pt x="155" y="80"/>
                    <a:pt x="95" y="163"/>
                    <a:pt x="48" y="234"/>
                  </a:cubicBezTo>
                  <a:cubicBezTo>
                    <a:pt x="36" y="270"/>
                    <a:pt x="36" y="294"/>
                    <a:pt x="12" y="330"/>
                  </a:cubicBezTo>
                  <a:cubicBezTo>
                    <a:pt x="0" y="401"/>
                    <a:pt x="0" y="484"/>
                    <a:pt x="36" y="568"/>
                  </a:cubicBezTo>
                  <a:cubicBezTo>
                    <a:pt x="36" y="580"/>
                    <a:pt x="48" y="580"/>
                    <a:pt x="48" y="592"/>
                  </a:cubicBezTo>
                  <a:cubicBezTo>
                    <a:pt x="105" y="764"/>
                    <a:pt x="270" y="859"/>
                    <a:pt x="444" y="859"/>
                  </a:cubicBezTo>
                  <a:cubicBezTo>
                    <a:pt x="486" y="859"/>
                    <a:pt x="529" y="853"/>
                    <a:pt x="572" y="842"/>
                  </a:cubicBezTo>
                  <a:lnTo>
                    <a:pt x="583" y="842"/>
                  </a:lnTo>
                  <a:cubicBezTo>
                    <a:pt x="667" y="818"/>
                    <a:pt x="750" y="770"/>
                    <a:pt x="786" y="699"/>
                  </a:cubicBezTo>
                  <a:cubicBezTo>
                    <a:pt x="881" y="592"/>
                    <a:pt x="905" y="425"/>
                    <a:pt x="845" y="294"/>
                  </a:cubicBezTo>
                  <a:cubicBezTo>
                    <a:pt x="790" y="119"/>
                    <a:pt x="628" y="1"/>
                    <a:pt x="45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6"/>
            <p:cNvSpPr/>
            <p:nvPr/>
          </p:nvSpPr>
          <p:spPr>
            <a:xfrm>
              <a:off x="3317375" y="2821475"/>
              <a:ext cx="22350" cy="22125"/>
            </a:xfrm>
            <a:custGeom>
              <a:rect b="b" l="l" r="r" t="t"/>
              <a:pathLst>
                <a:path extrusionOk="0" h="885" w="894">
                  <a:moveTo>
                    <a:pt x="455" y="1"/>
                  </a:moveTo>
                  <a:cubicBezTo>
                    <a:pt x="405" y="1"/>
                    <a:pt x="348" y="9"/>
                    <a:pt x="298" y="18"/>
                  </a:cubicBezTo>
                  <a:cubicBezTo>
                    <a:pt x="274" y="30"/>
                    <a:pt x="250" y="30"/>
                    <a:pt x="238" y="53"/>
                  </a:cubicBezTo>
                  <a:cubicBezTo>
                    <a:pt x="155" y="89"/>
                    <a:pt x="95" y="172"/>
                    <a:pt x="48" y="256"/>
                  </a:cubicBezTo>
                  <a:cubicBezTo>
                    <a:pt x="12" y="351"/>
                    <a:pt x="0" y="446"/>
                    <a:pt x="12" y="542"/>
                  </a:cubicBezTo>
                  <a:cubicBezTo>
                    <a:pt x="12" y="553"/>
                    <a:pt x="12" y="577"/>
                    <a:pt x="36" y="589"/>
                  </a:cubicBezTo>
                  <a:cubicBezTo>
                    <a:pt x="72" y="732"/>
                    <a:pt x="191" y="827"/>
                    <a:pt x="334" y="863"/>
                  </a:cubicBezTo>
                  <a:cubicBezTo>
                    <a:pt x="368" y="878"/>
                    <a:pt x="405" y="885"/>
                    <a:pt x="443" y="885"/>
                  </a:cubicBezTo>
                  <a:cubicBezTo>
                    <a:pt x="495" y="885"/>
                    <a:pt x="547" y="872"/>
                    <a:pt x="595" y="851"/>
                  </a:cubicBezTo>
                  <a:lnTo>
                    <a:pt x="607" y="851"/>
                  </a:lnTo>
                  <a:cubicBezTo>
                    <a:pt x="750" y="804"/>
                    <a:pt x="846" y="684"/>
                    <a:pt x="881" y="553"/>
                  </a:cubicBezTo>
                  <a:cubicBezTo>
                    <a:pt x="893" y="482"/>
                    <a:pt x="893" y="387"/>
                    <a:pt x="869" y="303"/>
                  </a:cubicBezTo>
                  <a:cubicBezTo>
                    <a:pt x="869" y="292"/>
                    <a:pt x="846" y="292"/>
                    <a:pt x="846" y="268"/>
                  </a:cubicBezTo>
                  <a:cubicBezTo>
                    <a:pt x="786" y="125"/>
                    <a:pt x="655" y="18"/>
                    <a:pt x="512" y="6"/>
                  </a:cubicBezTo>
                  <a:cubicBezTo>
                    <a:pt x="495" y="2"/>
                    <a:pt x="475" y="1"/>
                    <a:pt x="45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6"/>
            <p:cNvSpPr/>
            <p:nvPr/>
          </p:nvSpPr>
          <p:spPr>
            <a:xfrm>
              <a:off x="3196225" y="3268725"/>
              <a:ext cx="925" cy="275"/>
            </a:xfrm>
            <a:custGeom>
              <a:rect b="b" l="l" r="r" t="t"/>
              <a:pathLst>
                <a:path extrusionOk="0" h="11" w="37">
                  <a:moveTo>
                    <a:pt x="24" y="0"/>
                  </a:moveTo>
                  <a:cubicBezTo>
                    <a:pt x="16" y="0"/>
                    <a:pt x="8" y="11"/>
                    <a:pt x="0" y="11"/>
                  </a:cubicBezTo>
                  <a:lnTo>
                    <a:pt x="36" y="11"/>
                  </a:lnTo>
                  <a:cubicBezTo>
                    <a:pt x="32" y="3"/>
                    <a:pt x="28" y="0"/>
                    <a:pt x="2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6"/>
            <p:cNvSpPr/>
            <p:nvPr/>
          </p:nvSpPr>
          <p:spPr>
            <a:xfrm>
              <a:off x="3524525" y="2933525"/>
              <a:ext cx="14025" cy="12750"/>
            </a:xfrm>
            <a:custGeom>
              <a:rect b="b" l="l" r="r" t="t"/>
              <a:pathLst>
                <a:path extrusionOk="0" h="510" w="561">
                  <a:moveTo>
                    <a:pt x="287" y="1"/>
                  </a:moveTo>
                  <a:cubicBezTo>
                    <a:pt x="263" y="1"/>
                    <a:pt x="227" y="1"/>
                    <a:pt x="203" y="24"/>
                  </a:cubicBezTo>
                  <a:cubicBezTo>
                    <a:pt x="84" y="48"/>
                    <a:pt x="1" y="120"/>
                    <a:pt x="1" y="227"/>
                  </a:cubicBezTo>
                  <a:cubicBezTo>
                    <a:pt x="1" y="262"/>
                    <a:pt x="1" y="298"/>
                    <a:pt x="25" y="334"/>
                  </a:cubicBezTo>
                  <a:cubicBezTo>
                    <a:pt x="49" y="405"/>
                    <a:pt x="108" y="465"/>
                    <a:pt x="180" y="501"/>
                  </a:cubicBezTo>
                  <a:cubicBezTo>
                    <a:pt x="203" y="507"/>
                    <a:pt x="230" y="510"/>
                    <a:pt x="258" y="510"/>
                  </a:cubicBezTo>
                  <a:cubicBezTo>
                    <a:pt x="287" y="510"/>
                    <a:pt x="316" y="507"/>
                    <a:pt x="346" y="501"/>
                  </a:cubicBezTo>
                  <a:cubicBezTo>
                    <a:pt x="394" y="477"/>
                    <a:pt x="418" y="465"/>
                    <a:pt x="453" y="441"/>
                  </a:cubicBezTo>
                  <a:cubicBezTo>
                    <a:pt x="525" y="382"/>
                    <a:pt x="561" y="274"/>
                    <a:pt x="513" y="179"/>
                  </a:cubicBezTo>
                  <a:lnTo>
                    <a:pt x="513" y="167"/>
                  </a:lnTo>
                  <a:cubicBezTo>
                    <a:pt x="465" y="60"/>
                    <a:pt x="382" y="1"/>
                    <a:pt x="28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6"/>
            <p:cNvSpPr/>
            <p:nvPr/>
          </p:nvSpPr>
          <p:spPr>
            <a:xfrm>
              <a:off x="3325700" y="2843050"/>
              <a:ext cx="34250" cy="258075"/>
            </a:xfrm>
            <a:custGeom>
              <a:rect b="b" l="l" r="r" t="t"/>
              <a:pathLst>
                <a:path extrusionOk="0" h="10323" w="1370">
                  <a:moveTo>
                    <a:pt x="262" y="0"/>
                  </a:moveTo>
                  <a:cubicBezTo>
                    <a:pt x="210" y="23"/>
                    <a:pt x="152" y="31"/>
                    <a:pt x="96" y="31"/>
                  </a:cubicBezTo>
                  <a:cubicBezTo>
                    <a:pt x="63" y="31"/>
                    <a:pt x="31" y="28"/>
                    <a:pt x="1" y="24"/>
                  </a:cubicBezTo>
                  <a:lnTo>
                    <a:pt x="1" y="24"/>
                  </a:lnTo>
                  <a:lnTo>
                    <a:pt x="1096" y="10323"/>
                  </a:lnTo>
                  <a:cubicBezTo>
                    <a:pt x="1167" y="10296"/>
                    <a:pt x="1232" y="10283"/>
                    <a:pt x="1300" y="10283"/>
                  </a:cubicBezTo>
                  <a:cubicBezTo>
                    <a:pt x="1323" y="10283"/>
                    <a:pt x="1346" y="10284"/>
                    <a:pt x="1370" y="10287"/>
                  </a:cubicBez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 name="Google Shape;645;p6"/>
          <p:cNvGrpSpPr/>
          <p:nvPr/>
        </p:nvGrpSpPr>
        <p:grpSpPr>
          <a:xfrm flipH="1" rot="10800000">
            <a:off x="7997632" y="95"/>
            <a:ext cx="1146035" cy="1362783"/>
            <a:chOff x="3048875" y="2669025"/>
            <a:chExt cx="504550" cy="599975"/>
          </a:xfrm>
        </p:grpSpPr>
        <p:sp>
          <p:nvSpPr>
            <p:cNvPr id="646" name="Google Shape;646;p6"/>
            <p:cNvSpPr/>
            <p:nvPr/>
          </p:nvSpPr>
          <p:spPr>
            <a:xfrm>
              <a:off x="3048875" y="3200825"/>
              <a:ext cx="57175" cy="68175"/>
            </a:xfrm>
            <a:custGeom>
              <a:rect b="b" l="l" r="r" t="t"/>
              <a:pathLst>
                <a:path extrusionOk="0" h="2727" w="2287">
                  <a:moveTo>
                    <a:pt x="2215" y="0"/>
                  </a:moveTo>
                  <a:cubicBezTo>
                    <a:pt x="2180" y="0"/>
                    <a:pt x="2156" y="12"/>
                    <a:pt x="2120" y="36"/>
                  </a:cubicBezTo>
                  <a:lnTo>
                    <a:pt x="1" y="2727"/>
                  </a:lnTo>
                  <a:lnTo>
                    <a:pt x="358" y="2727"/>
                  </a:lnTo>
                  <a:lnTo>
                    <a:pt x="2287" y="286"/>
                  </a:lnTo>
                  <a:cubicBezTo>
                    <a:pt x="2275" y="250"/>
                    <a:pt x="2251" y="203"/>
                    <a:pt x="2239" y="179"/>
                  </a:cubicBezTo>
                  <a:cubicBezTo>
                    <a:pt x="2227" y="119"/>
                    <a:pt x="2215" y="60"/>
                    <a:pt x="22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6"/>
            <p:cNvSpPr/>
            <p:nvPr/>
          </p:nvSpPr>
          <p:spPr>
            <a:xfrm>
              <a:off x="3117925" y="2833225"/>
              <a:ext cx="56300" cy="351550"/>
            </a:xfrm>
            <a:custGeom>
              <a:rect b="b" l="l" r="r" t="t"/>
              <a:pathLst>
                <a:path extrusionOk="0" h="14062" w="2252">
                  <a:moveTo>
                    <a:pt x="2251" y="0"/>
                  </a:moveTo>
                  <a:lnTo>
                    <a:pt x="2251" y="0"/>
                  </a:lnTo>
                  <a:cubicBezTo>
                    <a:pt x="2216" y="12"/>
                    <a:pt x="2204" y="36"/>
                    <a:pt x="2168" y="36"/>
                  </a:cubicBezTo>
                  <a:cubicBezTo>
                    <a:pt x="2140" y="50"/>
                    <a:pt x="2113" y="57"/>
                    <a:pt x="2088" y="57"/>
                  </a:cubicBezTo>
                  <a:cubicBezTo>
                    <a:pt x="2050" y="57"/>
                    <a:pt x="2013" y="41"/>
                    <a:pt x="1977" y="12"/>
                  </a:cubicBezTo>
                  <a:lnTo>
                    <a:pt x="1" y="14026"/>
                  </a:lnTo>
                  <a:cubicBezTo>
                    <a:pt x="72" y="14038"/>
                    <a:pt x="180" y="14049"/>
                    <a:pt x="275" y="14061"/>
                  </a:cubicBezTo>
                  <a:lnTo>
                    <a:pt x="225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6"/>
            <p:cNvSpPr/>
            <p:nvPr/>
          </p:nvSpPr>
          <p:spPr>
            <a:xfrm>
              <a:off x="3174200" y="2826975"/>
              <a:ext cx="144675" cy="8050"/>
            </a:xfrm>
            <a:custGeom>
              <a:rect b="b" l="l" r="r" t="t"/>
              <a:pathLst>
                <a:path extrusionOk="0" h="322" w="5787">
                  <a:moveTo>
                    <a:pt x="24" y="0"/>
                  </a:moveTo>
                  <a:lnTo>
                    <a:pt x="24" y="0"/>
                  </a:lnTo>
                  <a:cubicBezTo>
                    <a:pt x="48" y="12"/>
                    <a:pt x="48" y="24"/>
                    <a:pt x="60" y="36"/>
                  </a:cubicBezTo>
                  <a:cubicBezTo>
                    <a:pt x="72" y="119"/>
                    <a:pt x="60" y="203"/>
                    <a:pt x="0" y="262"/>
                  </a:cubicBezTo>
                  <a:lnTo>
                    <a:pt x="5763" y="322"/>
                  </a:lnTo>
                  <a:cubicBezTo>
                    <a:pt x="5739" y="226"/>
                    <a:pt x="5763" y="131"/>
                    <a:pt x="5787" y="60"/>
                  </a:cubicBez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6"/>
            <p:cNvSpPr/>
            <p:nvPr/>
          </p:nvSpPr>
          <p:spPr>
            <a:xfrm>
              <a:off x="3128650" y="3208250"/>
              <a:ext cx="68500" cy="60175"/>
            </a:xfrm>
            <a:custGeom>
              <a:rect b="b" l="l" r="r" t="t"/>
              <a:pathLst>
                <a:path extrusionOk="0" h="2407" w="2740">
                  <a:moveTo>
                    <a:pt x="203" y="1"/>
                  </a:moveTo>
                  <a:cubicBezTo>
                    <a:pt x="155" y="72"/>
                    <a:pt x="96" y="144"/>
                    <a:pt x="1" y="191"/>
                  </a:cubicBezTo>
                  <a:lnTo>
                    <a:pt x="2346" y="2406"/>
                  </a:lnTo>
                  <a:lnTo>
                    <a:pt x="2739" y="2406"/>
                  </a:lnTo>
                  <a:lnTo>
                    <a:pt x="2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6"/>
            <p:cNvSpPr/>
            <p:nvPr/>
          </p:nvSpPr>
          <p:spPr>
            <a:xfrm>
              <a:off x="3202775" y="3124925"/>
              <a:ext cx="147350" cy="144075"/>
            </a:xfrm>
            <a:custGeom>
              <a:rect b="b" l="l" r="r" t="t"/>
              <a:pathLst>
                <a:path extrusionOk="0" h="5763" w="5894">
                  <a:moveTo>
                    <a:pt x="5703" y="0"/>
                  </a:moveTo>
                  <a:lnTo>
                    <a:pt x="0" y="5763"/>
                  </a:lnTo>
                  <a:lnTo>
                    <a:pt x="393" y="5763"/>
                  </a:lnTo>
                  <a:lnTo>
                    <a:pt x="5894" y="191"/>
                  </a:lnTo>
                  <a:cubicBezTo>
                    <a:pt x="5822" y="143"/>
                    <a:pt x="5751" y="84"/>
                    <a:pt x="570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6"/>
            <p:cNvSpPr/>
            <p:nvPr/>
          </p:nvSpPr>
          <p:spPr>
            <a:xfrm>
              <a:off x="3367375" y="2941850"/>
              <a:ext cx="161950" cy="165825"/>
            </a:xfrm>
            <a:custGeom>
              <a:rect b="b" l="l" r="r" t="t"/>
              <a:pathLst>
                <a:path extrusionOk="0" h="6633" w="6478">
                  <a:moveTo>
                    <a:pt x="6311" y="1"/>
                  </a:moveTo>
                  <a:lnTo>
                    <a:pt x="0" y="6442"/>
                  </a:lnTo>
                  <a:cubicBezTo>
                    <a:pt x="72" y="6490"/>
                    <a:pt x="131" y="6561"/>
                    <a:pt x="191" y="6633"/>
                  </a:cubicBezTo>
                  <a:lnTo>
                    <a:pt x="6477" y="203"/>
                  </a:lnTo>
                  <a:cubicBezTo>
                    <a:pt x="6466" y="191"/>
                    <a:pt x="6466" y="156"/>
                    <a:pt x="6466" y="144"/>
                  </a:cubicBezTo>
                  <a:cubicBezTo>
                    <a:pt x="6382" y="132"/>
                    <a:pt x="6323" y="72"/>
                    <a:pt x="631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6"/>
            <p:cNvSpPr/>
            <p:nvPr/>
          </p:nvSpPr>
          <p:spPr>
            <a:xfrm>
              <a:off x="3356050" y="3130875"/>
              <a:ext cx="23850" cy="137550"/>
            </a:xfrm>
            <a:custGeom>
              <a:rect b="b" l="l" r="r" t="t"/>
              <a:pathLst>
                <a:path extrusionOk="0" h="5502" w="954">
                  <a:moveTo>
                    <a:pt x="287" y="0"/>
                  </a:moveTo>
                  <a:cubicBezTo>
                    <a:pt x="231" y="28"/>
                    <a:pt x="175" y="40"/>
                    <a:pt x="119" y="40"/>
                  </a:cubicBezTo>
                  <a:cubicBezTo>
                    <a:pt x="80" y="40"/>
                    <a:pt x="40" y="34"/>
                    <a:pt x="1" y="24"/>
                  </a:cubicBezTo>
                  <a:lnTo>
                    <a:pt x="1" y="24"/>
                  </a:lnTo>
                  <a:lnTo>
                    <a:pt x="668" y="5501"/>
                  </a:lnTo>
                  <a:lnTo>
                    <a:pt x="953" y="5501"/>
                  </a:lnTo>
                  <a:lnTo>
                    <a:pt x="28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6"/>
            <p:cNvSpPr/>
            <p:nvPr/>
          </p:nvSpPr>
          <p:spPr>
            <a:xfrm>
              <a:off x="3310225" y="2699575"/>
              <a:ext cx="19975" cy="123550"/>
            </a:xfrm>
            <a:custGeom>
              <a:rect b="b" l="l" r="r" t="t"/>
              <a:pathLst>
                <a:path extrusionOk="0" h="4942" w="799">
                  <a:moveTo>
                    <a:pt x="274" y="0"/>
                  </a:moveTo>
                  <a:cubicBezTo>
                    <a:pt x="262" y="0"/>
                    <a:pt x="239" y="12"/>
                    <a:pt x="227" y="12"/>
                  </a:cubicBezTo>
                  <a:cubicBezTo>
                    <a:pt x="155" y="48"/>
                    <a:pt x="84" y="48"/>
                    <a:pt x="0" y="48"/>
                  </a:cubicBezTo>
                  <a:lnTo>
                    <a:pt x="524" y="4941"/>
                  </a:lnTo>
                  <a:cubicBezTo>
                    <a:pt x="536" y="4929"/>
                    <a:pt x="572" y="4918"/>
                    <a:pt x="584" y="4918"/>
                  </a:cubicBezTo>
                  <a:cubicBezTo>
                    <a:pt x="629" y="4895"/>
                    <a:pt x="679" y="4887"/>
                    <a:pt x="725" y="4887"/>
                  </a:cubicBezTo>
                  <a:cubicBezTo>
                    <a:pt x="751" y="4887"/>
                    <a:pt x="776" y="4889"/>
                    <a:pt x="798" y="4894"/>
                  </a:cubicBez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6"/>
            <p:cNvSpPr/>
            <p:nvPr/>
          </p:nvSpPr>
          <p:spPr>
            <a:xfrm>
              <a:off x="3338500" y="2828750"/>
              <a:ext cx="94675" cy="9550"/>
            </a:xfrm>
            <a:custGeom>
              <a:rect b="b" l="l" r="r" t="t"/>
              <a:pathLst>
                <a:path extrusionOk="0" h="382" w="3787">
                  <a:moveTo>
                    <a:pt x="1" y="1"/>
                  </a:moveTo>
                  <a:cubicBezTo>
                    <a:pt x="1" y="12"/>
                    <a:pt x="24" y="12"/>
                    <a:pt x="24" y="24"/>
                  </a:cubicBezTo>
                  <a:cubicBezTo>
                    <a:pt x="48" y="120"/>
                    <a:pt x="48" y="191"/>
                    <a:pt x="36" y="286"/>
                  </a:cubicBezTo>
                  <a:lnTo>
                    <a:pt x="3787" y="382"/>
                  </a:lnTo>
                  <a:cubicBezTo>
                    <a:pt x="3775" y="370"/>
                    <a:pt x="3775" y="358"/>
                    <a:pt x="3775" y="346"/>
                  </a:cubicBezTo>
                  <a:cubicBezTo>
                    <a:pt x="3739" y="251"/>
                    <a:pt x="3739" y="179"/>
                    <a:pt x="3751" y="108"/>
                  </a:cubicBez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6"/>
            <p:cNvSpPr/>
            <p:nvPr/>
          </p:nvSpPr>
          <p:spPr>
            <a:xfrm>
              <a:off x="3531375" y="2913875"/>
              <a:ext cx="22050" cy="23850"/>
            </a:xfrm>
            <a:custGeom>
              <a:rect b="b" l="l" r="r" t="t"/>
              <a:pathLst>
                <a:path extrusionOk="0" h="954" w="882">
                  <a:moveTo>
                    <a:pt x="882" y="1"/>
                  </a:moveTo>
                  <a:lnTo>
                    <a:pt x="1" y="787"/>
                  </a:lnTo>
                  <a:cubicBezTo>
                    <a:pt x="84" y="787"/>
                    <a:pt x="179" y="846"/>
                    <a:pt x="227" y="953"/>
                  </a:cubicBezTo>
                  <a:lnTo>
                    <a:pt x="882" y="370"/>
                  </a:lnTo>
                  <a:lnTo>
                    <a:pt x="88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6"/>
            <p:cNvSpPr/>
            <p:nvPr/>
          </p:nvSpPr>
          <p:spPr>
            <a:xfrm>
              <a:off x="3319750" y="2693325"/>
              <a:ext cx="118200" cy="135750"/>
            </a:xfrm>
            <a:custGeom>
              <a:rect b="b" l="l" r="r" t="t"/>
              <a:pathLst>
                <a:path extrusionOk="0" h="5430" w="4728">
                  <a:moveTo>
                    <a:pt x="191" y="0"/>
                  </a:moveTo>
                  <a:cubicBezTo>
                    <a:pt x="143" y="72"/>
                    <a:pt x="72" y="143"/>
                    <a:pt x="0" y="191"/>
                  </a:cubicBezTo>
                  <a:lnTo>
                    <a:pt x="4537" y="5429"/>
                  </a:lnTo>
                  <a:cubicBezTo>
                    <a:pt x="4584" y="5346"/>
                    <a:pt x="4644" y="5287"/>
                    <a:pt x="4727" y="5239"/>
                  </a:cubicBezTo>
                  <a:lnTo>
                    <a:pt x="19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6"/>
            <p:cNvSpPr/>
            <p:nvPr/>
          </p:nvSpPr>
          <p:spPr>
            <a:xfrm>
              <a:off x="3446250" y="2840650"/>
              <a:ext cx="82775" cy="98250"/>
            </a:xfrm>
            <a:custGeom>
              <a:rect b="b" l="l" r="r" t="t"/>
              <a:pathLst>
                <a:path extrusionOk="0" h="3930" w="3311">
                  <a:moveTo>
                    <a:pt x="215" y="1"/>
                  </a:moveTo>
                  <a:cubicBezTo>
                    <a:pt x="179" y="60"/>
                    <a:pt x="96" y="120"/>
                    <a:pt x="12" y="144"/>
                  </a:cubicBezTo>
                  <a:lnTo>
                    <a:pt x="1" y="144"/>
                  </a:lnTo>
                  <a:lnTo>
                    <a:pt x="3132" y="3930"/>
                  </a:lnTo>
                  <a:cubicBezTo>
                    <a:pt x="3156" y="3835"/>
                    <a:pt x="3215" y="3751"/>
                    <a:pt x="3311" y="3716"/>
                  </a:cubicBezTo>
                  <a:lnTo>
                    <a:pt x="21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6"/>
            <p:cNvSpPr/>
            <p:nvPr/>
          </p:nvSpPr>
          <p:spPr>
            <a:xfrm>
              <a:off x="3528700" y="2944550"/>
              <a:ext cx="24725" cy="46750"/>
            </a:xfrm>
            <a:custGeom>
              <a:rect b="b" l="l" r="r" t="t"/>
              <a:pathLst>
                <a:path extrusionOk="0" h="1870" w="989">
                  <a:moveTo>
                    <a:pt x="274" y="0"/>
                  </a:moveTo>
                  <a:cubicBezTo>
                    <a:pt x="239" y="24"/>
                    <a:pt x="215" y="36"/>
                    <a:pt x="167" y="60"/>
                  </a:cubicBezTo>
                  <a:cubicBezTo>
                    <a:pt x="138" y="66"/>
                    <a:pt x="108" y="69"/>
                    <a:pt x="79" y="69"/>
                  </a:cubicBezTo>
                  <a:cubicBezTo>
                    <a:pt x="51" y="69"/>
                    <a:pt x="24" y="66"/>
                    <a:pt x="1" y="60"/>
                  </a:cubicBezTo>
                  <a:lnTo>
                    <a:pt x="1" y="60"/>
                  </a:lnTo>
                  <a:cubicBezTo>
                    <a:pt x="1" y="72"/>
                    <a:pt x="1" y="95"/>
                    <a:pt x="13" y="119"/>
                  </a:cubicBezTo>
                  <a:lnTo>
                    <a:pt x="989" y="1869"/>
                  </a:lnTo>
                  <a:lnTo>
                    <a:pt x="989" y="1310"/>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6"/>
            <p:cNvSpPr/>
            <p:nvPr/>
          </p:nvSpPr>
          <p:spPr>
            <a:xfrm>
              <a:off x="3292950" y="2669025"/>
              <a:ext cx="34550" cy="31750"/>
            </a:xfrm>
            <a:custGeom>
              <a:rect b="b" l="l" r="r" t="t"/>
              <a:pathLst>
                <a:path extrusionOk="0" h="1270" w="1382">
                  <a:moveTo>
                    <a:pt x="694" y="1"/>
                  </a:moveTo>
                  <a:cubicBezTo>
                    <a:pt x="629" y="1"/>
                    <a:pt x="564" y="11"/>
                    <a:pt x="501" y="32"/>
                  </a:cubicBezTo>
                  <a:cubicBezTo>
                    <a:pt x="179" y="151"/>
                    <a:pt x="1" y="508"/>
                    <a:pt x="96" y="841"/>
                  </a:cubicBezTo>
                  <a:cubicBezTo>
                    <a:pt x="191" y="1091"/>
                    <a:pt x="429" y="1258"/>
                    <a:pt x="680" y="1270"/>
                  </a:cubicBezTo>
                  <a:cubicBezTo>
                    <a:pt x="751" y="1270"/>
                    <a:pt x="822" y="1270"/>
                    <a:pt x="906" y="1234"/>
                  </a:cubicBezTo>
                  <a:cubicBezTo>
                    <a:pt x="953" y="1234"/>
                    <a:pt x="965" y="1222"/>
                    <a:pt x="965" y="1222"/>
                  </a:cubicBezTo>
                  <a:lnTo>
                    <a:pt x="1049" y="1175"/>
                  </a:lnTo>
                  <a:cubicBezTo>
                    <a:pt x="1132" y="1139"/>
                    <a:pt x="1203" y="1056"/>
                    <a:pt x="1251" y="984"/>
                  </a:cubicBezTo>
                  <a:cubicBezTo>
                    <a:pt x="1346" y="841"/>
                    <a:pt x="1382" y="627"/>
                    <a:pt x="1311" y="436"/>
                  </a:cubicBezTo>
                  <a:cubicBezTo>
                    <a:pt x="1215" y="169"/>
                    <a:pt x="958" y="1"/>
                    <a:pt x="69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6"/>
            <p:cNvSpPr/>
            <p:nvPr/>
          </p:nvSpPr>
          <p:spPr>
            <a:xfrm>
              <a:off x="3103950" y="3184550"/>
              <a:ext cx="32475" cy="31650"/>
            </a:xfrm>
            <a:custGeom>
              <a:rect b="b" l="l" r="r" t="t"/>
              <a:pathLst>
                <a:path extrusionOk="0" h="1266" w="1299">
                  <a:moveTo>
                    <a:pt x="669" y="1"/>
                  </a:moveTo>
                  <a:cubicBezTo>
                    <a:pt x="631" y="1"/>
                    <a:pt x="594" y="3"/>
                    <a:pt x="560" y="8"/>
                  </a:cubicBezTo>
                  <a:cubicBezTo>
                    <a:pt x="512" y="8"/>
                    <a:pt x="489" y="20"/>
                    <a:pt x="441" y="44"/>
                  </a:cubicBezTo>
                  <a:cubicBezTo>
                    <a:pt x="179" y="127"/>
                    <a:pt x="0" y="401"/>
                    <a:pt x="12" y="663"/>
                  </a:cubicBezTo>
                  <a:cubicBezTo>
                    <a:pt x="12" y="723"/>
                    <a:pt x="24" y="782"/>
                    <a:pt x="36" y="842"/>
                  </a:cubicBezTo>
                  <a:cubicBezTo>
                    <a:pt x="60" y="854"/>
                    <a:pt x="72" y="901"/>
                    <a:pt x="84" y="937"/>
                  </a:cubicBezTo>
                  <a:cubicBezTo>
                    <a:pt x="204" y="1141"/>
                    <a:pt x="419" y="1266"/>
                    <a:pt x="649" y="1266"/>
                  </a:cubicBezTo>
                  <a:cubicBezTo>
                    <a:pt x="714" y="1266"/>
                    <a:pt x="780" y="1256"/>
                    <a:pt x="846" y="1235"/>
                  </a:cubicBezTo>
                  <a:cubicBezTo>
                    <a:pt x="905" y="1211"/>
                    <a:pt x="953" y="1187"/>
                    <a:pt x="989" y="1151"/>
                  </a:cubicBezTo>
                  <a:cubicBezTo>
                    <a:pt x="1072" y="1092"/>
                    <a:pt x="1143" y="1032"/>
                    <a:pt x="1191" y="961"/>
                  </a:cubicBezTo>
                  <a:cubicBezTo>
                    <a:pt x="1274" y="818"/>
                    <a:pt x="1298" y="616"/>
                    <a:pt x="1239" y="425"/>
                  </a:cubicBezTo>
                  <a:cubicBezTo>
                    <a:pt x="1167" y="235"/>
                    <a:pt x="1024" y="80"/>
                    <a:pt x="834" y="20"/>
                  </a:cubicBezTo>
                  <a:cubicBezTo>
                    <a:pt x="778" y="6"/>
                    <a:pt x="722" y="1"/>
                    <a:pt x="66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6"/>
            <p:cNvSpPr/>
            <p:nvPr/>
          </p:nvSpPr>
          <p:spPr>
            <a:xfrm>
              <a:off x="3340000" y="3100100"/>
              <a:ext cx="35125" cy="32400"/>
            </a:xfrm>
            <a:custGeom>
              <a:rect b="b" l="l" r="r" t="t"/>
              <a:pathLst>
                <a:path extrusionOk="0" h="1296" w="1405">
                  <a:moveTo>
                    <a:pt x="710" y="1"/>
                  </a:moveTo>
                  <a:cubicBezTo>
                    <a:pt x="644" y="1"/>
                    <a:pt x="575" y="14"/>
                    <a:pt x="512" y="41"/>
                  </a:cubicBezTo>
                  <a:lnTo>
                    <a:pt x="500" y="41"/>
                  </a:lnTo>
                  <a:cubicBezTo>
                    <a:pt x="167" y="172"/>
                    <a:pt x="0" y="517"/>
                    <a:pt x="107" y="838"/>
                  </a:cubicBezTo>
                  <a:cubicBezTo>
                    <a:pt x="119" y="898"/>
                    <a:pt x="155" y="946"/>
                    <a:pt x="179" y="1005"/>
                  </a:cubicBezTo>
                  <a:cubicBezTo>
                    <a:pt x="238" y="1077"/>
                    <a:pt x="298" y="1136"/>
                    <a:pt x="393" y="1196"/>
                  </a:cubicBezTo>
                  <a:cubicBezTo>
                    <a:pt x="464" y="1243"/>
                    <a:pt x="560" y="1267"/>
                    <a:pt x="631" y="1291"/>
                  </a:cubicBezTo>
                  <a:cubicBezTo>
                    <a:pt x="652" y="1294"/>
                    <a:pt x="673" y="1295"/>
                    <a:pt x="695" y="1295"/>
                  </a:cubicBezTo>
                  <a:cubicBezTo>
                    <a:pt x="761" y="1295"/>
                    <a:pt x="831" y="1282"/>
                    <a:pt x="893" y="1255"/>
                  </a:cubicBezTo>
                  <a:cubicBezTo>
                    <a:pt x="1226" y="1136"/>
                    <a:pt x="1405" y="779"/>
                    <a:pt x="1298" y="457"/>
                  </a:cubicBezTo>
                  <a:cubicBezTo>
                    <a:pt x="1286" y="410"/>
                    <a:pt x="1274" y="362"/>
                    <a:pt x="1238" y="338"/>
                  </a:cubicBezTo>
                  <a:cubicBezTo>
                    <a:pt x="1226" y="231"/>
                    <a:pt x="1155" y="160"/>
                    <a:pt x="1072" y="112"/>
                  </a:cubicBezTo>
                  <a:cubicBezTo>
                    <a:pt x="988" y="53"/>
                    <a:pt x="881" y="5"/>
                    <a:pt x="774" y="5"/>
                  </a:cubicBezTo>
                  <a:cubicBezTo>
                    <a:pt x="753" y="2"/>
                    <a:pt x="732" y="1"/>
                    <a:pt x="7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6"/>
            <p:cNvSpPr/>
            <p:nvPr/>
          </p:nvSpPr>
          <p:spPr>
            <a:xfrm>
              <a:off x="3163775" y="2824375"/>
              <a:ext cx="12225" cy="10675"/>
            </a:xfrm>
            <a:custGeom>
              <a:rect b="b" l="l" r="r" t="t"/>
              <a:pathLst>
                <a:path extrusionOk="0" h="427" w="489">
                  <a:moveTo>
                    <a:pt x="251" y="0"/>
                  </a:moveTo>
                  <a:cubicBezTo>
                    <a:pt x="228" y="0"/>
                    <a:pt x="204" y="3"/>
                    <a:pt x="179" y="9"/>
                  </a:cubicBezTo>
                  <a:cubicBezTo>
                    <a:pt x="60" y="56"/>
                    <a:pt x="1" y="176"/>
                    <a:pt x="36" y="295"/>
                  </a:cubicBezTo>
                  <a:cubicBezTo>
                    <a:pt x="60" y="330"/>
                    <a:pt x="84" y="378"/>
                    <a:pt x="132" y="402"/>
                  </a:cubicBezTo>
                  <a:cubicBezTo>
                    <a:pt x="168" y="416"/>
                    <a:pt x="205" y="427"/>
                    <a:pt x="245" y="427"/>
                  </a:cubicBezTo>
                  <a:cubicBezTo>
                    <a:pt x="269" y="427"/>
                    <a:pt x="295" y="423"/>
                    <a:pt x="322" y="414"/>
                  </a:cubicBezTo>
                  <a:cubicBezTo>
                    <a:pt x="358" y="390"/>
                    <a:pt x="382" y="378"/>
                    <a:pt x="405" y="366"/>
                  </a:cubicBezTo>
                  <a:cubicBezTo>
                    <a:pt x="465" y="307"/>
                    <a:pt x="489" y="223"/>
                    <a:pt x="465" y="140"/>
                  </a:cubicBezTo>
                  <a:cubicBezTo>
                    <a:pt x="465" y="128"/>
                    <a:pt x="441" y="116"/>
                    <a:pt x="429" y="104"/>
                  </a:cubicBezTo>
                  <a:cubicBezTo>
                    <a:pt x="384" y="31"/>
                    <a:pt x="324" y="0"/>
                    <a:pt x="25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6"/>
            <p:cNvSpPr/>
            <p:nvPr/>
          </p:nvSpPr>
          <p:spPr>
            <a:xfrm>
              <a:off x="3431975" y="2823200"/>
              <a:ext cx="22625" cy="21500"/>
            </a:xfrm>
            <a:custGeom>
              <a:rect b="b" l="l" r="r" t="t"/>
              <a:pathLst>
                <a:path extrusionOk="0" h="860" w="905">
                  <a:moveTo>
                    <a:pt x="452" y="1"/>
                  </a:moveTo>
                  <a:cubicBezTo>
                    <a:pt x="401" y="1"/>
                    <a:pt x="349" y="11"/>
                    <a:pt x="298" y="32"/>
                  </a:cubicBezTo>
                  <a:cubicBezTo>
                    <a:pt x="274" y="44"/>
                    <a:pt x="250" y="44"/>
                    <a:pt x="238" y="56"/>
                  </a:cubicBezTo>
                  <a:cubicBezTo>
                    <a:pt x="155" y="80"/>
                    <a:pt x="95" y="163"/>
                    <a:pt x="48" y="234"/>
                  </a:cubicBezTo>
                  <a:cubicBezTo>
                    <a:pt x="36" y="270"/>
                    <a:pt x="36" y="294"/>
                    <a:pt x="12" y="330"/>
                  </a:cubicBezTo>
                  <a:cubicBezTo>
                    <a:pt x="0" y="401"/>
                    <a:pt x="0" y="484"/>
                    <a:pt x="36" y="568"/>
                  </a:cubicBezTo>
                  <a:cubicBezTo>
                    <a:pt x="36" y="580"/>
                    <a:pt x="48" y="580"/>
                    <a:pt x="48" y="592"/>
                  </a:cubicBezTo>
                  <a:cubicBezTo>
                    <a:pt x="105" y="764"/>
                    <a:pt x="270" y="859"/>
                    <a:pt x="444" y="859"/>
                  </a:cubicBezTo>
                  <a:cubicBezTo>
                    <a:pt x="486" y="859"/>
                    <a:pt x="529" y="853"/>
                    <a:pt x="572" y="842"/>
                  </a:cubicBezTo>
                  <a:lnTo>
                    <a:pt x="583" y="842"/>
                  </a:lnTo>
                  <a:cubicBezTo>
                    <a:pt x="667" y="818"/>
                    <a:pt x="750" y="770"/>
                    <a:pt x="786" y="699"/>
                  </a:cubicBezTo>
                  <a:cubicBezTo>
                    <a:pt x="881" y="592"/>
                    <a:pt x="905" y="425"/>
                    <a:pt x="845" y="294"/>
                  </a:cubicBezTo>
                  <a:cubicBezTo>
                    <a:pt x="790" y="119"/>
                    <a:pt x="628" y="1"/>
                    <a:pt x="45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6"/>
            <p:cNvSpPr/>
            <p:nvPr/>
          </p:nvSpPr>
          <p:spPr>
            <a:xfrm>
              <a:off x="3317375" y="2821475"/>
              <a:ext cx="22350" cy="22125"/>
            </a:xfrm>
            <a:custGeom>
              <a:rect b="b" l="l" r="r" t="t"/>
              <a:pathLst>
                <a:path extrusionOk="0" h="885" w="894">
                  <a:moveTo>
                    <a:pt x="455" y="1"/>
                  </a:moveTo>
                  <a:cubicBezTo>
                    <a:pt x="405" y="1"/>
                    <a:pt x="348" y="9"/>
                    <a:pt x="298" y="18"/>
                  </a:cubicBezTo>
                  <a:cubicBezTo>
                    <a:pt x="274" y="30"/>
                    <a:pt x="250" y="30"/>
                    <a:pt x="238" y="53"/>
                  </a:cubicBezTo>
                  <a:cubicBezTo>
                    <a:pt x="155" y="89"/>
                    <a:pt x="95" y="172"/>
                    <a:pt x="48" y="256"/>
                  </a:cubicBezTo>
                  <a:cubicBezTo>
                    <a:pt x="12" y="351"/>
                    <a:pt x="0" y="446"/>
                    <a:pt x="12" y="542"/>
                  </a:cubicBezTo>
                  <a:cubicBezTo>
                    <a:pt x="12" y="553"/>
                    <a:pt x="12" y="577"/>
                    <a:pt x="36" y="589"/>
                  </a:cubicBezTo>
                  <a:cubicBezTo>
                    <a:pt x="72" y="732"/>
                    <a:pt x="191" y="827"/>
                    <a:pt x="334" y="863"/>
                  </a:cubicBezTo>
                  <a:cubicBezTo>
                    <a:pt x="368" y="878"/>
                    <a:pt x="405" y="885"/>
                    <a:pt x="443" y="885"/>
                  </a:cubicBezTo>
                  <a:cubicBezTo>
                    <a:pt x="495" y="885"/>
                    <a:pt x="547" y="872"/>
                    <a:pt x="595" y="851"/>
                  </a:cubicBezTo>
                  <a:lnTo>
                    <a:pt x="607" y="851"/>
                  </a:lnTo>
                  <a:cubicBezTo>
                    <a:pt x="750" y="804"/>
                    <a:pt x="846" y="684"/>
                    <a:pt x="881" y="553"/>
                  </a:cubicBezTo>
                  <a:cubicBezTo>
                    <a:pt x="893" y="482"/>
                    <a:pt x="893" y="387"/>
                    <a:pt x="869" y="303"/>
                  </a:cubicBezTo>
                  <a:cubicBezTo>
                    <a:pt x="869" y="292"/>
                    <a:pt x="846" y="292"/>
                    <a:pt x="846" y="268"/>
                  </a:cubicBezTo>
                  <a:cubicBezTo>
                    <a:pt x="786" y="125"/>
                    <a:pt x="655" y="18"/>
                    <a:pt x="512" y="6"/>
                  </a:cubicBezTo>
                  <a:cubicBezTo>
                    <a:pt x="495" y="2"/>
                    <a:pt x="475" y="1"/>
                    <a:pt x="45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6"/>
            <p:cNvSpPr/>
            <p:nvPr/>
          </p:nvSpPr>
          <p:spPr>
            <a:xfrm>
              <a:off x="3196225" y="3268725"/>
              <a:ext cx="925" cy="275"/>
            </a:xfrm>
            <a:custGeom>
              <a:rect b="b" l="l" r="r" t="t"/>
              <a:pathLst>
                <a:path extrusionOk="0" h="11" w="37">
                  <a:moveTo>
                    <a:pt x="24" y="0"/>
                  </a:moveTo>
                  <a:cubicBezTo>
                    <a:pt x="16" y="0"/>
                    <a:pt x="8" y="11"/>
                    <a:pt x="0" y="11"/>
                  </a:cubicBezTo>
                  <a:lnTo>
                    <a:pt x="36" y="11"/>
                  </a:lnTo>
                  <a:cubicBezTo>
                    <a:pt x="32" y="3"/>
                    <a:pt x="28" y="0"/>
                    <a:pt x="2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6"/>
            <p:cNvSpPr/>
            <p:nvPr/>
          </p:nvSpPr>
          <p:spPr>
            <a:xfrm>
              <a:off x="3524525" y="2933525"/>
              <a:ext cx="14025" cy="12750"/>
            </a:xfrm>
            <a:custGeom>
              <a:rect b="b" l="l" r="r" t="t"/>
              <a:pathLst>
                <a:path extrusionOk="0" h="510" w="561">
                  <a:moveTo>
                    <a:pt x="287" y="1"/>
                  </a:moveTo>
                  <a:cubicBezTo>
                    <a:pt x="263" y="1"/>
                    <a:pt x="227" y="1"/>
                    <a:pt x="203" y="24"/>
                  </a:cubicBezTo>
                  <a:cubicBezTo>
                    <a:pt x="84" y="48"/>
                    <a:pt x="1" y="120"/>
                    <a:pt x="1" y="227"/>
                  </a:cubicBezTo>
                  <a:cubicBezTo>
                    <a:pt x="1" y="262"/>
                    <a:pt x="1" y="298"/>
                    <a:pt x="25" y="334"/>
                  </a:cubicBezTo>
                  <a:cubicBezTo>
                    <a:pt x="49" y="405"/>
                    <a:pt x="108" y="465"/>
                    <a:pt x="180" y="501"/>
                  </a:cubicBezTo>
                  <a:cubicBezTo>
                    <a:pt x="203" y="507"/>
                    <a:pt x="230" y="510"/>
                    <a:pt x="258" y="510"/>
                  </a:cubicBezTo>
                  <a:cubicBezTo>
                    <a:pt x="287" y="510"/>
                    <a:pt x="316" y="507"/>
                    <a:pt x="346" y="501"/>
                  </a:cubicBezTo>
                  <a:cubicBezTo>
                    <a:pt x="394" y="477"/>
                    <a:pt x="418" y="465"/>
                    <a:pt x="453" y="441"/>
                  </a:cubicBezTo>
                  <a:cubicBezTo>
                    <a:pt x="525" y="382"/>
                    <a:pt x="561" y="274"/>
                    <a:pt x="513" y="179"/>
                  </a:cubicBezTo>
                  <a:lnTo>
                    <a:pt x="513" y="167"/>
                  </a:lnTo>
                  <a:cubicBezTo>
                    <a:pt x="465" y="60"/>
                    <a:pt x="382" y="1"/>
                    <a:pt x="28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6"/>
            <p:cNvSpPr/>
            <p:nvPr/>
          </p:nvSpPr>
          <p:spPr>
            <a:xfrm>
              <a:off x="3325700" y="2843050"/>
              <a:ext cx="34250" cy="258075"/>
            </a:xfrm>
            <a:custGeom>
              <a:rect b="b" l="l" r="r" t="t"/>
              <a:pathLst>
                <a:path extrusionOk="0" h="10323" w="1370">
                  <a:moveTo>
                    <a:pt x="262" y="0"/>
                  </a:moveTo>
                  <a:cubicBezTo>
                    <a:pt x="210" y="23"/>
                    <a:pt x="152" y="31"/>
                    <a:pt x="96" y="31"/>
                  </a:cubicBezTo>
                  <a:cubicBezTo>
                    <a:pt x="63" y="31"/>
                    <a:pt x="31" y="28"/>
                    <a:pt x="1" y="24"/>
                  </a:cubicBezTo>
                  <a:lnTo>
                    <a:pt x="1" y="24"/>
                  </a:lnTo>
                  <a:lnTo>
                    <a:pt x="1096" y="10323"/>
                  </a:lnTo>
                  <a:cubicBezTo>
                    <a:pt x="1167" y="10296"/>
                    <a:pt x="1232" y="10283"/>
                    <a:pt x="1300" y="10283"/>
                  </a:cubicBezTo>
                  <a:cubicBezTo>
                    <a:pt x="1323" y="10283"/>
                    <a:pt x="1346" y="10284"/>
                    <a:pt x="1370" y="10287"/>
                  </a:cubicBez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 name="Google Shape;668;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69" name="Shape 669"/>
        <p:cNvGrpSpPr/>
        <p:nvPr/>
      </p:nvGrpSpPr>
      <p:grpSpPr>
        <a:xfrm>
          <a:off x="0" y="0"/>
          <a:ext cx="0" cy="0"/>
          <a:chOff x="0" y="0"/>
          <a:chExt cx="0" cy="0"/>
        </a:xfrm>
      </p:grpSpPr>
      <p:grpSp>
        <p:nvGrpSpPr>
          <p:cNvPr id="670" name="Google Shape;670;p7"/>
          <p:cNvGrpSpPr/>
          <p:nvPr/>
        </p:nvGrpSpPr>
        <p:grpSpPr>
          <a:xfrm rot="-5400000">
            <a:off x="5576433" y="-1506716"/>
            <a:ext cx="2083957" cy="5050533"/>
            <a:chOff x="5728375" y="1492875"/>
            <a:chExt cx="1308525" cy="3171250"/>
          </a:xfrm>
        </p:grpSpPr>
        <p:sp>
          <p:nvSpPr>
            <p:cNvPr id="671" name="Google Shape;671;p7"/>
            <p:cNvSpPr/>
            <p:nvPr/>
          </p:nvSpPr>
          <p:spPr>
            <a:xfrm>
              <a:off x="6942225" y="2835900"/>
              <a:ext cx="625" cy="925"/>
            </a:xfrm>
            <a:custGeom>
              <a:rect b="b" l="l" r="r" t="t"/>
              <a:pathLst>
                <a:path extrusionOk="0" h="37" w="25">
                  <a:moveTo>
                    <a:pt x="24" y="0"/>
                  </a:moveTo>
                  <a:lnTo>
                    <a:pt x="24" y="0"/>
                  </a:lnTo>
                  <a:cubicBezTo>
                    <a:pt x="12" y="12"/>
                    <a:pt x="12" y="24"/>
                    <a:pt x="0" y="36"/>
                  </a:cubicBezTo>
                  <a:cubicBezTo>
                    <a:pt x="12" y="36"/>
                    <a:pt x="12" y="24"/>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7"/>
            <p:cNvSpPr/>
            <p:nvPr/>
          </p:nvSpPr>
          <p:spPr>
            <a:xfrm>
              <a:off x="6942225" y="2836800"/>
              <a:ext cx="25" cy="25"/>
            </a:xfrm>
            <a:custGeom>
              <a:rect b="b" l="l" r="r" t="t"/>
              <a:pathLst>
                <a:path extrusionOk="0" h="1" w="1">
                  <a:moveTo>
                    <a:pt x="0" y="0"/>
                  </a:move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7"/>
            <p:cNvSpPr/>
            <p:nvPr/>
          </p:nvSpPr>
          <p:spPr>
            <a:xfrm>
              <a:off x="6945500" y="2844825"/>
              <a:ext cx="42300" cy="133375"/>
            </a:xfrm>
            <a:custGeom>
              <a:rect b="b" l="l" r="r" t="t"/>
              <a:pathLst>
                <a:path extrusionOk="0" h="5335" w="1692">
                  <a:moveTo>
                    <a:pt x="346" y="0"/>
                  </a:moveTo>
                  <a:lnTo>
                    <a:pt x="203" y="12"/>
                  </a:lnTo>
                  <a:lnTo>
                    <a:pt x="0" y="453"/>
                  </a:lnTo>
                  <a:lnTo>
                    <a:pt x="1215" y="5263"/>
                  </a:lnTo>
                  <a:lnTo>
                    <a:pt x="1691" y="5334"/>
                  </a:lnTo>
                  <a:lnTo>
                    <a:pt x="1691" y="5334"/>
                  </a:lnTo>
                  <a:lnTo>
                    <a:pt x="3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7"/>
            <p:cNvSpPr/>
            <p:nvPr/>
          </p:nvSpPr>
          <p:spPr>
            <a:xfrm>
              <a:off x="6943725" y="2835300"/>
              <a:ext cx="300" cy="25"/>
            </a:xfrm>
            <a:custGeom>
              <a:rect b="b" l="l" r="r" t="t"/>
              <a:pathLst>
                <a:path extrusionOk="0" h="1" w="12">
                  <a:moveTo>
                    <a:pt x="0" y="0"/>
                  </a:moveTo>
                  <a:lnTo>
                    <a:pt x="0" y="0"/>
                  </a:lnTo>
                  <a:cubicBezTo>
                    <a:pt x="12" y="0"/>
                    <a:pt x="0"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7"/>
            <p:cNvSpPr/>
            <p:nvPr/>
          </p:nvSpPr>
          <p:spPr>
            <a:xfrm>
              <a:off x="6945500" y="2834575"/>
              <a:ext cx="625" cy="150"/>
            </a:xfrm>
            <a:custGeom>
              <a:rect b="b" l="l" r="r" t="t"/>
              <a:pathLst>
                <a:path extrusionOk="0" h="6" w="25">
                  <a:moveTo>
                    <a:pt x="15" y="0"/>
                  </a:moveTo>
                  <a:cubicBezTo>
                    <a:pt x="11" y="0"/>
                    <a:pt x="8" y="6"/>
                    <a:pt x="0" y="6"/>
                  </a:cubicBezTo>
                  <a:lnTo>
                    <a:pt x="24" y="6"/>
                  </a:lnTo>
                  <a:cubicBezTo>
                    <a:pt x="20" y="2"/>
                    <a:pt x="18" y="0"/>
                    <a:pt x="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7"/>
            <p:cNvSpPr/>
            <p:nvPr/>
          </p:nvSpPr>
          <p:spPr>
            <a:xfrm>
              <a:off x="6943125" y="2835625"/>
              <a:ext cx="550" cy="300"/>
            </a:xfrm>
            <a:custGeom>
              <a:rect b="b" l="l" r="r" t="t"/>
              <a:pathLst>
                <a:path extrusionOk="0" h="12" w="22">
                  <a:moveTo>
                    <a:pt x="16" y="1"/>
                  </a:moveTo>
                  <a:cubicBezTo>
                    <a:pt x="13" y="1"/>
                    <a:pt x="8" y="3"/>
                    <a:pt x="0" y="11"/>
                  </a:cubicBezTo>
                  <a:cubicBezTo>
                    <a:pt x="16" y="11"/>
                    <a:pt x="21" y="1"/>
                    <a:pt x="1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7"/>
            <p:cNvSpPr/>
            <p:nvPr/>
          </p:nvSpPr>
          <p:spPr>
            <a:xfrm>
              <a:off x="6978825" y="2988300"/>
              <a:ext cx="57175" cy="218500"/>
            </a:xfrm>
            <a:custGeom>
              <a:rect b="b" l="l" r="r" t="t"/>
              <a:pathLst>
                <a:path extrusionOk="0" h="8740" w="2287">
                  <a:moveTo>
                    <a:pt x="1" y="0"/>
                  </a:moveTo>
                  <a:lnTo>
                    <a:pt x="2227" y="8739"/>
                  </a:lnTo>
                  <a:cubicBezTo>
                    <a:pt x="2239" y="8728"/>
                    <a:pt x="2251" y="8704"/>
                    <a:pt x="2287" y="8692"/>
                  </a:cubicBezTo>
                  <a:lnTo>
                    <a:pt x="2287" y="7180"/>
                  </a:lnTo>
                  <a:lnTo>
                    <a:pt x="477" y="72"/>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7"/>
            <p:cNvSpPr/>
            <p:nvPr/>
          </p:nvSpPr>
          <p:spPr>
            <a:xfrm>
              <a:off x="6796675" y="2972825"/>
              <a:ext cx="91400" cy="176525"/>
            </a:xfrm>
            <a:custGeom>
              <a:rect b="b" l="l" r="r" t="t"/>
              <a:pathLst>
                <a:path extrusionOk="0" h="7061" w="3656">
                  <a:moveTo>
                    <a:pt x="3203" y="0"/>
                  </a:moveTo>
                  <a:lnTo>
                    <a:pt x="0" y="6632"/>
                  </a:lnTo>
                  <a:lnTo>
                    <a:pt x="286" y="7061"/>
                  </a:lnTo>
                  <a:lnTo>
                    <a:pt x="3656" y="48"/>
                  </a:lnTo>
                  <a:lnTo>
                    <a:pt x="3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7"/>
            <p:cNvSpPr/>
            <p:nvPr/>
          </p:nvSpPr>
          <p:spPr>
            <a:xfrm>
              <a:off x="6629100" y="3150225"/>
              <a:ext cx="168775" cy="337550"/>
            </a:xfrm>
            <a:custGeom>
              <a:rect b="b" l="l" r="r" t="t"/>
              <a:pathLst>
                <a:path extrusionOk="0" h="13502" w="6751">
                  <a:moveTo>
                    <a:pt x="6465" y="0"/>
                  </a:moveTo>
                  <a:lnTo>
                    <a:pt x="0" y="13359"/>
                  </a:lnTo>
                  <a:cubicBezTo>
                    <a:pt x="155" y="13359"/>
                    <a:pt x="274" y="13419"/>
                    <a:pt x="381" y="13502"/>
                  </a:cubicBezTo>
                  <a:lnTo>
                    <a:pt x="464" y="13442"/>
                  </a:lnTo>
                  <a:lnTo>
                    <a:pt x="6751" y="429"/>
                  </a:lnTo>
                  <a:lnTo>
                    <a:pt x="646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7"/>
            <p:cNvSpPr/>
            <p:nvPr/>
          </p:nvSpPr>
          <p:spPr>
            <a:xfrm>
              <a:off x="6945500" y="283470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7"/>
            <p:cNvSpPr/>
            <p:nvPr/>
          </p:nvSpPr>
          <p:spPr>
            <a:xfrm>
              <a:off x="6943725" y="2835300"/>
              <a:ext cx="0" cy="625"/>
            </a:xfrm>
            <a:custGeom>
              <a:rect b="b" l="l" r="r" t="t"/>
              <a:pathLst>
                <a:path extrusionOk="0" h="25" w="0">
                  <a:moveTo>
                    <a:pt x="0" y="24"/>
                  </a:moveTo>
                  <a:cubicBezTo>
                    <a:pt x="0" y="24"/>
                    <a:pt x="0" y="0"/>
                    <a:pt x="0" y="24"/>
                  </a:cubicBezTo>
                  <a:cubicBezTo>
                    <a:pt x="0" y="0"/>
                    <a:pt x="0" y="0"/>
                    <a:pt x="0" y="24"/>
                  </a:cubicBezTo>
                  <a:cubicBezTo>
                    <a:pt x="0" y="0"/>
                    <a:pt x="0" y="0"/>
                    <a:pt x="0" y="24"/>
                  </a:cubicBez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7"/>
            <p:cNvSpPr/>
            <p:nvPr/>
          </p:nvSpPr>
          <p:spPr>
            <a:xfrm>
              <a:off x="6942225" y="2836800"/>
              <a:ext cx="25" cy="25"/>
            </a:xfrm>
            <a:custGeom>
              <a:rect b="b" l="l" r="r" t="t"/>
              <a:pathLst>
                <a:path extrusionOk="0" h="1" w="1">
                  <a:moveTo>
                    <a:pt x="0" y="0"/>
                  </a:move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7"/>
            <p:cNvSpPr/>
            <p:nvPr/>
          </p:nvSpPr>
          <p:spPr>
            <a:xfrm>
              <a:off x="6881800" y="2836500"/>
              <a:ext cx="68775" cy="126825"/>
            </a:xfrm>
            <a:custGeom>
              <a:rect b="b" l="l" r="r" t="t"/>
              <a:pathLst>
                <a:path extrusionOk="0" h="5073" w="2751">
                  <a:moveTo>
                    <a:pt x="2429" y="0"/>
                  </a:moveTo>
                  <a:cubicBezTo>
                    <a:pt x="2417" y="0"/>
                    <a:pt x="2417" y="12"/>
                    <a:pt x="2417" y="12"/>
                  </a:cubicBezTo>
                  <a:lnTo>
                    <a:pt x="1" y="5001"/>
                  </a:lnTo>
                  <a:lnTo>
                    <a:pt x="465" y="5072"/>
                  </a:lnTo>
                  <a:lnTo>
                    <a:pt x="2548" y="774"/>
                  </a:lnTo>
                  <a:lnTo>
                    <a:pt x="2751" y="345"/>
                  </a:lnTo>
                  <a:lnTo>
                    <a:pt x="2632" y="357"/>
                  </a:lnTo>
                  <a:cubicBezTo>
                    <a:pt x="2624" y="358"/>
                    <a:pt x="2615" y="358"/>
                    <a:pt x="2607" y="358"/>
                  </a:cubicBezTo>
                  <a:cubicBezTo>
                    <a:pt x="2488" y="358"/>
                    <a:pt x="2394" y="276"/>
                    <a:pt x="2394" y="131"/>
                  </a:cubicBezTo>
                  <a:cubicBezTo>
                    <a:pt x="2394" y="95"/>
                    <a:pt x="2394" y="48"/>
                    <a:pt x="242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7"/>
            <p:cNvSpPr/>
            <p:nvPr/>
          </p:nvSpPr>
          <p:spPr>
            <a:xfrm>
              <a:off x="6902350" y="1492875"/>
              <a:ext cx="133950" cy="92000"/>
            </a:xfrm>
            <a:custGeom>
              <a:rect b="b" l="l" r="r" t="t"/>
              <a:pathLst>
                <a:path extrusionOk="0" h="3680" w="5358">
                  <a:moveTo>
                    <a:pt x="5358" y="0"/>
                  </a:moveTo>
                  <a:lnTo>
                    <a:pt x="0" y="3275"/>
                  </a:lnTo>
                  <a:lnTo>
                    <a:pt x="202" y="3679"/>
                  </a:lnTo>
                  <a:lnTo>
                    <a:pt x="5358" y="524"/>
                  </a:lnTo>
                  <a:lnTo>
                    <a:pt x="535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7"/>
            <p:cNvSpPr/>
            <p:nvPr/>
          </p:nvSpPr>
          <p:spPr>
            <a:xfrm>
              <a:off x="6839525" y="1837250"/>
              <a:ext cx="325" cy="925"/>
            </a:xfrm>
            <a:custGeom>
              <a:rect b="b" l="l" r="r" t="t"/>
              <a:pathLst>
                <a:path extrusionOk="0" h="37" w="13">
                  <a:moveTo>
                    <a:pt x="13" y="1"/>
                  </a:moveTo>
                  <a:cubicBezTo>
                    <a:pt x="1" y="1"/>
                    <a:pt x="1" y="25"/>
                    <a:pt x="1" y="37"/>
                  </a:cubicBezTo>
                  <a:cubicBezTo>
                    <a:pt x="1" y="25"/>
                    <a:pt x="1" y="13"/>
                    <a:pt x="1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7"/>
            <p:cNvSpPr/>
            <p:nvPr/>
          </p:nvSpPr>
          <p:spPr>
            <a:xfrm>
              <a:off x="6839525" y="1689025"/>
              <a:ext cx="97375" cy="151525"/>
            </a:xfrm>
            <a:custGeom>
              <a:rect b="b" l="l" r="r" t="t"/>
              <a:pathLst>
                <a:path extrusionOk="0" h="6061" w="3895">
                  <a:moveTo>
                    <a:pt x="20" y="5898"/>
                  </a:moveTo>
                  <a:cubicBezTo>
                    <a:pt x="13" y="5908"/>
                    <a:pt x="6" y="5919"/>
                    <a:pt x="1" y="5930"/>
                  </a:cubicBezTo>
                  <a:lnTo>
                    <a:pt x="20" y="5898"/>
                  </a:lnTo>
                  <a:close/>
                  <a:moveTo>
                    <a:pt x="3513" y="1"/>
                  </a:moveTo>
                  <a:lnTo>
                    <a:pt x="20" y="5898"/>
                  </a:lnTo>
                  <a:lnTo>
                    <a:pt x="20" y="5898"/>
                  </a:lnTo>
                  <a:cubicBezTo>
                    <a:pt x="42" y="5867"/>
                    <a:pt x="69" y="5844"/>
                    <a:pt x="96" y="5835"/>
                  </a:cubicBezTo>
                  <a:cubicBezTo>
                    <a:pt x="130" y="5818"/>
                    <a:pt x="166" y="5809"/>
                    <a:pt x="201" y="5809"/>
                  </a:cubicBezTo>
                  <a:cubicBezTo>
                    <a:pt x="288" y="5809"/>
                    <a:pt x="368" y="5860"/>
                    <a:pt x="394" y="5954"/>
                  </a:cubicBezTo>
                  <a:lnTo>
                    <a:pt x="441" y="6061"/>
                  </a:lnTo>
                  <a:lnTo>
                    <a:pt x="3894" y="239"/>
                  </a:lnTo>
                  <a:cubicBezTo>
                    <a:pt x="3727" y="191"/>
                    <a:pt x="3597" y="120"/>
                    <a:pt x="351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7"/>
            <p:cNvSpPr/>
            <p:nvPr/>
          </p:nvSpPr>
          <p:spPr>
            <a:xfrm>
              <a:off x="6838950" y="1834425"/>
              <a:ext cx="124725" cy="258250"/>
            </a:xfrm>
            <a:custGeom>
              <a:rect b="b" l="l" r="r" t="t"/>
              <a:pathLst>
                <a:path extrusionOk="0" h="10330" w="4989">
                  <a:moveTo>
                    <a:pt x="212" y="0"/>
                  </a:moveTo>
                  <a:cubicBezTo>
                    <a:pt x="182" y="0"/>
                    <a:pt x="150" y="6"/>
                    <a:pt x="119" y="19"/>
                  </a:cubicBezTo>
                  <a:cubicBezTo>
                    <a:pt x="83" y="31"/>
                    <a:pt x="48" y="66"/>
                    <a:pt x="24" y="102"/>
                  </a:cubicBezTo>
                  <a:cubicBezTo>
                    <a:pt x="24" y="126"/>
                    <a:pt x="0" y="138"/>
                    <a:pt x="0" y="150"/>
                  </a:cubicBezTo>
                  <a:lnTo>
                    <a:pt x="0" y="162"/>
                  </a:lnTo>
                  <a:lnTo>
                    <a:pt x="0" y="197"/>
                  </a:lnTo>
                  <a:lnTo>
                    <a:pt x="0" y="209"/>
                  </a:lnTo>
                  <a:lnTo>
                    <a:pt x="0" y="245"/>
                  </a:lnTo>
                  <a:lnTo>
                    <a:pt x="0" y="257"/>
                  </a:lnTo>
                  <a:cubicBezTo>
                    <a:pt x="0" y="269"/>
                    <a:pt x="24" y="281"/>
                    <a:pt x="24" y="304"/>
                  </a:cubicBezTo>
                  <a:lnTo>
                    <a:pt x="4560" y="10329"/>
                  </a:lnTo>
                  <a:cubicBezTo>
                    <a:pt x="4624" y="10255"/>
                    <a:pt x="4736" y="10209"/>
                    <a:pt x="4845" y="10209"/>
                  </a:cubicBezTo>
                  <a:cubicBezTo>
                    <a:pt x="4857" y="10209"/>
                    <a:pt x="4869" y="10209"/>
                    <a:pt x="4882" y="10210"/>
                  </a:cubicBezTo>
                  <a:cubicBezTo>
                    <a:pt x="4917" y="10210"/>
                    <a:pt x="4965" y="10222"/>
                    <a:pt x="4989" y="10246"/>
                  </a:cubicBezTo>
                  <a:lnTo>
                    <a:pt x="464" y="221"/>
                  </a:lnTo>
                  <a:lnTo>
                    <a:pt x="417" y="126"/>
                  </a:lnTo>
                  <a:cubicBezTo>
                    <a:pt x="373" y="47"/>
                    <a:pt x="297" y="0"/>
                    <a:pt x="21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7"/>
            <p:cNvSpPr/>
            <p:nvPr/>
          </p:nvSpPr>
          <p:spPr>
            <a:xfrm>
              <a:off x="6945800" y="1529475"/>
              <a:ext cx="90500" cy="135175"/>
            </a:xfrm>
            <a:custGeom>
              <a:rect b="b" l="l" r="r" t="t"/>
              <a:pathLst>
                <a:path extrusionOk="0" h="5407" w="3620">
                  <a:moveTo>
                    <a:pt x="3620" y="1"/>
                  </a:moveTo>
                  <a:lnTo>
                    <a:pt x="0" y="5073"/>
                  </a:lnTo>
                  <a:lnTo>
                    <a:pt x="108" y="5263"/>
                  </a:lnTo>
                  <a:cubicBezTo>
                    <a:pt x="179" y="5299"/>
                    <a:pt x="250" y="5335"/>
                    <a:pt x="310" y="5406"/>
                  </a:cubicBezTo>
                  <a:lnTo>
                    <a:pt x="3620" y="775"/>
                  </a:lnTo>
                  <a:lnTo>
                    <a:pt x="362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7"/>
            <p:cNvSpPr/>
            <p:nvPr/>
          </p:nvSpPr>
          <p:spPr>
            <a:xfrm>
              <a:off x="6951750" y="1681000"/>
              <a:ext cx="84550" cy="169075"/>
            </a:xfrm>
            <a:custGeom>
              <a:rect b="b" l="l" r="r" t="t"/>
              <a:pathLst>
                <a:path extrusionOk="0" h="6763" w="3382">
                  <a:moveTo>
                    <a:pt x="286" y="0"/>
                  </a:moveTo>
                  <a:cubicBezTo>
                    <a:pt x="239" y="179"/>
                    <a:pt x="155" y="334"/>
                    <a:pt x="0" y="429"/>
                  </a:cubicBezTo>
                  <a:lnTo>
                    <a:pt x="3382" y="6763"/>
                  </a:lnTo>
                  <a:lnTo>
                    <a:pt x="3382" y="5810"/>
                  </a:lnTo>
                  <a:lnTo>
                    <a:pt x="2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7"/>
            <p:cNvSpPr/>
            <p:nvPr/>
          </p:nvSpPr>
          <p:spPr>
            <a:xfrm>
              <a:off x="6891325" y="1570800"/>
              <a:ext cx="56875" cy="90275"/>
            </a:xfrm>
            <a:custGeom>
              <a:rect b="b" l="l" r="r" t="t"/>
              <a:pathLst>
                <a:path extrusionOk="0" h="3611" w="2275">
                  <a:moveTo>
                    <a:pt x="219" y="1"/>
                  </a:moveTo>
                  <a:cubicBezTo>
                    <a:pt x="185" y="1"/>
                    <a:pt x="151" y="9"/>
                    <a:pt x="120" y="27"/>
                  </a:cubicBezTo>
                  <a:cubicBezTo>
                    <a:pt x="84" y="62"/>
                    <a:pt x="48" y="86"/>
                    <a:pt x="36" y="122"/>
                  </a:cubicBezTo>
                  <a:cubicBezTo>
                    <a:pt x="24" y="146"/>
                    <a:pt x="1" y="193"/>
                    <a:pt x="1" y="241"/>
                  </a:cubicBezTo>
                  <a:cubicBezTo>
                    <a:pt x="72" y="205"/>
                    <a:pt x="143" y="193"/>
                    <a:pt x="215" y="193"/>
                  </a:cubicBezTo>
                  <a:cubicBezTo>
                    <a:pt x="405" y="205"/>
                    <a:pt x="572" y="384"/>
                    <a:pt x="548" y="574"/>
                  </a:cubicBezTo>
                  <a:cubicBezTo>
                    <a:pt x="524" y="717"/>
                    <a:pt x="441" y="836"/>
                    <a:pt x="322" y="872"/>
                  </a:cubicBezTo>
                  <a:lnTo>
                    <a:pt x="1763" y="3587"/>
                  </a:lnTo>
                  <a:cubicBezTo>
                    <a:pt x="1834" y="3560"/>
                    <a:pt x="1906" y="3546"/>
                    <a:pt x="1982" y="3546"/>
                  </a:cubicBezTo>
                  <a:cubicBezTo>
                    <a:pt x="2007" y="3546"/>
                    <a:pt x="2034" y="3548"/>
                    <a:pt x="2060" y="3551"/>
                  </a:cubicBezTo>
                  <a:cubicBezTo>
                    <a:pt x="2132" y="3575"/>
                    <a:pt x="2215" y="3587"/>
                    <a:pt x="2275" y="3610"/>
                  </a:cubicBezTo>
                  <a:lnTo>
                    <a:pt x="2167" y="3420"/>
                  </a:lnTo>
                  <a:lnTo>
                    <a:pt x="643" y="551"/>
                  </a:lnTo>
                  <a:lnTo>
                    <a:pt x="441" y="146"/>
                  </a:lnTo>
                  <a:lnTo>
                    <a:pt x="417" y="122"/>
                  </a:lnTo>
                  <a:cubicBezTo>
                    <a:pt x="375" y="47"/>
                    <a:pt x="298" y="1"/>
                    <a:pt x="21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7"/>
            <p:cNvSpPr/>
            <p:nvPr/>
          </p:nvSpPr>
          <p:spPr>
            <a:xfrm>
              <a:off x="6967825" y="2063475"/>
              <a:ext cx="68475" cy="40500"/>
            </a:xfrm>
            <a:custGeom>
              <a:rect b="b" l="l" r="r" t="t"/>
              <a:pathLst>
                <a:path extrusionOk="0" h="1620" w="2739">
                  <a:moveTo>
                    <a:pt x="2739" y="1"/>
                  </a:moveTo>
                  <a:lnTo>
                    <a:pt x="0" y="1167"/>
                  </a:lnTo>
                  <a:cubicBezTo>
                    <a:pt x="72" y="1263"/>
                    <a:pt x="131" y="1370"/>
                    <a:pt x="119" y="1501"/>
                  </a:cubicBezTo>
                  <a:cubicBezTo>
                    <a:pt x="119" y="1548"/>
                    <a:pt x="108" y="1572"/>
                    <a:pt x="84" y="1620"/>
                  </a:cubicBezTo>
                  <a:lnTo>
                    <a:pt x="2739" y="489"/>
                  </a:lnTo>
                  <a:lnTo>
                    <a:pt x="27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7"/>
            <p:cNvSpPr/>
            <p:nvPr/>
          </p:nvSpPr>
          <p:spPr>
            <a:xfrm>
              <a:off x="6558850" y="2100100"/>
              <a:ext cx="396200" cy="178025"/>
            </a:xfrm>
            <a:custGeom>
              <a:rect b="b" l="l" r="r" t="t"/>
              <a:pathLst>
                <a:path extrusionOk="0" h="7121" w="15848">
                  <a:moveTo>
                    <a:pt x="15657" y="0"/>
                  </a:moveTo>
                  <a:lnTo>
                    <a:pt x="0" y="6703"/>
                  </a:lnTo>
                  <a:cubicBezTo>
                    <a:pt x="95" y="6822"/>
                    <a:pt x="155" y="6965"/>
                    <a:pt x="167" y="7120"/>
                  </a:cubicBezTo>
                  <a:lnTo>
                    <a:pt x="15824" y="417"/>
                  </a:lnTo>
                  <a:cubicBezTo>
                    <a:pt x="15836" y="393"/>
                    <a:pt x="15836" y="357"/>
                    <a:pt x="15847" y="345"/>
                  </a:cubicBezTo>
                  <a:cubicBezTo>
                    <a:pt x="15728" y="274"/>
                    <a:pt x="15657" y="155"/>
                    <a:pt x="1565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7"/>
            <p:cNvSpPr/>
            <p:nvPr/>
          </p:nvSpPr>
          <p:spPr>
            <a:xfrm>
              <a:off x="6954425" y="2108725"/>
              <a:ext cx="81875" cy="207200"/>
            </a:xfrm>
            <a:custGeom>
              <a:rect b="b" l="l" r="r" t="t"/>
              <a:pathLst>
                <a:path extrusionOk="0" h="8288" w="3275">
                  <a:moveTo>
                    <a:pt x="24" y="0"/>
                  </a:moveTo>
                  <a:cubicBezTo>
                    <a:pt x="13" y="36"/>
                    <a:pt x="1" y="48"/>
                    <a:pt x="1" y="60"/>
                  </a:cubicBezTo>
                  <a:cubicBezTo>
                    <a:pt x="1" y="108"/>
                    <a:pt x="1" y="155"/>
                    <a:pt x="13" y="191"/>
                  </a:cubicBezTo>
                  <a:lnTo>
                    <a:pt x="3275" y="8287"/>
                  </a:lnTo>
                  <a:lnTo>
                    <a:pt x="3275" y="7097"/>
                  </a:lnTo>
                  <a:lnTo>
                    <a:pt x="429" y="36"/>
                  </a:lnTo>
                  <a:cubicBezTo>
                    <a:pt x="417" y="36"/>
                    <a:pt x="417" y="12"/>
                    <a:pt x="417" y="12"/>
                  </a:cubicBezTo>
                  <a:cubicBezTo>
                    <a:pt x="358" y="48"/>
                    <a:pt x="286" y="60"/>
                    <a:pt x="203" y="60"/>
                  </a:cubicBezTo>
                  <a:cubicBezTo>
                    <a:pt x="132" y="48"/>
                    <a:pt x="72" y="36"/>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7"/>
            <p:cNvSpPr/>
            <p:nvPr/>
          </p:nvSpPr>
          <p:spPr>
            <a:xfrm>
              <a:off x="6559150" y="2280175"/>
              <a:ext cx="477150" cy="150350"/>
            </a:xfrm>
            <a:custGeom>
              <a:rect b="b" l="l" r="r" t="t"/>
              <a:pathLst>
                <a:path extrusionOk="0" h="6014" w="19086">
                  <a:moveTo>
                    <a:pt x="167" y="0"/>
                  </a:moveTo>
                  <a:cubicBezTo>
                    <a:pt x="155" y="167"/>
                    <a:pt x="95" y="298"/>
                    <a:pt x="0" y="405"/>
                  </a:cubicBezTo>
                  <a:lnTo>
                    <a:pt x="19086" y="6013"/>
                  </a:lnTo>
                  <a:lnTo>
                    <a:pt x="19086" y="5561"/>
                  </a:lnTo>
                  <a:lnTo>
                    <a:pt x="16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7"/>
            <p:cNvSpPr/>
            <p:nvPr/>
          </p:nvSpPr>
          <p:spPr>
            <a:xfrm>
              <a:off x="6941625" y="2825775"/>
              <a:ext cx="95275" cy="19700"/>
            </a:xfrm>
            <a:custGeom>
              <a:rect b="b" l="l" r="r" t="t"/>
              <a:pathLst>
                <a:path extrusionOk="0" h="788" w="3811">
                  <a:moveTo>
                    <a:pt x="3811" y="0"/>
                  </a:moveTo>
                  <a:lnTo>
                    <a:pt x="227" y="334"/>
                  </a:lnTo>
                  <a:lnTo>
                    <a:pt x="155" y="334"/>
                  </a:lnTo>
                  <a:cubicBezTo>
                    <a:pt x="132" y="334"/>
                    <a:pt x="132" y="358"/>
                    <a:pt x="120" y="358"/>
                  </a:cubicBezTo>
                  <a:cubicBezTo>
                    <a:pt x="120" y="370"/>
                    <a:pt x="108" y="370"/>
                    <a:pt x="108" y="370"/>
                  </a:cubicBezTo>
                  <a:cubicBezTo>
                    <a:pt x="108" y="381"/>
                    <a:pt x="96" y="381"/>
                    <a:pt x="96" y="381"/>
                  </a:cubicBezTo>
                  <a:lnTo>
                    <a:pt x="84" y="405"/>
                  </a:lnTo>
                  <a:lnTo>
                    <a:pt x="60" y="417"/>
                  </a:lnTo>
                  <a:cubicBezTo>
                    <a:pt x="48" y="417"/>
                    <a:pt x="48" y="429"/>
                    <a:pt x="36" y="441"/>
                  </a:cubicBezTo>
                  <a:cubicBezTo>
                    <a:pt x="1" y="489"/>
                    <a:pt x="1" y="536"/>
                    <a:pt x="1" y="584"/>
                  </a:cubicBezTo>
                  <a:cubicBezTo>
                    <a:pt x="1" y="707"/>
                    <a:pt x="105" y="787"/>
                    <a:pt x="216" y="787"/>
                  </a:cubicBezTo>
                  <a:cubicBezTo>
                    <a:pt x="224" y="787"/>
                    <a:pt x="231" y="787"/>
                    <a:pt x="239" y="786"/>
                  </a:cubicBezTo>
                  <a:lnTo>
                    <a:pt x="358" y="774"/>
                  </a:lnTo>
                  <a:lnTo>
                    <a:pt x="501" y="762"/>
                  </a:lnTo>
                  <a:lnTo>
                    <a:pt x="3811" y="441"/>
                  </a:lnTo>
                  <a:lnTo>
                    <a:pt x="381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7"/>
            <p:cNvSpPr/>
            <p:nvPr/>
          </p:nvSpPr>
          <p:spPr>
            <a:xfrm>
              <a:off x="6649325" y="2926075"/>
              <a:ext cx="386100" cy="71175"/>
            </a:xfrm>
            <a:custGeom>
              <a:rect b="b" l="l" r="r" t="t"/>
              <a:pathLst>
                <a:path extrusionOk="0" h="2847" w="15444">
                  <a:moveTo>
                    <a:pt x="1" y="1"/>
                  </a:moveTo>
                  <a:lnTo>
                    <a:pt x="1" y="25"/>
                  </a:lnTo>
                  <a:cubicBezTo>
                    <a:pt x="18" y="20"/>
                    <a:pt x="36" y="17"/>
                    <a:pt x="52" y="17"/>
                  </a:cubicBezTo>
                  <a:cubicBezTo>
                    <a:pt x="117" y="17"/>
                    <a:pt x="175" y="52"/>
                    <a:pt x="203" y="108"/>
                  </a:cubicBezTo>
                  <a:lnTo>
                    <a:pt x="489" y="525"/>
                  </a:lnTo>
                  <a:lnTo>
                    <a:pt x="9097" y="1846"/>
                  </a:lnTo>
                  <a:lnTo>
                    <a:pt x="9550" y="1918"/>
                  </a:lnTo>
                  <a:lnTo>
                    <a:pt x="13169" y="2489"/>
                  </a:lnTo>
                  <a:lnTo>
                    <a:pt x="13645" y="2561"/>
                  </a:lnTo>
                  <a:lnTo>
                    <a:pt x="15443" y="2846"/>
                  </a:lnTo>
                  <a:lnTo>
                    <a:pt x="15443" y="2406"/>
                  </a:lnTo>
                  <a:lnTo>
                    <a:pt x="13526" y="2108"/>
                  </a:lnTo>
                  <a:lnTo>
                    <a:pt x="13050" y="2025"/>
                  </a:lnTo>
                  <a:lnTo>
                    <a:pt x="9752" y="1525"/>
                  </a:lnTo>
                  <a:lnTo>
                    <a:pt x="9288" y="1453"/>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7"/>
            <p:cNvSpPr/>
            <p:nvPr/>
          </p:nvSpPr>
          <p:spPr>
            <a:xfrm>
              <a:off x="6909175" y="3226725"/>
              <a:ext cx="125350" cy="88725"/>
            </a:xfrm>
            <a:custGeom>
              <a:rect b="b" l="l" r="r" t="t"/>
              <a:pathLst>
                <a:path extrusionOk="0" h="3549" w="5014">
                  <a:moveTo>
                    <a:pt x="4740" y="0"/>
                  </a:moveTo>
                  <a:lnTo>
                    <a:pt x="1" y="3179"/>
                  </a:lnTo>
                  <a:lnTo>
                    <a:pt x="263" y="3548"/>
                  </a:lnTo>
                  <a:lnTo>
                    <a:pt x="5013" y="357"/>
                  </a:lnTo>
                  <a:cubicBezTo>
                    <a:pt x="4871" y="274"/>
                    <a:pt x="4787" y="155"/>
                    <a:pt x="474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7"/>
            <p:cNvSpPr/>
            <p:nvPr/>
          </p:nvSpPr>
          <p:spPr>
            <a:xfrm>
              <a:off x="6638625" y="3316900"/>
              <a:ext cx="267900" cy="180400"/>
            </a:xfrm>
            <a:custGeom>
              <a:rect b="b" l="l" r="r" t="t"/>
              <a:pathLst>
                <a:path extrusionOk="0" h="7216" w="10716">
                  <a:moveTo>
                    <a:pt x="10573" y="1"/>
                  </a:moveTo>
                  <a:cubicBezTo>
                    <a:pt x="10550" y="196"/>
                    <a:pt x="10372" y="347"/>
                    <a:pt x="10157" y="347"/>
                  </a:cubicBezTo>
                  <a:cubicBezTo>
                    <a:pt x="10149" y="347"/>
                    <a:pt x="10141" y="346"/>
                    <a:pt x="10132" y="346"/>
                  </a:cubicBezTo>
                  <a:cubicBezTo>
                    <a:pt x="10025" y="322"/>
                    <a:pt x="9918" y="287"/>
                    <a:pt x="9858" y="203"/>
                  </a:cubicBezTo>
                  <a:lnTo>
                    <a:pt x="83" y="6775"/>
                  </a:lnTo>
                  <a:lnTo>
                    <a:pt x="0" y="6835"/>
                  </a:lnTo>
                  <a:cubicBezTo>
                    <a:pt x="119" y="6930"/>
                    <a:pt x="203" y="7049"/>
                    <a:pt x="250" y="7216"/>
                  </a:cubicBezTo>
                  <a:lnTo>
                    <a:pt x="10716" y="191"/>
                  </a:lnTo>
                  <a:lnTo>
                    <a:pt x="105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7"/>
            <p:cNvSpPr/>
            <p:nvPr/>
          </p:nvSpPr>
          <p:spPr>
            <a:xfrm>
              <a:off x="6965450" y="3661000"/>
              <a:ext cx="70850" cy="74725"/>
            </a:xfrm>
            <a:custGeom>
              <a:rect b="b" l="l" r="r" t="t"/>
              <a:pathLst>
                <a:path extrusionOk="0" h="2989" w="2834">
                  <a:moveTo>
                    <a:pt x="2834" y="0"/>
                  </a:moveTo>
                  <a:lnTo>
                    <a:pt x="0" y="2739"/>
                  </a:lnTo>
                  <a:lnTo>
                    <a:pt x="393" y="2989"/>
                  </a:lnTo>
                  <a:lnTo>
                    <a:pt x="2834" y="631"/>
                  </a:lnTo>
                  <a:lnTo>
                    <a:pt x="283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7"/>
            <p:cNvSpPr/>
            <p:nvPr/>
          </p:nvSpPr>
          <p:spPr>
            <a:xfrm>
              <a:off x="6647850" y="3864600"/>
              <a:ext cx="184850" cy="181875"/>
            </a:xfrm>
            <a:custGeom>
              <a:rect b="b" l="l" r="r" t="t"/>
              <a:pathLst>
                <a:path extrusionOk="0" h="7275" w="7394">
                  <a:moveTo>
                    <a:pt x="7156" y="0"/>
                  </a:moveTo>
                  <a:lnTo>
                    <a:pt x="0" y="6953"/>
                  </a:lnTo>
                  <a:cubicBezTo>
                    <a:pt x="119" y="7025"/>
                    <a:pt x="226" y="7144"/>
                    <a:pt x="310" y="7275"/>
                  </a:cubicBezTo>
                  <a:lnTo>
                    <a:pt x="7394" y="405"/>
                  </a:lnTo>
                  <a:lnTo>
                    <a:pt x="7346" y="322"/>
                  </a:lnTo>
                  <a:cubicBezTo>
                    <a:pt x="7311" y="286"/>
                    <a:pt x="7275" y="238"/>
                    <a:pt x="7263" y="179"/>
                  </a:cubicBezTo>
                  <a:lnTo>
                    <a:pt x="715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7"/>
            <p:cNvSpPr/>
            <p:nvPr/>
          </p:nvSpPr>
          <p:spPr>
            <a:xfrm>
              <a:off x="6835375" y="3737800"/>
              <a:ext cx="131575" cy="122050"/>
            </a:xfrm>
            <a:custGeom>
              <a:rect b="b" l="l" r="r" t="t"/>
              <a:pathLst>
                <a:path extrusionOk="0" h="4882" w="5263">
                  <a:moveTo>
                    <a:pt x="4882" y="0"/>
                  </a:moveTo>
                  <a:lnTo>
                    <a:pt x="0" y="4727"/>
                  </a:lnTo>
                  <a:cubicBezTo>
                    <a:pt x="60" y="4703"/>
                    <a:pt x="119" y="4703"/>
                    <a:pt x="191" y="4703"/>
                  </a:cubicBezTo>
                  <a:cubicBezTo>
                    <a:pt x="310" y="4715"/>
                    <a:pt x="429" y="4775"/>
                    <a:pt x="488" y="4882"/>
                  </a:cubicBezTo>
                  <a:lnTo>
                    <a:pt x="5263" y="250"/>
                  </a:lnTo>
                  <a:lnTo>
                    <a:pt x="488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7"/>
            <p:cNvSpPr/>
            <p:nvPr/>
          </p:nvSpPr>
          <p:spPr>
            <a:xfrm>
              <a:off x="6647550" y="2926675"/>
              <a:ext cx="388750" cy="587000"/>
            </a:xfrm>
            <a:custGeom>
              <a:rect b="b" l="l" r="r" t="t"/>
              <a:pathLst>
                <a:path extrusionOk="0" h="23480" w="15550">
                  <a:moveTo>
                    <a:pt x="96" y="1"/>
                  </a:moveTo>
                  <a:lnTo>
                    <a:pt x="96" y="132"/>
                  </a:lnTo>
                  <a:cubicBezTo>
                    <a:pt x="84" y="251"/>
                    <a:pt x="60" y="358"/>
                    <a:pt x="0" y="441"/>
                  </a:cubicBezTo>
                  <a:lnTo>
                    <a:pt x="5739" y="8954"/>
                  </a:lnTo>
                  <a:lnTo>
                    <a:pt x="6025" y="9383"/>
                  </a:lnTo>
                  <a:lnTo>
                    <a:pt x="6561" y="10181"/>
                  </a:lnTo>
                  <a:lnTo>
                    <a:pt x="6608" y="10181"/>
                  </a:lnTo>
                  <a:cubicBezTo>
                    <a:pt x="6823" y="10192"/>
                    <a:pt x="7001" y="10395"/>
                    <a:pt x="6977" y="10621"/>
                  </a:cubicBezTo>
                  <a:cubicBezTo>
                    <a:pt x="6977" y="10669"/>
                    <a:pt x="6965" y="10692"/>
                    <a:pt x="6942" y="10740"/>
                  </a:cubicBezTo>
                  <a:lnTo>
                    <a:pt x="9918" y="15145"/>
                  </a:lnTo>
                  <a:cubicBezTo>
                    <a:pt x="10121" y="15193"/>
                    <a:pt x="10263" y="15372"/>
                    <a:pt x="10240" y="15574"/>
                  </a:cubicBezTo>
                  <a:lnTo>
                    <a:pt x="10240" y="15610"/>
                  </a:lnTo>
                  <a:lnTo>
                    <a:pt x="10371" y="15800"/>
                  </a:lnTo>
                  <a:lnTo>
                    <a:pt x="15550" y="23480"/>
                  </a:lnTo>
                  <a:lnTo>
                    <a:pt x="15550" y="22682"/>
                  </a:lnTo>
                  <a:lnTo>
                    <a:pt x="10728" y="15550"/>
                  </a:lnTo>
                  <a:lnTo>
                    <a:pt x="10478" y="15181"/>
                  </a:lnTo>
                  <a:lnTo>
                    <a:pt x="6263" y="8907"/>
                  </a:lnTo>
                  <a:lnTo>
                    <a:pt x="5977" y="8478"/>
                  </a:lnTo>
                  <a:lnTo>
                    <a:pt x="596" y="501"/>
                  </a:lnTo>
                  <a:lnTo>
                    <a:pt x="310" y="84"/>
                  </a:lnTo>
                  <a:cubicBezTo>
                    <a:pt x="262" y="25"/>
                    <a:pt x="179" y="1"/>
                    <a:pt x="9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7"/>
            <p:cNvSpPr/>
            <p:nvPr/>
          </p:nvSpPr>
          <p:spPr>
            <a:xfrm>
              <a:off x="6603800" y="3495625"/>
              <a:ext cx="7450" cy="13000"/>
            </a:xfrm>
            <a:custGeom>
              <a:rect b="b" l="l" r="r" t="t"/>
              <a:pathLst>
                <a:path extrusionOk="0" h="520" w="298">
                  <a:moveTo>
                    <a:pt x="237" y="0"/>
                  </a:moveTo>
                  <a:cubicBezTo>
                    <a:pt x="172" y="0"/>
                    <a:pt x="97" y="34"/>
                    <a:pt x="60" y="91"/>
                  </a:cubicBezTo>
                  <a:lnTo>
                    <a:pt x="60" y="115"/>
                  </a:lnTo>
                  <a:cubicBezTo>
                    <a:pt x="0" y="222"/>
                    <a:pt x="36" y="353"/>
                    <a:pt x="143" y="412"/>
                  </a:cubicBezTo>
                  <a:lnTo>
                    <a:pt x="298" y="519"/>
                  </a:lnTo>
                  <a:cubicBezTo>
                    <a:pt x="262" y="412"/>
                    <a:pt x="238" y="305"/>
                    <a:pt x="238" y="198"/>
                  </a:cubicBezTo>
                  <a:cubicBezTo>
                    <a:pt x="238" y="138"/>
                    <a:pt x="262" y="67"/>
                    <a:pt x="286" y="7"/>
                  </a:cubicBezTo>
                  <a:cubicBezTo>
                    <a:pt x="271" y="2"/>
                    <a:pt x="254" y="0"/>
                    <a:pt x="23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7"/>
            <p:cNvSpPr/>
            <p:nvPr/>
          </p:nvSpPr>
          <p:spPr>
            <a:xfrm>
              <a:off x="6640400" y="3514550"/>
              <a:ext cx="395900" cy="275350"/>
            </a:xfrm>
            <a:custGeom>
              <a:rect b="b" l="l" r="r" t="t"/>
              <a:pathLst>
                <a:path extrusionOk="0" h="11014" w="15836">
                  <a:moveTo>
                    <a:pt x="12" y="0"/>
                  </a:moveTo>
                  <a:lnTo>
                    <a:pt x="1" y="12"/>
                  </a:lnTo>
                  <a:lnTo>
                    <a:pt x="477" y="846"/>
                  </a:lnTo>
                  <a:lnTo>
                    <a:pt x="12681" y="8930"/>
                  </a:lnTo>
                  <a:lnTo>
                    <a:pt x="13062" y="9180"/>
                  </a:lnTo>
                  <a:lnTo>
                    <a:pt x="15836" y="11014"/>
                  </a:lnTo>
                  <a:lnTo>
                    <a:pt x="15836" y="10478"/>
                  </a:lnTo>
                  <a:lnTo>
                    <a:pt x="13395" y="8847"/>
                  </a:lnTo>
                  <a:lnTo>
                    <a:pt x="13002" y="8597"/>
                  </a:ln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7"/>
            <p:cNvSpPr/>
            <p:nvPr/>
          </p:nvSpPr>
          <p:spPr>
            <a:xfrm>
              <a:off x="6841925" y="4224750"/>
              <a:ext cx="194375" cy="153025"/>
            </a:xfrm>
            <a:custGeom>
              <a:rect b="b" l="l" r="r" t="t"/>
              <a:pathLst>
                <a:path extrusionOk="0" h="6121" w="7775">
                  <a:moveTo>
                    <a:pt x="560" y="1"/>
                  </a:moveTo>
                  <a:lnTo>
                    <a:pt x="0" y="120"/>
                  </a:lnTo>
                  <a:lnTo>
                    <a:pt x="7775" y="6121"/>
                  </a:lnTo>
                  <a:lnTo>
                    <a:pt x="7775" y="5549"/>
                  </a:lnTo>
                  <a:lnTo>
                    <a:pt x="56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7"/>
            <p:cNvSpPr/>
            <p:nvPr/>
          </p:nvSpPr>
          <p:spPr>
            <a:xfrm>
              <a:off x="6649325" y="4070575"/>
              <a:ext cx="195300" cy="148550"/>
            </a:xfrm>
            <a:custGeom>
              <a:rect b="b" l="l" r="r" t="t"/>
              <a:pathLst>
                <a:path extrusionOk="0" h="5942" w="7812">
                  <a:moveTo>
                    <a:pt x="263" y="0"/>
                  </a:moveTo>
                  <a:cubicBezTo>
                    <a:pt x="203" y="119"/>
                    <a:pt x="120" y="227"/>
                    <a:pt x="1" y="334"/>
                  </a:cubicBezTo>
                  <a:lnTo>
                    <a:pt x="48" y="405"/>
                  </a:lnTo>
                  <a:lnTo>
                    <a:pt x="7252" y="5942"/>
                  </a:lnTo>
                  <a:lnTo>
                    <a:pt x="7811" y="5811"/>
                  </a:lnTo>
                  <a:lnTo>
                    <a:pt x="26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7"/>
            <p:cNvSpPr/>
            <p:nvPr/>
          </p:nvSpPr>
          <p:spPr>
            <a:xfrm>
              <a:off x="6831200" y="3872325"/>
              <a:ext cx="180400" cy="298875"/>
            </a:xfrm>
            <a:custGeom>
              <a:rect b="b" l="l" r="r" t="t"/>
              <a:pathLst>
                <a:path extrusionOk="0" h="11955" w="7216">
                  <a:moveTo>
                    <a:pt x="0" y="1"/>
                  </a:moveTo>
                  <a:lnTo>
                    <a:pt x="48" y="72"/>
                  </a:lnTo>
                  <a:lnTo>
                    <a:pt x="6823" y="11955"/>
                  </a:lnTo>
                  <a:cubicBezTo>
                    <a:pt x="6918" y="11847"/>
                    <a:pt x="7073" y="11776"/>
                    <a:pt x="7216" y="11764"/>
                  </a:cubicBezTo>
                  <a:lnTo>
                    <a:pt x="4525" y="7025"/>
                  </a:lnTo>
                  <a:cubicBezTo>
                    <a:pt x="4465" y="7061"/>
                    <a:pt x="4394" y="7061"/>
                    <a:pt x="4334" y="7061"/>
                  </a:cubicBezTo>
                  <a:cubicBezTo>
                    <a:pt x="4108" y="7037"/>
                    <a:pt x="3941" y="6847"/>
                    <a:pt x="3965" y="6609"/>
                  </a:cubicBezTo>
                  <a:cubicBezTo>
                    <a:pt x="3977" y="6490"/>
                    <a:pt x="4037" y="6383"/>
                    <a:pt x="4120" y="6323"/>
                  </a:cubicBezTo>
                  <a:lnTo>
                    <a:pt x="548" y="60"/>
                  </a:lnTo>
                  <a:cubicBezTo>
                    <a:pt x="483" y="107"/>
                    <a:pt x="410" y="139"/>
                    <a:pt x="335" y="139"/>
                  </a:cubicBezTo>
                  <a:cubicBezTo>
                    <a:pt x="315" y="139"/>
                    <a:pt x="295" y="137"/>
                    <a:pt x="274" y="132"/>
                  </a:cubicBezTo>
                  <a:cubicBezTo>
                    <a:pt x="167" y="120"/>
                    <a:pt x="60" y="72"/>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7"/>
            <p:cNvSpPr/>
            <p:nvPr/>
          </p:nvSpPr>
          <p:spPr>
            <a:xfrm>
              <a:off x="6632950" y="3514850"/>
              <a:ext cx="202450" cy="354225"/>
            </a:xfrm>
            <a:custGeom>
              <a:rect b="b" l="l" r="r" t="t"/>
              <a:pathLst>
                <a:path extrusionOk="0" h="14169" w="8098">
                  <a:moveTo>
                    <a:pt x="310" y="0"/>
                  </a:moveTo>
                  <a:cubicBezTo>
                    <a:pt x="227" y="84"/>
                    <a:pt x="120" y="143"/>
                    <a:pt x="1" y="179"/>
                  </a:cubicBezTo>
                  <a:lnTo>
                    <a:pt x="1" y="358"/>
                  </a:lnTo>
                  <a:lnTo>
                    <a:pt x="7764" y="13990"/>
                  </a:lnTo>
                  <a:lnTo>
                    <a:pt x="7871" y="14169"/>
                  </a:lnTo>
                  <a:cubicBezTo>
                    <a:pt x="7859" y="14121"/>
                    <a:pt x="7859" y="14062"/>
                    <a:pt x="7859" y="14002"/>
                  </a:cubicBezTo>
                  <a:cubicBezTo>
                    <a:pt x="7859" y="13835"/>
                    <a:pt x="7954" y="13716"/>
                    <a:pt x="8097" y="13657"/>
                  </a:cubicBezTo>
                  <a:lnTo>
                    <a:pt x="787" y="834"/>
                  </a:lnTo>
                  <a:lnTo>
                    <a:pt x="31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7"/>
            <p:cNvSpPr/>
            <p:nvPr/>
          </p:nvSpPr>
          <p:spPr>
            <a:xfrm>
              <a:off x="6621650" y="3519025"/>
              <a:ext cx="17000" cy="515550"/>
            </a:xfrm>
            <a:custGeom>
              <a:rect b="b" l="l" r="r" t="t"/>
              <a:pathLst>
                <a:path extrusionOk="0" h="20622" w="680">
                  <a:moveTo>
                    <a:pt x="0" y="0"/>
                  </a:moveTo>
                  <a:lnTo>
                    <a:pt x="227" y="20622"/>
                  </a:lnTo>
                  <a:cubicBezTo>
                    <a:pt x="311" y="20605"/>
                    <a:pt x="389" y="20588"/>
                    <a:pt x="470" y="20588"/>
                  </a:cubicBezTo>
                  <a:cubicBezTo>
                    <a:pt x="503" y="20588"/>
                    <a:pt x="537" y="20591"/>
                    <a:pt x="572" y="20598"/>
                  </a:cubicBezTo>
                  <a:cubicBezTo>
                    <a:pt x="596" y="20598"/>
                    <a:pt x="643" y="20610"/>
                    <a:pt x="679" y="20610"/>
                  </a:cubicBezTo>
                  <a:lnTo>
                    <a:pt x="453" y="202"/>
                  </a:lnTo>
                  <a:lnTo>
                    <a:pt x="453" y="24"/>
                  </a:lnTo>
                  <a:cubicBezTo>
                    <a:pt x="387" y="32"/>
                    <a:pt x="333" y="46"/>
                    <a:pt x="278" y="46"/>
                  </a:cubicBezTo>
                  <a:cubicBezTo>
                    <a:pt x="253" y="46"/>
                    <a:pt x="229" y="43"/>
                    <a:pt x="203" y="36"/>
                  </a:cubicBezTo>
                  <a:cubicBezTo>
                    <a:pt x="143" y="36"/>
                    <a:pt x="60"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7"/>
            <p:cNvSpPr/>
            <p:nvPr/>
          </p:nvSpPr>
          <p:spPr>
            <a:xfrm>
              <a:off x="5767375" y="3510375"/>
              <a:ext cx="852500" cy="922475"/>
            </a:xfrm>
            <a:custGeom>
              <a:rect b="b" l="l" r="r" t="t"/>
              <a:pathLst>
                <a:path extrusionOk="0" h="36899" w="34100">
                  <a:moveTo>
                    <a:pt x="33779" y="1"/>
                  </a:moveTo>
                  <a:lnTo>
                    <a:pt x="1" y="36577"/>
                  </a:lnTo>
                  <a:cubicBezTo>
                    <a:pt x="143" y="36672"/>
                    <a:pt x="239" y="36779"/>
                    <a:pt x="334" y="36898"/>
                  </a:cubicBezTo>
                  <a:lnTo>
                    <a:pt x="34100" y="310"/>
                  </a:lnTo>
                  <a:cubicBezTo>
                    <a:pt x="33969" y="239"/>
                    <a:pt x="33862" y="132"/>
                    <a:pt x="3377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7"/>
            <p:cNvSpPr/>
            <p:nvPr/>
          </p:nvSpPr>
          <p:spPr>
            <a:xfrm>
              <a:off x="6299575" y="4069975"/>
              <a:ext cx="318525" cy="244400"/>
            </a:xfrm>
            <a:custGeom>
              <a:rect b="b" l="l" r="r" t="t"/>
              <a:pathLst>
                <a:path extrusionOk="0" h="9776" w="12741">
                  <a:moveTo>
                    <a:pt x="12455" y="1"/>
                  </a:moveTo>
                  <a:lnTo>
                    <a:pt x="1" y="9418"/>
                  </a:lnTo>
                  <a:cubicBezTo>
                    <a:pt x="108" y="9525"/>
                    <a:pt x="191" y="9645"/>
                    <a:pt x="263" y="9776"/>
                  </a:cubicBezTo>
                  <a:lnTo>
                    <a:pt x="12741" y="358"/>
                  </a:lnTo>
                  <a:cubicBezTo>
                    <a:pt x="12622" y="251"/>
                    <a:pt x="12514" y="131"/>
                    <a:pt x="1245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7"/>
            <p:cNvSpPr/>
            <p:nvPr/>
          </p:nvSpPr>
          <p:spPr>
            <a:xfrm>
              <a:off x="6312675" y="4246175"/>
              <a:ext cx="406325" cy="101975"/>
            </a:xfrm>
            <a:custGeom>
              <a:rect b="b" l="l" r="r" t="t"/>
              <a:pathLst>
                <a:path extrusionOk="0" h="4079" w="16253">
                  <a:moveTo>
                    <a:pt x="15931" y="1"/>
                  </a:moveTo>
                  <a:lnTo>
                    <a:pt x="13" y="3620"/>
                  </a:lnTo>
                  <a:cubicBezTo>
                    <a:pt x="25" y="3716"/>
                    <a:pt x="25" y="3799"/>
                    <a:pt x="13" y="3918"/>
                  </a:cubicBezTo>
                  <a:cubicBezTo>
                    <a:pt x="13" y="3966"/>
                    <a:pt x="13" y="4025"/>
                    <a:pt x="1" y="4073"/>
                  </a:cubicBezTo>
                  <a:cubicBezTo>
                    <a:pt x="17" y="4073"/>
                    <a:pt x="38" y="4078"/>
                    <a:pt x="61" y="4078"/>
                  </a:cubicBezTo>
                  <a:cubicBezTo>
                    <a:pt x="72" y="4078"/>
                    <a:pt x="84" y="4077"/>
                    <a:pt x="96" y="4073"/>
                  </a:cubicBezTo>
                  <a:lnTo>
                    <a:pt x="16253" y="394"/>
                  </a:lnTo>
                  <a:cubicBezTo>
                    <a:pt x="16074" y="346"/>
                    <a:pt x="15931" y="203"/>
                    <a:pt x="1593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7"/>
            <p:cNvSpPr/>
            <p:nvPr/>
          </p:nvSpPr>
          <p:spPr>
            <a:xfrm>
              <a:off x="6728200" y="4251550"/>
              <a:ext cx="2725" cy="2100"/>
            </a:xfrm>
            <a:custGeom>
              <a:rect b="b" l="l" r="r" t="t"/>
              <a:pathLst>
                <a:path extrusionOk="0" h="84" w="109">
                  <a:moveTo>
                    <a:pt x="72" y="0"/>
                  </a:moveTo>
                  <a:cubicBezTo>
                    <a:pt x="60" y="24"/>
                    <a:pt x="25" y="60"/>
                    <a:pt x="1" y="84"/>
                  </a:cubicBezTo>
                  <a:lnTo>
                    <a:pt x="108" y="60"/>
                  </a:lnTo>
                  <a:lnTo>
                    <a:pt x="7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7"/>
            <p:cNvSpPr/>
            <p:nvPr/>
          </p:nvSpPr>
          <p:spPr>
            <a:xfrm>
              <a:off x="6736250" y="4181300"/>
              <a:ext cx="261950" cy="69375"/>
            </a:xfrm>
            <a:custGeom>
              <a:rect b="b" l="l" r="r" t="t"/>
              <a:pathLst>
                <a:path extrusionOk="0" h="2775" w="10478">
                  <a:moveTo>
                    <a:pt x="10442" y="0"/>
                  </a:moveTo>
                  <a:lnTo>
                    <a:pt x="4334" y="1382"/>
                  </a:lnTo>
                  <a:lnTo>
                    <a:pt x="3775" y="1513"/>
                  </a:lnTo>
                  <a:lnTo>
                    <a:pt x="0" y="2382"/>
                  </a:lnTo>
                  <a:lnTo>
                    <a:pt x="227" y="2775"/>
                  </a:lnTo>
                  <a:lnTo>
                    <a:pt x="4215" y="1870"/>
                  </a:lnTo>
                  <a:lnTo>
                    <a:pt x="4787" y="1739"/>
                  </a:lnTo>
                  <a:lnTo>
                    <a:pt x="10478" y="441"/>
                  </a:lnTo>
                  <a:cubicBezTo>
                    <a:pt x="10442" y="322"/>
                    <a:pt x="10406" y="203"/>
                    <a:pt x="10418" y="72"/>
                  </a:cubicBezTo>
                  <a:cubicBezTo>
                    <a:pt x="10418" y="36"/>
                    <a:pt x="10442" y="24"/>
                    <a:pt x="1044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7"/>
            <p:cNvSpPr/>
            <p:nvPr/>
          </p:nvSpPr>
          <p:spPr>
            <a:xfrm>
              <a:off x="6640400" y="4078600"/>
              <a:ext cx="213150" cy="382525"/>
            </a:xfrm>
            <a:custGeom>
              <a:rect b="b" l="l" r="r" t="t"/>
              <a:pathLst>
                <a:path extrusionOk="0" h="15301" w="8526">
                  <a:moveTo>
                    <a:pt x="405" y="1"/>
                  </a:moveTo>
                  <a:cubicBezTo>
                    <a:pt x="286" y="84"/>
                    <a:pt x="143" y="156"/>
                    <a:pt x="1" y="191"/>
                  </a:cubicBezTo>
                  <a:lnTo>
                    <a:pt x="3275" y="6275"/>
                  </a:lnTo>
                  <a:lnTo>
                    <a:pt x="3322" y="6275"/>
                  </a:lnTo>
                  <a:cubicBezTo>
                    <a:pt x="3537" y="6311"/>
                    <a:pt x="3703" y="6502"/>
                    <a:pt x="3691" y="6728"/>
                  </a:cubicBezTo>
                  <a:cubicBezTo>
                    <a:pt x="3680" y="6799"/>
                    <a:pt x="3644" y="6859"/>
                    <a:pt x="3620" y="6918"/>
                  </a:cubicBezTo>
                  <a:lnTo>
                    <a:pt x="3644" y="6978"/>
                  </a:lnTo>
                  <a:lnTo>
                    <a:pt x="8121" y="15300"/>
                  </a:lnTo>
                  <a:lnTo>
                    <a:pt x="8180" y="15193"/>
                  </a:lnTo>
                  <a:cubicBezTo>
                    <a:pt x="8204" y="15193"/>
                    <a:pt x="8204" y="15181"/>
                    <a:pt x="8216" y="15157"/>
                  </a:cubicBezTo>
                  <a:lnTo>
                    <a:pt x="8228" y="15146"/>
                  </a:lnTo>
                  <a:lnTo>
                    <a:pt x="8240" y="15134"/>
                  </a:lnTo>
                  <a:cubicBezTo>
                    <a:pt x="8240" y="15122"/>
                    <a:pt x="8263" y="15122"/>
                    <a:pt x="8263" y="15122"/>
                  </a:cubicBezTo>
                  <a:cubicBezTo>
                    <a:pt x="8263" y="15122"/>
                    <a:pt x="8263" y="15098"/>
                    <a:pt x="8275" y="15098"/>
                  </a:cubicBezTo>
                  <a:lnTo>
                    <a:pt x="8287" y="15098"/>
                  </a:lnTo>
                  <a:cubicBezTo>
                    <a:pt x="8287" y="15086"/>
                    <a:pt x="8299" y="15086"/>
                    <a:pt x="8299" y="15086"/>
                  </a:cubicBezTo>
                  <a:lnTo>
                    <a:pt x="8525" y="15026"/>
                  </a:lnTo>
                  <a:lnTo>
                    <a:pt x="4120" y="6871"/>
                  </a:lnTo>
                  <a:lnTo>
                    <a:pt x="3894" y="6466"/>
                  </a:lnTo>
                  <a:lnTo>
                    <a:pt x="441" y="72"/>
                  </a:lnTo>
                  <a:lnTo>
                    <a:pt x="40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7"/>
            <p:cNvSpPr/>
            <p:nvPr/>
          </p:nvSpPr>
          <p:spPr>
            <a:xfrm>
              <a:off x="6851450" y="4463175"/>
              <a:ext cx="184850" cy="115525"/>
            </a:xfrm>
            <a:custGeom>
              <a:rect b="b" l="l" r="r" t="t"/>
              <a:pathLst>
                <a:path extrusionOk="0" h="4621" w="7394">
                  <a:moveTo>
                    <a:pt x="488" y="1"/>
                  </a:moveTo>
                  <a:lnTo>
                    <a:pt x="60" y="108"/>
                  </a:lnTo>
                  <a:lnTo>
                    <a:pt x="0" y="227"/>
                  </a:lnTo>
                  <a:lnTo>
                    <a:pt x="7394" y="4620"/>
                  </a:lnTo>
                  <a:lnTo>
                    <a:pt x="7394" y="4096"/>
                  </a:lnTo>
                  <a:lnTo>
                    <a:pt x="48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7"/>
            <p:cNvSpPr/>
            <p:nvPr/>
          </p:nvSpPr>
          <p:spPr>
            <a:xfrm>
              <a:off x="6847575" y="4406025"/>
              <a:ext cx="188425" cy="60450"/>
            </a:xfrm>
            <a:custGeom>
              <a:rect b="b" l="l" r="r" t="t"/>
              <a:pathLst>
                <a:path extrusionOk="0" h="2418" w="7537">
                  <a:moveTo>
                    <a:pt x="17" y="1997"/>
                  </a:moveTo>
                  <a:cubicBezTo>
                    <a:pt x="11" y="1998"/>
                    <a:pt x="6" y="2000"/>
                    <a:pt x="0" y="2001"/>
                  </a:cubicBezTo>
                  <a:lnTo>
                    <a:pt x="17" y="1997"/>
                  </a:lnTo>
                  <a:close/>
                  <a:moveTo>
                    <a:pt x="7537" y="1"/>
                  </a:moveTo>
                  <a:lnTo>
                    <a:pt x="167" y="1965"/>
                  </a:lnTo>
                  <a:lnTo>
                    <a:pt x="17" y="1997"/>
                  </a:lnTo>
                  <a:lnTo>
                    <a:pt x="17" y="1997"/>
                  </a:lnTo>
                  <a:cubicBezTo>
                    <a:pt x="29" y="1995"/>
                    <a:pt x="43" y="1994"/>
                    <a:pt x="57" y="1994"/>
                  </a:cubicBezTo>
                  <a:cubicBezTo>
                    <a:pt x="92" y="1994"/>
                    <a:pt x="129" y="2002"/>
                    <a:pt x="167" y="2025"/>
                  </a:cubicBezTo>
                  <a:cubicBezTo>
                    <a:pt x="286" y="2084"/>
                    <a:pt x="310" y="2215"/>
                    <a:pt x="250" y="2322"/>
                  </a:cubicBezTo>
                  <a:lnTo>
                    <a:pt x="215" y="2418"/>
                  </a:lnTo>
                  <a:lnTo>
                    <a:pt x="631" y="2299"/>
                  </a:lnTo>
                  <a:lnTo>
                    <a:pt x="7537" y="453"/>
                  </a:lnTo>
                  <a:lnTo>
                    <a:pt x="753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7"/>
            <p:cNvSpPr/>
            <p:nvPr/>
          </p:nvSpPr>
          <p:spPr>
            <a:xfrm>
              <a:off x="6725825" y="4654575"/>
              <a:ext cx="17300" cy="9550"/>
            </a:xfrm>
            <a:custGeom>
              <a:rect b="b" l="l" r="r" t="t"/>
              <a:pathLst>
                <a:path extrusionOk="0" h="382" w="692">
                  <a:moveTo>
                    <a:pt x="227" y="0"/>
                  </a:moveTo>
                  <a:lnTo>
                    <a:pt x="1" y="381"/>
                  </a:lnTo>
                  <a:lnTo>
                    <a:pt x="525" y="381"/>
                  </a:lnTo>
                  <a:lnTo>
                    <a:pt x="691" y="84"/>
                  </a:lnTo>
                  <a:lnTo>
                    <a:pt x="22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7"/>
            <p:cNvSpPr/>
            <p:nvPr/>
          </p:nvSpPr>
          <p:spPr>
            <a:xfrm>
              <a:off x="6737150" y="4455550"/>
              <a:ext cx="117875" cy="190425"/>
            </a:xfrm>
            <a:custGeom>
              <a:rect b="b" l="l" r="r" t="t"/>
              <a:pathLst>
                <a:path extrusionOk="0" h="7617" w="4715">
                  <a:moveTo>
                    <a:pt x="4478" y="0"/>
                  </a:moveTo>
                  <a:cubicBezTo>
                    <a:pt x="4455" y="0"/>
                    <a:pt x="4430" y="3"/>
                    <a:pt x="4405" y="8"/>
                  </a:cubicBezTo>
                  <a:cubicBezTo>
                    <a:pt x="4405" y="20"/>
                    <a:pt x="4382" y="20"/>
                    <a:pt x="4382" y="20"/>
                  </a:cubicBezTo>
                  <a:lnTo>
                    <a:pt x="4370" y="20"/>
                  </a:lnTo>
                  <a:lnTo>
                    <a:pt x="4358" y="32"/>
                  </a:lnTo>
                  <a:cubicBezTo>
                    <a:pt x="4358" y="56"/>
                    <a:pt x="4346" y="56"/>
                    <a:pt x="4346" y="56"/>
                  </a:cubicBezTo>
                  <a:lnTo>
                    <a:pt x="4334" y="68"/>
                  </a:lnTo>
                  <a:lnTo>
                    <a:pt x="4310" y="79"/>
                  </a:lnTo>
                  <a:cubicBezTo>
                    <a:pt x="4298" y="79"/>
                    <a:pt x="4298" y="91"/>
                    <a:pt x="4286" y="115"/>
                  </a:cubicBezTo>
                  <a:lnTo>
                    <a:pt x="4227" y="222"/>
                  </a:lnTo>
                  <a:lnTo>
                    <a:pt x="0" y="7521"/>
                  </a:lnTo>
                  <a:lnTo>
                    <a:pt x="453" y="7616"/>
                  </a:lnTo>
                  <a:lnTo>
                    <a:pt x="4548" y="508"/>
                  </a:lnTo>
                  <a:lnTo>
                    <a:pt x="4608" y="389"/>
                  </a:lnTo>
                  <a:lnTo>
                    <a:pt x="4655" y="318"/>
                  </a:lnTo>
                  <a:cubicBezTo>
                    <a:pt x="4715" y="210"/>
                    <a:pt x="4667" y="79"/>
                    <a:pt x="4560" y="20"/>
                  </a:cubicBezTo>
                  <a:cubicBezTo>
                    <a:pt x="4539" y="6"/>
                    <a:pt x="4510" y="0"/>
                    <a:pt x="447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7"/>
            <p:cNvSpPr/>
            <p:nvPr/>
          </p:nvSpPr>
          <p:spPr>
            <a:xfrm>
              <a:off x="6337975" y="4576300"/>
              <a:ext cx="3900" cy="5375"/>
            </a:xfrm>
            <a:custGeom>
              <a:rect b="b" l="l" r="r" t="t"/>
              <a:pathLst>
                <a:path extrusionOk="0" h="215" w="156">
                  <a:moveTo>
                    <a:pt x="1" y="0"/>
                  </a:moveTo>
                  <a:lnTo>
                    <a:pt x="1" y="0"/>
                  </a:lnTo>
                  <a:cubicBezTo>
                    <a:pt x="13" y="95"/>
                    <a:pt x="72" y="179"/>
                    <a:pt x="156" y="214"/>
                  </a:cubicBezTo>
                  <a:lnTo>
                    <a:pt x="156" y="48"/>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7"/>
            <p:cNvSpPr/>
            <p:nvPr/>
          </p:nvSpPr>
          <p:spPr>
            <a:xfrm>
              <a:off x="6410025" y="4583425"/>
              <a:ext cx="434000" cy="80700"/>
            </a:xfrm>
            <a:custGeom>
              <a:rect b="b" l="l" r="r" t="t"/>
              <a:pathLst>
                <a:path extrusionOk="0" h="3228" w="17360">
                  <a:moveTo>
                    <a:pt x="107" y="1"/>
                  </a:moveTo>
                  <a:cubicBezTo>
                    <a:pt x="95" y="144"/>
                    <a:pt x="60" y="298"/>
                    <a:pt x="0" y="429"/>
                  </a:cubicBezTo>
                  <a:lnTo>
                    <a:pt x="12859" y="2846"/>
                  </a:lnTo>
                  <a:lnTo>
                    <a:pt x="13323" y="2930"/>
                  </a:lnTo>
                  <a:lnTo>
                    <a:pt x="14931" y="3227"/>
                  </a:lnTo>
                  <a:lnTo>
                    <a:pt x="17359" y="3227"/>
                  </a:lnTo>
                  <a:lnTo>
                    <a:pt x="13561" y="2513"/>
                  </a:lnTo>
                  <a:lnTo>
                    <a:pt x="13097" y="2418"/>
                  </a:lnTo>
                  <a:lnTo>
                    <a:pt x="10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7"/>
            <p:cNvSpPr/>
            <p:nvPr/>
          </p:nvSpPr>
          <p:spPr>
            <a:xfrm>
              <a:off x="5778675" y="4344125"/>
              <a:ext cx="436700" cy="105675"/>
            </a:xfrm>
            <a:custGeom>
              <a:rect b="b" l="l" r="r" t="t"/>
              <a:pathLst>
                <a:path extrusionOk="0" h="4227" w="17468">
                  <a:moveTo>
                    <a:pt x="17384" y="0"/>
                  </a:moveTo>
                  <a:lnTo>
                    <a:pt x="1" y="3786"/>
                  </a:lnTo>
                  <a:cubicBezTo>
                    <a:pt x="25" y="3905"/>
                    <a:pt x="60" y="4048"/>
                    <a:pt x="49" y="4179"/>
                  </a:cubicBezTo>
                  <a:lnTo>
                    <a:pt x="49" y="4227"/>
                  </a:lnTo>
                  <a:lnTo>
                    <a:pt x="17467" y="429"/>
                  </a:lnTo>
                  <a:cubicBezTo>
                    <a:pt x="17432" y="286"/>
                    <a:pt x="17396" y="155"/>
                    <a:pt x="1738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7"/>
            <p:cNvSpPr/>
            <p:nvPr/>
          </p:nvSpPr>
          <p:spPr>
            <a:xfrm>
              <a:off x="5778975" y="4449775"/>
              <a:ext cx="566475" cy="127425"/>
            </a:xfrm>
            <a:custGeom>
              <a:rect b="b" l="l" r="r" t="t"/>
              <a:pathLst>
                <a:path extrusionOk="0" h="5097" w="22659">
                  <a:moveTo>
                    <a:pt x="48" y="1"/>
                  </a:moveTo>
                  <a:cubicBezTo>
                    <a:pt x="37" y="72"/>
                    <a:pt x="13" y="132"/>
                    <a:pt x="1" y="191"/>
                  </a:cubicBezTo>
                  <a:lnTo>
                    <a:pt x="691" y="596"/>
                  </a:lnTo>
                  <a:lnTo>
                    <a:pt x="22373" y="5061"/>
                  </a:lnTo>
                  <a:lnTo>
                    <a:pt x="22539" y="5097"/>
                  </a:lnTo>
                  <a:cubicBezTo>
                    <a:pt x="22551" y="4942"/>
                    <a:pt x="22575" y="4799"/>
                    <a:pt x="22658" y="4656"/>
                  </a:cubicBezTo>
                  <a:lnTo>
                    <a:pt x="4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7"/>
            <p:cNvSpPr/>
            <p:nvPr/>
          </p:nvSpPr>
          <p:spPr>
            <a:xfrm>
              <a:off x="6395425" y="4603375"/>
              <a:ext cx="42600" cy="60750"/>
            </a:xfrm>
            <a:custGeom>
              <a:rect b="b" l="l" r="r" t="t"/>
              <a:pathLst>
                <a:path extrusionOk="0" h="2430" w="1704">
                  <a:moveTo>
                    <a:pt x="346" y="0"/>
                  </a:moveTo>
                  <a:cubicBezTo>
                    <a:pt x="239" y="120"/>
                    <a:pt x="144" y="215"/>
                    <a:pt x="1" y="286"/>
                  </a:cubicBezTo>
                  <a:lnTo>
                    <a:pt x="1191" y="2429"/>
                  </a:lnTo>
                  <a:lnTo>
                    <a:pt x="1703" y="2429"/>
                  </a:lnTo>
                  <a:lnTo>
                    <a:pt x="3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7"/>
            <p:cNvSpPr/>
            <p:nvPr/>
          </p:nvSpPr>
          <p:spPr>
            <a:xfrm>
              <a:off x="6271300" y="4385800"/>
              <a:ext cx="100350" cy="163725"/>
            </a:xfrm>
            <a:custGeom>
              <a:rect b="b" l="l" r="r" t="t"/>
              <a:pathLst>
                <a:path extrusionOk="0" h="6549" w="4014">
                  <a:moveTo>
                    <a:pt x="429" y="0"/>
                  </a:moveTo>
                  <a:cubicBezTo>
                    <a:pt x="298" y="60"/>
                    <a:pt x="144" y="107"/>
                    <a:pt x="1" y="131"/>
                  </a:cubicBezTo>
                  <a:lnTo>
                    <a:pt x="3585" y="6548"/>
                  </a:lnTo>
                  <a:cubicBezTo>
                    <a:pt x="3716" y="6477"/>
                    <a:pt x="3870" y="6429"/>
                    <a:pt x="4013" y="6406"/>
                  </a:cubicBezTo>
                  <a:lnTo>
                    <a:pt x="42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7"/>
            <p:cNvSpPr/>
            <p:nvPr/>
          </p:nvSpPr>
          <p:spPr>
            <a:xfrm>
              <a:off x="5772725" y="4454250"/>
              <a:ext cx="364950" cy="209875"/>
            </a:xfrm>
            <a:custGeom>
              <a:rect b="b" l="l" r="r" t="t"/>
              <a:pathLst>
                <a:path extrusionOk="0" h="8395" w="14598">
                  <a:moveTo>
                    <a:pt x="239" y="0"/>
                  </a:moveTo>
                  <a:cubicBezTo>
                    <a:pt x="179" y="155"/>
                    <a:pt x="108" y="286"/>
                    <a:pt x="1" y="393"/>
                  </a:cubicBezTo>
                  <a:lnTo>
                    <a:pt x="13705" y="8394"/>
                  </a:lnTo>
                  <a:lnTo>
                    <a:pt x="14598" y="8394"/>
                  </a:lnTo>
                  <a:lnTo>
                    <a:pt x="918" y="417"/>
                  </a:lnTo>
                  <a:lnTo>
                    <a:pt x="23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7"/>
            <p:cNvSpPr/>
            <p:nvPr/>
          </p:nvSpPr>
          <p:spPr>
            <a:xfrm>
              <a:off x="6341850" y="4544475"/>
              <a:ext cx="72350" cy="71050"/>
            </a:xfrm>
            <a:custGeom>
              <a:rect b="b" l="l" r="r" t="t"/>
              <a:pathLst>
                <a:path extrusionOk="0" h="2842" w="2894">
                  <a:moveTo>
                    <a:pt x="1417" y="1"/>
                  </a:moveTo>
                  <a:cubicBezTo>
                    <a:pt x="1338" y="1"/>
                    <a:pt x="1261" y="15"/>
                    <a:pt x="1179" y="23"/>
                  </a:cubicBezTo>
                  <a:cubicBezTo>
                    <a:pt x="1036" y="59"/>
                    <a:pt x="882" y="94"/>
                    <a:pt x="751" y="166"/>
                  </a:cubicBezTo>
                  <a:cubicBezTo>
                    <a:pt x="465" y="321"/>
                    <a:pt x="239" y="559"/>
                    <a:pt x="108" y="856"/>
                  </a:cubicBezTo>
                  <a:cubicBezTo>
                    <a:pt x="60" y="987"/>
                    <a:pt x="24" y="1142"/>
                    <a:pt x="1" y="1285"/>
                  </a:cubicBezTo>
                  <a:lnTo>
                    <a:pt x="1" y="1297"/>
                  </a:lnTo>
                  <a:lnTo>
                    <a:pt x="1" y="1464"/>
                  </a:lnTo>
                  <a:cubicBezTo>
                    <a:pt x="36" y="2178"/>
                    <a:pt x="584" y="2773"/>
                    <a:pt x="1298" y="2833"/>
                  </a:cubicBezTo>
                  <a:cubicBezTo>
                    <a:pt x="1351" y="2839"/>
                    <a:pt x="1403" y="2842"/>
                    <a:pt x="1455" y="2842"/>
                  </a:cubicBezTo>
                  <a:cubicBezTo>
                    <a:pt x="1707" y="2842"/>
                    <a:pt x="1946" y="2771"/>
                    <a:pt x="2144" y="2642"/>
                  </a:cubicBezTo>
                  <a:cubicBezTo>
                    <a:pt x="2287" y="2571"/>
                    <a:pt x="2382" y="2476"/>
                    <a:pt x="2489" y="2345"/>
                  </a:cubicBezTo>
                  <a:cubicBezTo>
                    <a:pt x="2584" y="2225"/>
                    <a:pt x="2656" y="2106"/>
                    <a:pt x="2715" y="1975"/>
                  </a:cubicBezTo>
                  <a:cubicBezTo>
                    <a:pt x="2775" y="1833"/>
                    <a:pt x="2799" y="1690"/>
                    <a:pt x="2822" y="1535"/>
                  </a:cubicBezTo>
                  <a:cubicBezTo>
                    <a:pt x="2894" y="761"/>
                    <a:pt x="2310" y="82"/>
                    <a:pt x="1525" y="11"/>
                  </a:cubicBezTo>
                  <a:cubicBezTo>
                    <a:pt x="1488" y="4"/>
                    <a:pt x="1452" y="1"/>
                    <a:pt x="141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7"/>
            <p:cNvSpPr/>
            <p:nvPr/>
          </p:nvSpPr>
          <p:spPr>
            <a:xfrm>
              <a:off x="6212375" y="4289200"/>
              <a:ext cx="100625" cy="100600"/>
            </a:xfrm>
            <a:custGeom>
              <a:rect b="b" l="l" r="r" t="t"/>
              <a:pathLst>
                <a:path extrusionOk="0" h="4024" w="4025">
                  <a:moveTo>
                    <a:pt x="2038" y="1"/>
                  </a:moveTo>
                  <a:cubicBezTo>
                    <a:pt x="1006" y="1"/>
                    <a:pt x="115" y="796"/>
                    <a:pt x="24" y="1840"/>
                  </a:cubicBezTo>
                  <a:cubicBezTo>
                    <a:pt x="0" y="1959"/>
                    <a:pt x="0" y="2078"/>
                    <a:pt x="24" y="2197"/>
                  </a:cubicBezTo>
                  <a:cubicBezTo>
                    <a:pt x="36" y="2352"/>
                    <a:pt x="60" y="2495"/>
                    <a:pt x="108" y="2626"/>
                  </a:cubicBezTo>
                  <a:cubicBezTo>
                    <a:pt x="358" y="3376"/>
                    <a:pt x="1036" y="3935"/>
                    <a:pt x="1846" y="4019"/>
                  </a:cubicBezTo>
                  <a:cubicBezTo>
                    <a:pt x="1890" y="4022"/>
                    <a:pt x="1934" y="4023"/>
                    <a:pt x="1978" y="4023"/>
                  </a:cubicBezTo>
                  <a:cubicBezTo>
                    <a:pt x="2107" y="4023"/>
                    <a:pt x="2230" y="4010"/>
                    <a:pt x="2346" y="3983"/>
                  </a:cubicBezTo>
                  <a:cubicBezTo>
                    <a:pt x="2501" y="3971"/>
                    <a:pt x="2655" y="3924"/>
                    <a:pt x="2786" y="3864"/>
                  </a:cubicBezTo>
                  <a:cubicBezTo>
                    <a:pt x="3417" y="3602"/>
                    <a:pt x="3894" y="3031"/>
                    <a:pt x="4013" y="2328"/>
                  </a:cubicBezTo>
                  <a:cubicBezTo>
                    <a:pt x="4013" y="2292"/>
                    <a:pt x="4025" y="2233"/>
                    <a:pt x="4025" y="2185"/>
                  </a:cubicBezTo>
                  <a:lnTo>
                    <a:pt x="4025" y="1899"/>
                  </a:lnTo>
                  <a:cubicBezTo>
                    <a:pt x="3989" y="1578"/>
                    <a:pt x="3906" y="1257"/>
                    <a:pt x="3739" y="995"/>
                  </a:cubicBezTo>
                  <a:cubicBezTo>
                    <a:pt x="3667" y="864"/>
                    <a:pt x="3572" y="745"/>
                    <a:pt x="3465" y="637"/>
                  </a:cubicBezTo>
                  <a:cubicBezTo>
                    <a:pt x="3144" y="292"/>
                    <a:pt x="2703" y="54"/>
                    <a:pt x="2191" y="6"/>
                  </a:cubicBezTo>
                  <a:cubicBezTo>
                    <a:pt x="2140" y="2"/>
                    <a:pt x="2089" y="1"/>
                    <a:pt x="203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7"/>
            <p:cNvSpPr/>
            <p:nvPr/>
          </p:nvSpPr>
          <p:spPr>
            <a:xfrm>
              <a:off x="6886575" y="1575550"/>
              <a:ext cx="19050" cy="17950"/>
            </a:xfrm>
            <a:custGeom>
              <a:rect b="b" l="l" r="r" t="t"/>
              <a:pathLst>
                <a:path extrusionOk="0" h="718" w="762">
                  <a:moveTo>
                    <a:pt x="367" y="0"/>
                  </a:moveTo>
                  <a:cubicBezTo>
                    <a:pt x="308" y="0"/>
                    <a:pt x="251" y="22"/>
                    <a:pt x="202" y="51"/>
                  </a:cubicBezTo>
                  <a:cubicBezTo>
                    <a:pt x="95" y="111"/>
                    <a:pt x="36" y="206"/>
                    <a:pt x="24" y="325"/>
                  </a:cubicBezTo>
                  <a:cubicBezTo>
                    <a:pt x="0" y="539"/>
                    <a:pt x="155" y="706"/>
                    <a:pt x="345" y="718"/>
                  </a:cubicBezTo>
                  <a:cubicBezTo>
                    <a:pt x="405" y="718"/>
                    <a:pt x="464" y="706"/>
                    <a:pt x="512" y="682"/>
                  </a:cubicBezTo>
                  <a:cubicBezTo>
                    <a:pt x="631" y="646"/>
                    <a:pt x="714" y="539"/>
                    <a:pt x="738" y="384"/>
                  </a:cubicBezTo>
                  <a:cubicBezTo>
                    <a:pt x="762" y="194"/>
                    <a:pt x="595" y="15"/>
                    <a:pt x="405" y="3"/>
                  </a:cubicBezTo>
                  <a:cubicBezTo>
                    <a:pt x="392" y="1"/>
                    <a:pt x="380" y="0"/>
                    <a:pt x="3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7"/>
            <p:cNvSpPr/>
            <p:nvPr/>
          </p:nvSpPr>
          <p:spPr>
            <a:xfrm>
              <a:off x="6612725" y="2909675"/>
              <a:ext cx="36925" cy="36225"/>
            </a:xfrm>
            <a:custGeom>
              <a:rect b="b" l="l" r="r" t="t"/>
              <a:pathLst>
                <a:path extrusionOk="0" h="1449" w="1477">
                  <a:moveTo>
                    <a:pt x="765" y="1"/>
                  </a:moveTo>
                  <a:cubicBezTo>
                    <a:pt x="380" y="1"/>
                    <a:pt x="59" y="291"/>
                    <a:pt x="36" y="669"/>
                  </a:cubicBezTo>
                  <a:cubicBezTo>
                    <a:pt x="0" y="1074"/>
                    <a:pt x="298" y="1419"/>
                    <a:pt x="703" y="1443"/>
                  </a:cubicBezTo>
                  <a:cubicBezTo>
                    <a:pt x="732" y="1446"/>
                    <a:pt x="761" y="1448"/>
                    <a:pt x="790" y="1448"/>
                  </a:cubicBezTo>
                  <a:cubicBezTo>
                    <a:pt x="1039" y="1448"/>
                    <a:pt x="1252" y="1312"/>
                    <a:pt x="1369" y="1109"/>
                  </a:cubicBezTo>
                  <a:cubicBezTo>
                    <a:pt x="1429" y="1014"/>
                    <a:pt x="1465" y="907"/>
                    <a:pt x="1477" y="788"/>
                  </a:cubicBezTo>
                  <a:cubicBezTo>
                    <a:pt x="1477" y="752"/>
                    <a:pt x="1477" y="705"/>
                    <a:pt x="1465" y="657"/>
                  </a:cubicBezTo>
                  <a:lnTo>
                    <a:pt x="1465" y="645"/>
                  </a:lnTo>
                  <a:cubicBezTo>
                    <a:pt x="1417" y="312"/>
                    <a:pt x="1167" y="38"/>
                    <a:pt x="810" y="2"/>
                  </a:cubicBezTo>
                  <a:cubicBezTo>
                    <a:pt x="795" y="1"/>
                    <a:pt x="780" y="1"/>
                    <a:pt x="7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7"/>
            <p:cNvSpPr/>
            <p:nvPr/>
          </p:nvSpPr>
          <p:spPr>
            <a:xfrm>
              <a:off x="6607950" y="4033250"/>
              <a:ext cx="50925" cy="50550"/>
            </a:xfrm>
            <a:custGeom>
              <a:rect b="b" l="l" r="r" t="t"/>
              <a:pathLst>
                <a:path extrusionOk="0" h="2022" w="2037">
                  <a:moveTo>
                    <a:pt x="1019" y="1"/>
                  </a:moveTo>
                  <a:cubicBezTo>
                    <a:pt x="930" y="1"/>
                    <a:pt x="843" y="14"/>
                    <a:pt x="763" y="41"/>
                  </a:cubicBezTo>
                  <a:cubicBezTo>
                    <a:pt x="358" y="148"/>
                    <a:pt x="48" y="505"/>
                    <a:pt x="13" y="934"/>
                  </a:cubicBezTo>
                  <a:cubicBezTo>
                    <a:pt x="1" y="1124"/>
                    <a:pt x="25" y="1291"/>
                    <a:pt x="108" y="1458"/>
                  </a:cubicBezTo>
                  <a:cubicBezTo>
                    <a:pt x="179" y="1600"/>
                    <a:pt x="275" y="1720"/>
                    <a:pt x="394" y="1815"/>
                  </a:cubicBezTo>
                  <a:cubicBezTo>
                    <a:pt x="537" y="1934"/>
                    <a:pt x="727" y="2005"/>
                    <a:pt x="941" y="2017"/>
                  </a:cubicBezTo>
                  <a:cubicBezTo>
                    <a:pt x="969" y="2020"/>
                    <a:pt x="997" y="2021"/>
                    <a:pt x="1024" y="2021"/>
                  </a:cubicBezTo>
                  <a:cubicBezTo>
                    <a:pt x="1110" y="2021"/>
                    <a:pt x="1187" y="2006"/>
                    <a:pt x="1251" y="1970"/>
                  </a:cubicBezTo>
                  <a:cubicBezTo>
                    <a:pt x="1406" y="1946"/>
                    <a:pt x="1537" y="1874"/>
                    <a:pt x="1656" y="1779"/>
                  </a:cubicBezTo>
                  <a:cubicBezTo>
                    <a:pt x="1775" y="1696"/>
                    <a:pt x="1858" y="1589"/>
                    <a:pt x="1918" y="1470"/>
                  </a:cubicBezTo>
                  <a:cubicBezTo>
                    <a:pt x="1977" y="1350"/>
                    <a:pt x="2013" y="1219"/>
                    <a:pt x="2025" y="1077"/>
                  </a:cubicBezTo>
                  <a:cubicBezTo>
                    <a:pt x="2037" y="874"/>
                    <a:pt x="2001" y="660"/>
                    <a:pt x="1894" y="505"/>
                  </a:cubicBezTo>
                  <a:cubicBezTo>
                    <a:pt x="1799" y="362"/>
                    <a:pt x="1703" y="267"/>
                    <a:pt x="1584" y="172"/>
                  </a:cubicBezTo>
                  <a:cubicBezTo>
                    <a:pt x="1465" y="100"/>
                    <a:pt x="1346" y="53"/>
                    <a:pt x="1203" y="29"/>
                  </a:cubicBezTo>
                  <a:cubicBezTo>
                    <a:pt x="1179" y="29"/>
                    <a:pt x="1132" y="5"/>
                    <a:pt x="1108" y="5"/>
                  </a:cubicBezTo>
                  <a:cubicBezTo>
                    <a:pt x="1078" y="2"/>
                    <a:pt x="1049" y="1"/>
                    <a:pt x="101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7"/>
            <p:cNvSpPr/>
            <p:nvPr/>
          </p:nvSpPr>
          <p:spPr>
            <a:xfrm>
              <a:off x="6996400" y="4166875"/>
              <a:ext cx="36325" cy="36000"/>
            </a:xfrm>
            <a:custGeom>
              <a:rect b="b" l="l" r="r" t="t"/>
              <a:pathLst>
                <a:path extrusionOk="0" h="1440" w="1453">
                  <a:moveTo>
                    <a:pt x="733" y="1"/>
                  </a:moveTo>
                  <a:cubicBezTo>
                    <a:pt x="700" y="1"/>
                    <a:pt x="671" y="6"/>
                    <a:pt x="631" y="6"/>
                  </a:cubicBezTo>
                  <a:cubicBezTo>
                    <a:pt x="465" y="18"/>
                    <a:pt x="334" y="101"/>
                    <a:pt x="227" y="196"/>
                  </a:cubicBezTo>
                  <a:cubicBezTo>
                    <a:pt x="119" y="304"/>
                    <a:pt x="60" y="423"/>
                    <a:pt x="36" y="577"/>
                  </a:cubicBezTo>
                  <a:cubicBezTo>
                    <a:pt x="36" y="601"/>
                    <a:pt x="12" y="613"/>
                    <a:pt x="12" y="649"/>
                  </a:cubicBezTo>
                  <a:cubicBezTo>
                    <a:pt x="0" y="780"/>
                    <a:pt x="36" y="899"/>
                    <a:pt x="84" y="1030"/>
                  </a:cubicBezTo>
                  <a:cubicBezTo>
                    <a:pt x="191" y="1256"/>
                    <a:pt x="405" y="1423"/>
                    <a:pt x="667" y="1435"/>
                  </a:cubicBezTo>
                  <a:cubicBezTo>
                    <a:pt x="696" y="1438"/>
                    <a:pt x="724" y="1440"/>
                    <a:pt x="752" y="1440"/>
                  </a:cubicBezTo>
                  <a:cubicBezTo>
                    <a:pt x="1119" y="1440"/>
                    <a:pt x="1419" y="1156"/>
                    <a:pt x="1441" y="780"/>
                  </a:cubicBezTo>
                  <a:cubicBezTo>
                    <a:pt x="1453" y="399"/>
                    <a:pt x="1155" y="42"/>
                    <a:pt x="786" y="6"/>
                  </a:cubicBezTo>
                  <a:cubicBezTo>
                    <a:pt x="766" y="2"/>
                    <a:pt x="749" y="1"/>
                    <a:pt x="73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7"/>
            <p:cNvSpPr/>
            <p:nvPr/>
          </p:nvSpPr>
          <p:spPr>
            <a:xfrm>
              <a:off x="6710350" y="4394000"/>
              <a:ext cx="37225" cy="35950"/>
            </a:xfrm>
            <a:custGeom>
              <a:rect b="b" l="l" r="r" t="t"/>
              <a:pathLst>
                <a:path extrusionOk="0" h="1438" w="1489">
                  <a:moveTo>
                    <a:pt x="737" y="0"/>
                  </a:moveTo>
                  <a:cubicBezTo>
                    <a:pt x="370" y="0"/>
                    <a:pt x="70" y="284"/>
                    <a:pt x="48" y="660"/>
                  </a:cubicBezTo>
                  <a:cubicBezTo>
                    <a:pt x="1" y="1053"/>
                    <a:pt x="298" y="1398"/>
                    <a:pt x="703" y="1434"/>
                  </a:cubicBezTo>
                  <a:cubicBezTo>
                    <a:pt x="724" y="1436"/>
                    <a:pt x="746" y="1437"/>
                    <a:pt x="767" y="1437"/>
                  </a:cubicBezTo>
                  <a:cubicBezTo>
                    <a:pt x="1133" y="1437"/>
                    <a:pt x="1443" y="1151"/>
                    <a:pt x="1477" y="779"/>
                  </a:cubicBezTo>
                  <a:cubicBezTo>
                    <a:pt x="1489" y="386"/>
                    <a:pt x="1203" y="41"/>
                    <a:pt x="822" y="5"/>
                  </a:cubicBezTo>
                  <a:cubicBezTo>
                    <a:pt x="793" y="2"/>
                    <a:pt x="765" y="0"/>
                    <a:pt x="73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7"/>
            <p:cNvSpPr/>
            <p:nvPr/>
          </p:nvSpPr>
          <p:spPr>
            <a:xfrm>
              <a:off x="6609750" y="3484075"/>
              <a:ext cx="35725" cy="35675"/>
            </a:xfrm>
            <a:custGeom>
              <a:rect b="b" l="l" r="r" t="t"/>
              <a:pathLst>
                <a:path extrusionOk="0" h="1427" w="1429">
                  <a:moveTo>
                    <a:pt x="700" y="1"/>
                  </a:moveTo>
                  <a:cubicBezTo>
                    <a:pt x="418" y="1"/>
                    <a:pt x="158" y="184"/>
                    <a:pt x="60" y="458"/>
                  </a:cubicBezTo>
                  <a:cubicBezTo>
                    <a:pt x="48" y="517"/>
                    <a:pt x="24" y="577"/>
                    <a:pt x="24" y="648"/>
                  </a:cubicBezTo>
                  <a:cubicBezTo>
                    <a:pt x="0" y="755"/>
                    <a:pt x="36" y="850"/>
                    <a:pt x="60" y="958"/>
                  </a:cubicBezTo>
                  <a:cubicBezTo>
                    <a:pt x="84" y="993"/>
                    <a:pt x="84" y="1005"/>
                    <a:pt x="95" y="1041"/>
                  </a:cubicBezTo>
                  <a:cubicBezTo>
                    <a:pt x="155" y="1172"/>
                    <a:pt x="274" y="1279"/>
                    <a:pt x="405" y="1350"/>
                  </a:cubicBezTo>
                  <a:cubicBezTo>
                    <a:pt x="417" y="1362"/>
                    <a:pt x="453" y="1362"/>
                    <a:pt x="465" y="1374"/>
                  </a:cubicBezTo>
                  <a:cubicBezTo>
                    <a:pt x="524" y="1398"/>
                    <a:pt x="584" y="1422"/>
                    <a:pt x="655" y="1422"/>
                  </a:cubicBezTo>
                  <a:cubicBezTo>
                    <a:pt x="683" y="1425"/>
                    <a:pt x="710" y="1427"/>
                    <a:pt x="736" y="1427"/>
                  </a:cubicBezTo>
                  <a:cubicBezTo>
                    <a:pt x="799" y="1427"/>
                    <a:pt x="858" y="1418"/>
                    <a:pt x="917" y="1410"/>
                  </a:cubicBezTo>
                  <a:cubicBezTo>
                    <a:pt x="1036" y="1374"/>
                    <a:pt x="1155" y="1315"/>
                    <a:pt x="1227" y="1243"/>
                  </a:cubicBezTo>
                  <a:lnTo>
                    <a:pt x="1238" y="1231"/>
                  </a:lnTo>
                  <a:cubicBezTo>
                    <a:pt x="1346" y="1112"/>
                    <a:pt x="1417" y="958"/>
                    <a:pt x="1429" y="779"/>
                  </a:cubicBezTo>
                  <a:cubicBezTo>
                    <a:pt x="1429" y="684"/>
                    <a:pt x="1429" y="600"/>
                    <a:pt x="1405" y="517"/>
                  </a:cubicBezTo>
                  <a:cubicBezTo>
                    <a:pt x="1358" y="362"/>
                    <a:pt x="1262" y="231"/>
                    <a:pt x="1143" y="148"/>
                  </a:cubicBezTo>
                  <a:cubicBezTo>
                    <a:pt x="1048" y="65"/>
                    <a:pt x="917" y="29"/>
                    <a:pt x="774" y="5"/>
                  </a:cubicBezTo>
                  <a:cubicBezTo>
                    <a:pt x="749" y="2"/>
                    <a:pt x="724" y="1"/>
                    <a:pt x="70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7"/>
            <p:cNvSpPr/>
            <p:nvPr/>
          </p:nvSpPr>
          <p:spPr>
            <a:xfrm>
              <a:off x="7027050" y="3205875"/>
              <a:ext cx="8950" cy="31275"/>
            </a:xfrm>
            <a:custGeom>
              <a:rect b="b" l="l" r="r" t="t"/>
              <a:pathLst>
                <a:path extrusionOk="0" h="1251" w="358">
                  <a:moveTo>
                    <a:pt x="358" y="1"/>
                  </a:moveTo>
                  <a:cubicBezTo>
                    <a:pt x="334" y="25"/>
                    <a:pt x="310" y="36"/>
                    <a:pt x="298" y="48"/>
                  </a:cubicBezTo>
                  <a:cubicBezTo>
                    <a:pt x="132" y="167"/>
                    <a:pt x="13" y="346"/>
                    <a:pt x="1" y="572"/>
                  </a:cubicBezTo>
                  <a:cubicBezTo>
                    <a:pt x="1" y="656"/>
                    <a:pt x="1" y="751"/>
                    <a:pt x="25" y="834"/>
                  </a:cubicBezTo>
                  <a:cubicBezTo>
                    <a:pt x="72" y="989"/>
                    <a:pt x="179" y="1108"/>
                    <a:pt x="275" y="1215"/>
                  </a:cubicBezTo>
                  <a:cubicBezTo>
                    <a:pt x="310" y="1227"/>
                    <a:pt x="322" y="1239"/>
                    <a:pt x="358" y="1251"/>
                  </a:cubicBezTo>
                  <a:lnTo>
                    <a:pt x="358" y="1"/>
                  </a:ln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7"/>
            <p:cNvSpPr/>
            <p:nvPr/>
          </p:nvSpPr>
          <p:spPr>
            <a:xfrm>
              <a:off x="6923175" y="1659900"/>
              <a:ext cx="35750" cy="35150"/>
            </a:xfrm>
            <a:custGeom>
              <a:rect b="b" l="l" r="r" t="t"/>
              <a:pathLst>
                <a:path extrusionOk="0" h="1406" w="1430">
                  <a:moveTo>
                    <a:pt x="681" y="1"/>
                  </a:moveTo>
                  <a:cubicBezTo>
                    <a:pt x="607" y="1"/>
                    <a:pt x="536" y="18"/>
                    <a:pt x="477" y="35"/>
                  </a:cubicBezTo>
                  <a:cubicBezTo>
                    <a:pt x="227" y="130"/>
                    <a:pt x="24" y="344"/>
                    <a:pt x="12" y="642"/>
                  </a:cubicBezTo>
                  <a:cubicBezTo>
                    <a:pt x="0" y="844"/>
                    <a:pt x="60" y="1035"/>
                    <a:pt x="179" y="1166"/>
                  </a:cubicBezTo>
                  <a:cubicBezTo>
                    <a:pt x="262" y="1285"/>
                    <a:pt x="405" y="1356"/>
                    <a:pt x="548" y="1392"/>
                  </a:cubicBezTo>
                  <a:cubicBezTo>
                    <a:pt x="584" y="1392"/>
                    <a:pt x="608" y="1404"/>
                    <a:pt x="655" y="1404"/>
                  </a:cubicBezTo>
                  <a:cubicBezTo>
                    <a:pt x="677" y="1405"/>
                    <a:pt x="698" y="1406"/>
                    <a:pt x="720" y="1406"/>
                  </a:cubicBezTo>
                  <a:cubicBezTo>
                    <a:pt x="874" y="1406"/>
                    <a:pt x="1016" y="1367"/>
                    <a:pt x="1132" y="1273"/>
                  </a:cubicBezTo>
                  <a:cubicBezTo>
                    <a:pt x="1263" y="1178"/>
                    <a:pt x="1370" y="1023"/>
                    <a:pt x="1394" y="844"/>
                  </a:cubicBezTo>
                  <a:cubicBezTo>
                    <a:pt x="1394" y="820"/>
                    <a:pt x="1417" y="797"/>
                    <a:pt x="1417" y="761"/>
                  </a:cubicBezTo>
                  <a:cubicBezTo>
                    <a:pt x="1429" y="546"/>
                    <a:pt x="1334" y="332"/>
                    <a:pt x="1191" y="189"/>
                  </a:cubicBezTo>
                  <a:cubicBezTo>
                    <a:pt x="1132" y="130"/>
                    <a:pt x="1060" y="82"/>
                    <a:pt x="977" y="46"/>
                  </a:cubicBezTo>
                  <a:cubicBezTo>
                    <a:pt x="917" y="35"/>
                    <a:pt x="846" y="11"/>
                    <a:pt x="774" y="11"/>
                  </a:cubicBezTo>
                  <a:cubicBezTo>
                    <a:pt x="743" y="4"/>
                    <a:pt x="712" y="1"/>
                    <a:pt x="68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7"/>
            <p:cNvSpPr/>
            <p:nvPr/>
          </p:nvSpPr>
          <p:spPr>
            <a:xfrm>
              <a:off x="6526400" y="2260750"/>
              <a:ext cx="36625" cy="35900"/>
            </a:xfrm>
            <a:custGeom>
              <a:rect b="b" l="l" r="r" t="t"/>
              <a:pathLst>
                <a:path extrusionOk="0" h="1436" w="1465">
                  <a:moveTo>
                    <a:pt x="756" y="1"/>
                  </a:moveTo>
                  <a:cubicBezTo>
                    <a:pt x="382" y="1"/>
                    <a:pt x="82" y="287"/>
                    <a:pt x="48" y="658"/>
                  </a:cubicBezTo>
                  <a:cubicBezTo>
                    <a:pt x="0" y="1063"/>
                    <a:pt x="298" y="1408"/>
                    <a:pt x="703" y="1432"/>
                  </a:cubicBezTo>
                  <a:cubicBezTo>
                    <a:pt x="727" y="1435"/>
                    <a:pt x="751" y="1436"/>
                    <a:pt x="775" y="1436"/>
                  </a:cubicBezTo>
                  <a:cubicBezTo>
                    <a:pt x="986" y="1436"/>
                    <a:pt x="1182" y="1343"/>
                    <a:pt x="1310" y="1182"/>
                  </a:cubicBezTo>
                  <a:cubicBezTo>
                    <a:pt x="1405" y="1075"/>
                    <a:pt x="1465" y="944"/>
                    <a:pt x="1465" y="765"/>
                  </a:cubicBezTo>
                  <a:lnTo>
                    <a:pt x="1465" y="754"/>
                  </a:lnTo>
                  <a:lnTo>
                    <a:pt x="1465" y="682"/>
                  </a:lnTo>
                  <a:cubicBezTo>
                    <a:pt x="1453" y="515"/>
                    <a:pt x="1393" y="384"/>
                    <a:pt x="1298" y="265"/>
                  </a:cubicBezTo>
                  <a:cubicBezTo>
                    <a:pt x="1179" y="123"/>
                    <a:pt x="1012" y="27"/>
                    <a:pt x="822" y="3"/>
                  </a:cubicBezTo>
                  <a:cubicBezTo>
                    <a:pt x="800" y="2"/>
                    <a:pt x="778" y="1"/>
                    <a:pt x="75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7"/>
            <p:cNvSpPr/>
            <p:nvPr/>
          </p:nvSpPr>
          <p:spPr>
            <a:xfrm>
              <a:off x="5728375" y="4421425"/>
              <a:ext cx="51825" cy="50475"/>
            </a:xfrm>
            <a:custGeom>
              <a:rect b="b" l="l" r="r" t="t"/>
              <a:pathLst>
                <a:path extrusionOk="0" h="2019" w="2073">
                  <a:moveTo>
                    <a:pt x="1045" y="0"/>
                  </a:moveTo>
                  <a:cubicBezTo>
                    <a:pt x="521" y="0"/>
                    <a:pt x="71" y="402"/>
                    <a:pt x="48" y="932"/>
                  </a:cubicBezTo>
                  <a:cubicBezTo>
                    <a:pt x="1" y="1492"/>
                    <a:pt x="418" y="1980"/>
                    <a:pt x="965" y="2016"/>
                  </a:cubicBezTo>
                  <a:cubicBezTo>
                    <a:pt x="992" y="2018"/>
                    <a:pt x="1019" y="2019"/>
                    <a:pt x="1046" y="2019"/>
                  </a:cubicBezTo>
                  <a:cubicBezTo>
                    <a:pt x="1333" y="2019"/>
                    <a:pt x="1579" y="1903"/>
                    <a:pt x="1775" y="1718"/>
                  </a:cubicBezTo>
                  <a:cubicBezTo>
                    <a:pt x="1870" y="1611"/>
                    <a:pt x="1965" y="1480"/>
                    <a:pt x="2013" y="1325"/>
                  </a:cubicBezTo>
                  <a:cubicBezTo>
                    <a:pt x="2037" y="1266"/>
                    <a:pt x="2037" y="1194"/>
                    <a:pt x="2061" y="1135"/>
                  </a:cubicBezTo>
                  <a:lnTo>
                    <a:pt x="2061" y="1123"/>
                  </a:lnTo>
                  <a:lnTo>
                    <a:pt x="2061" y="1075"/>
                  </a:lnTo>
                  <a:cubicBezTo>
                    <a:pt x="2072" y="944"/>
                    <a:pt x="2061" y="813"/>
                    <a:pt x="2013" y="671"/>
                  </a:cubicBezTo>
                  <a:cubicBezTo>
                    <a:pt x="1977" y="599"/>
                    <a:pt x="1942" y="528"/>
                    <a:pt x="1894" y="456"/>
                  </a:cubicBezTo>
                  <a:cubicBezTo>
                    <a:pt x="1822" y="337"/>
                    <a:pt x="1703" y="218"/>
                    <a:pt x="1561" y="135"/>
                  </a:cubicBezTo>
                  <a:cubicBezTo>
                    <a:pt x="1430" y="63"/>
                    <a:pt x="1275" y="16"/>
                    <a:pt x="1132" y="4"/>
                  </a:cubicBezTo>
                  <a:cubicBezTo>
                    <a:pt x="1103" y="1"/>
                    <a:pt x="1074" y="0"/>
                    <a:pt x="104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7"/>
            <p:cNvSpPr/>
            <p:nvPr/>
          </p:nvSpPr>
          <p:spPr>
            <a:xfrm>
              <a:off x="6710950" y="4235475"/>
              <a:ext cx="20850" cy="20600"/>
            </a:xfrm>
            <a:custGeom>
              <a:rect b="b" l="l" r="r" t="t"/>
              <a:pathLst>
                <a:path extrusionOk="0" h="824" w="834">
                  <a:moveTo>
                    <a:pt x="405" y="0"/>
                  </a:moveTo>
                  <a:cubicBezTo>
                    <a:pt x="203" y="0"/>
                    <a:pt x="24" y="155"/>
                    <a:pt x="0" y="369"/>
                  </a:cubicBezTo>
                  <a:lnTo>
                    <a:pt x="0" y="417"/>
                  </a:lnTo>
                  <a:cubicBezTo>
                    <a:pt x="24" y="608"/>
                    <a:pt x="143" y="762"/>
                    <a:pt x="322" y="810"/>
                  </a:cubicBezTo>
                  <a:cubicBezTo>
                    <a:pt x="334" y="822"/>
                    <a:pt x="358" y="822"/>
                    <a:pt x="381" y="822"/>
                  </a:cubicBezTo>
                  <a:cubicBezTo>
                    <a:pt x="394" y="823"/>
                    <a:pt x="406" y="824"/>
                    <a:pt x="418" y="824"/>
                  </a:cubicBezTo>
                  <a:cubicBezTo>
                    <a:pt x="520" y="824"/>
                    <a:pt x="604" y="780"/>
                    <a:pt x="679" y="727"/>
                  </a:cubicBezTo>
                  <a:cubicBezTo>
                    <a:pt x="703" y="703"/>
                    <a:pt x="739" y="667"/>
                    <a:pt x="750" y="643"/>
                  </a:cubicBezTo>
                  <a:cubicBezTo>
                    <a:pt x="798" y="584"/>
                    <a:pt x="822" y="524"/>
                    <a:pt x="822" y="453"/>
                  </a:cubicBezTo>
                  <a:cubicBezTo>
                    <a:pt x="834" y="227"/>
                    <a:pt x="679" y="36"/>
                    <a:pt x="45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7"/>
            <p:cNvSpPr/>
            <p:nvPr/>
          </p:nvSpPr>
          <p:spPr>
            <a:xfrm>
              <a:off x="6828225" y="3855375"/>
              <a:ext cx="21150" cy="20450"/>
            </a:xfrm>
            <a:custGeom>
              <a:rect b="b" l="l" r="r" t="t"/>
              <a:pathLst>
                <a:path extrusionOk="0" h="818" w="846">
                  <a:moveTo>
                    <a:pt x="465" y="0"/>
                  </a:moveTo>
                  <a:cubicBezTo>
                    <a:pt x="393" y="0"/>
                    <a:pt x="334" y="12"/>
                    <a:pt x="274" y="24"/>
                  </a:cubicBezTo>
                  <a:lnTo>
                    <a:pt x="250" y="24"/>
                  </a:lnTo>
                  <a:cubicBezTo>
                    <a:pt x="119" y="83"/>
                    <a:pt x="36" y="203"/>
                    <a:pt x="12" y="369"/>
                  </a:cubicBezTo>
                  <a:cubicBezTo>
                    <a:pt x="0" y="429"/>
                    <a:pt x="12" y="488"/>
                    <a:pt x="36" y="536"/>
                  </a:cubicBezTo>
                  <a:cubicBezTo>
                    <a:pt x="60" y="595"/>
                    <a:pt x="96" y="631"/>
                    <a:pt x="119" y="679"/>
                  </a:cubicBezTo>
                  <a:cubicBezTo>
                    <a:pt x="191" y="774"/>
                    <a:pt x="286" y="810"/>
                    <a:pt x="369" y="810"/>
                  </a:cubicBezTo>
                  <a:cubicBezTo>
                    <a:pt x="392" y="815"/>
                    <a:pt x="415" y="817"/>
                    <a:pt x="438" y="817"/>
                  </a:cubicBezTo>
                  <a:cubicBezTo>
                    <a:pt x="521" y="817"/>
                    <a:pt x="599" y="785"/>
                    <a:pt x="655" y="738"/>
                  </a:cubicBezTo>
                  <a:cubicBezTo>
                    <a:pt x="762" y="679"/>
                    <a:pt x="822" y="572"/>
                    <a:pt x="834" y="441"/>
                  </a:cubicBezTo>
                  <a:cubicBezTo>
                    <a:pt x="846" y="357"/>
                    <a:pt x="822" y="250"/>
                    <a:pt x="762" y="179"/>
                  </a:cubicBezTo>
                  <a:cubicBezTo>
                    <a:pt x="703" y="72"/>
                    <a:pt x="596" y="12"/>
                    <a:pt x="46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7"/>
            <p:cNvSpPr/>
            <p:nvPr/>
          </p:nvSpPr>
          <p:spPr>
            <a:xfrm>
              <a:off x="6930325" y="4028600"/>
              <a:ext cx="21450" cy="20575"/>
            </a:xfrm>
            <a:custGeom>
              <a:rect b="b" l="l" r="r" t="t"/>
              <a:pathLst>
                <a:path extrusionOk="0" h="823" w="858">
                  <a:moveTo>
                    <a:pt x="476" y="1"/>
                  </a:moveTo>
                  <a:cubicBezTo>
                    <a:pt x="357" y="1"/>
                    <a:pt x="250" y="36"/>
                    <a:pt x="179" y="96"/>
                  </a:cubicBezTo>
                  <a:cubicBezTo>
                    <a:pt x="84" y="155"/>
                    <a:pt x="24" y="251"/>
                    <a:pt x="12" y="370"/>
                  </a:cubicBezTo>
                  <a:cubicBezTo>
                    <a:pt x="0" y="608"/>
                    <a:pt x="143" y="810"/>
                    <a:pt x="381" y="822"/>
                  </a:cubicBezTo>
                  <a:cubicBezTo>
                    <a:pt x="453" y="822"/>
                    <a:pt x="512" y="810"/>
                    <a:pt x="572" y="786"/>
                  </a:cubicBezTo>
                  <a:cubicBezTo>
                    <a:pt x="727" y="751"/>
                    <a:pt x="834" y="608"/>
                    <a:pt x="846" y="453"/>
                  </a:cubicBezTo>
                  <a:cubicBezTo>
                    <a:pt x="857" y="215"/>
                    <a:pt x="679" y="12"/>
                    <a:pt x="47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7"/>
            <p:cNvSpPr/>
            <p:nvPr/>
          </p:nvSpPr>
          <p:spPr>
            <a:xfrm>
              <a:off x="6984800" y="3178775"/>
              <a:ext cx="21450" cy="20600"/>
            </a:xfrm>
            <a:custGeom>
              <a:rect b="b" l="l" r="r" t="t"/>
              <a:pathLst>
                <a:path extrusionOk="0" h="824" w="858">
                  <a:moveTo>
                    <a:pt x="440" y="1"/>
                  </a:moveTo>
                  <a:cubicBezTo>
                    <a:pt x="225" y="1"/>
                    <a:pt x="47" y="152"/>
                    <a:pt x="24" y="370"/>
                  </a:cubicBezTo>
                  <a:cubicBezTo>
                    <a:pt x="0" y="608"/>
                    <a:pt x="155" y="799"/>
                    <a:pt x="393" y="823"/>
                  </a:cubicBezTo>
                  <a:cubicBezTo>
                    <a:pt x="402" y="823"/>
                    <a:pt x="411" y="823"/>
                    <a:pt x="420" y="823"/>
                  </a:cubicBezTo>
                  <a:cubicBezTo>
                    <a:pt x="646" y="823"/>
                    <a:pt x="822" y="682"/>
                    <a:pt x="834" y="442"/>
                  </a:cubicBezTo>
                  <a:cubicBezTo>
                    <a:pt x="857" y="204"/>
                    <a:pt x="703" y="13"/>
                    <a:pt x="464" y="1"/>
                  </a:cubicBezTo>
                  <a:cubicBezTo>
                    <a:pt x="456" y="1"/>
                    <a:pt x="448" y="1"/>
                    <a:pt x="4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7"/>
            <p:cNvSpPr/>
            <p:nvPr/>
          </p:nvSpPr>
          <p:spPr>
            <a:xfrm>
              <a:off x="6950250" y="2089625"/>
              <a:ext cx="20875" cy="20600"/>
            </a:xfrm>
            <a:custGeom>
              <a:rect b="b" l="l" r="r" t="t"/>
              <a:pathLst>
                <a:path extrusionOk="0" h="824" w="835">
                  <a:moveTo>
                    <a:pt x="410" y="1"/>
                  </a:moveTo>
                  <a:cubicBezTo>
                    <a:pt x="287" y="1"/>
                    <a:pt x="183" y="47"/>
                    <a:pt x="108" y="121"/>
                  </a:cubicBezTo>
                  <a:cubicBezTo>
                    <a:pt x="49" y="205"/>
                    <a:pt x="1" y="276"/>
                    <a:pt x="1" y="383"/>
                  </a:cubicBezTo>
                  <a:lnTo>
                    <a:pt x="1" y="419"/>
                  </a:lnTo>
                  <a:cubicBezTo>
                    <a:pt x="1" y="574"/>
                    <a:pt x="72" y="693"/>
                    <a:pt x="191" y="764"/>
                  </a:cubicBezTo>
                  <a:cubicBezTo>
                    <a:pt x="239" y="800"/>
                    <a:pt x="299" y="824"/>
                    <a:pt x="370" y="824"/>
                  </a:cubicBezTo>
                  <a:cubicBezTo>
                    <a:pt x="441" y="824"/>
                    <a:pt x="525" y="812"/>
                    <a:pt x="584" y="776"/>
                  </a:cubicBezTo>
                  <a:cubicBezTo>
                    <a:pt x="692" y="741"/>
                    <a:pt x="751" y="657"/>
                    <a:pt x="787" y="574"/>
                  </a:cubicBezTo>
                  <a:cubicBezTo>
                    <a:pt x="811" y="538"/>
                    <a:pt x="822" y="502"/>
                    <a:pt x="822" y="455"/>
                  </a:cubicBezTo>
                  <a:cubicBezTo>
                    <a:pt x="834" y="324"/>
                    <a:pt x="787" y="217"/>
                    <a:pt x="703" y="121"/>
                  </a:cubicBezTo>
                  <a:cubicBezTo>
                    <a:pt x="656" y="98"/>
                    <a:pt x="608" y="50"/>
                    <a:pt x="549" y="38"/>
                  </a:cubicBezTo>
                  <a:cubicBezTo>
                    <a:pt x="525" y="26"/>
                    <a:pt x="489" y="2"/>
                    <a:pt x="453" y="2"/>
                  </a:cubicBezTo>
                  <a:cubicBezTo>
                    <a:pt x="439" y="1"/>
                    <a:pt x="424" y="1"/>
                    <a:pt x="4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7"/>
            <p:cNvSpPr/>
            <p:nvPr/>
          </p:nvSpPr>
          <p:spPr>
            <a:xfrm>
              <a:off x="6882700" y="3304975"/>
              <a:ext cx="21450" cy="20600"/>
            </a:xfrm>
            <a:custGeom>
              <a:rect b="b" l="l" r="r" t="t"/>
              <a:pathLst>
                <a:path extrusionOk="0" h="824" w="858">
                  <a:moveTo>
                    <a:pt x="425" y="1"/>
                  </a:moveTo>
                  <a:cubicBezTo>
                    <a:pt x="200" y="1"/>
                    <a:pt x="24" y="142"/>
                    <a:pt x="12" y="371"/>
                  </a:cubicBezTo>
                  <a:cubicBezTo>
                    <a:pt x="0" y="490"/>
                    <a:pt x="36" y="597"/>
                    <a:pt x="119" y="680"/>
                  </a:cubicBezTo>
                  <a:cubicBezTo>
                    <a:pt x="179" y="764"/>
                    <a:pt x="274" y="799"/>
                    <a:pt x="381" y="823"/>
                  </a:cubicBezTo>
                  <a:cubicBezTo>
                    <a:pt x="391" y="824"/>
                    <a:pt x="400" y="824"/>
                    <a:pt x="410" y="824"/>
                  </a:cubicBezTo>
                  <a:cubicBezTo>
                    <a:pt x="623" y="824"/>
                    <a:pt x="799" y="694"/>
                    <a:pt x="834" y="478"/>
                  </a:cubicBezTo>
                  <a:lnTo>
                    <a:pt x="834" y="442"/>
                  </a:lnTo>
                  <a:cubicBezTo>
                    <a:pt x="857" y="252"/>
                    <a:pt x="727" y="61"/>
                    <a:pt x="512" y="13"/>
                  </a:cubicBezTo>
                  <a:cubicBezTo>
                    <a:pt x="500" y="2"/>
                    <a:pt x="476" y="2"/>
                    <a:pt x="453" y="2"/>
                  </a:cubicBezTo>
                  <a:cubicBezTo>
                    <a:pt x="443" y="1"/>
                    <a:pt x="434" y="1"/>
                    <a:pt x="4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7"/>
            <p:cNvSpPr/>
            <p:nvPr/>
          </p:nvSpPr>
          <p:spPr>
            <a:xfrm>
              <a:off x="6801125" y="3180575"/>
              <a:ext cx="21475" cy="20600"/>
            </a:xfrm>
            <a:custGeom>
              <a:rect b="b" l="l" r="r" t="t"/>
              <a:pathLst>
                <a:path extrusionOk="0" h="824" w="859">
                  <a:moveTo>
                    <a:pt x="418" y="1"/>
                  </a:moveTo>
                  <a:cubicBezTo>
                    <a:pt x="203" y="1"/>
                    <a:pt x="25" y="155"/>
                    <a:pt x="13" y="370"/>
                  </a:cubicBezTo>
                  <a:cubicBezTo>
                    <a:pt x="1" y="620"/>
                    <a:pt x="144" y="810"/>
                    <a:pt x="382" y="822"/>
                  </a:cubicBezTo>
                  <a:cubicBezTo>
                    <a:pt x="392" y="823"/>
                    <a:pt x="402" y="823"/>
                    <a:pt x="412" y="823"/>
                  </a:cubicBezTo>
                  <a:cubicBezTo>
                    <a:pt x="579" y="823"/>
                    <a:pt x="731" y="730"/>
                    <a:pt x="799" y="572"/>
                  </a:cubicBezTo>
                  <a:cubicBezTo>
                    <a:pt x="822" y="536"/>
                    <a:pt x="834" y="489"/>
                    <a:pt x="834" y="453"/>
                  </a:cubicBezTo>
                  <a:cubicBezTo>
                    <a:pt x="858" y="227"/>
                    <a:pt x="703" y="25"/>
                    <a:pt x="4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 name="Google Shape;746;p7"/>
          <p:cNvGrpSpPr/>
          <p:nvPr/>
        </p:nvGrpSpPr>
        <p:grpSpPr>
          <a:xfrm flipH="1">
            <a:off x="-488" y="3059399"/>
            <a:ext cx="5035458" cy="2084012"/>
            <a:chOff x="4145150" y="2643900"/>
            <a:chExt cx="1914550" cy="792400"/>
          </a:xfrm>
        </p:grpSpPr>
        <p:sp>
          <p:nvSpPr>
            <p:cNvPr id="747" name="Google Shape;747;p7"/>
            <p:cNvSpPr/>
            <p:nvPr/>
          </p:nvSpPr>
          <p:spPr>
            <a:xfrm>
              <a:off x="5202425" y="3311250"/>
              <a:ext cx="149150" cy="50325"/>
            </a:xfrm>
            <a:custGeom>
              <a:rect b="b" l="l" r="r" t="t"/>
              <a:pathLst>
                <a:path extrusionOk="0" h="2013" w="5966">
                  <a:moveTo>
                    <a:pt x="0" y="1"/>
                  </a:moveTo>
                  <a:lnTo>
                    <a:pt x="36" y="334"/>
                  </a:lnTo>
                  <a:lnTo>
                    <a:pt x="5870" y="2013"/>
                  </a:lnTo>
                  <a:cubicBezTo>
                    <a:pt x="5858" y="1894"/>
                    <a:pt x="5906" y="1786"/>
                    <a:pt x="5965" y="1715"/>
                  </a:cubicBez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7"/>
            <p:cNvSpPr/>
            <p:nvPr/>
          </p:nvSpPr>
          <p:spPr>
            <a:xfrm>
              <a:off x="5104200" y="3285350"/>
              <a:ext cx="91100" cy="31575"/>
            </a:xfrm>
            <a:custGeom>
              <a:rect b="b" l="l" r="r" t="t"/>
              <a:pathLst>
                <a:path extrusionOk="0" h="1263" w="3644">
                  <a:moveTo>
                    <a:pt x="310" y="1"/>
                  </a:moveTo>
                  <a:lnTo>
                    <a:pt x="12" y="132"/>
                  </a:lnTo>
                  <a:lnTo>
                    <a:pt x="0" y="215"/>
                  </a:lnTo>
                  <a:lnTo>
                    <a:pt x="3644" y="1263"/>
                  </a:lnTo>
                  <a:lnTo>
                    <a:pt x="3596" y="929"/>
                  </a:lnTo>
                  <a:lnTo>
                    <a:pt x="31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7"/>
            <p:cNvSpPr/>
            <p:nvPr/>
          </p:nvSpPr>
          <p:spPr>
            <a:xfrm>
              <a:off x="5098850" y="3282675"/>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7"/>
            <p:cNvSpPr/>
            <p:nvPr/>
          </p:nvSpPr>
          <p:spPr>
            <a:xfrm>
              <a:off x="5097050" y="3284750"/>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7"/>
            <p:cNvSpPr/>
            <p:nvPr/>
          </p:nvSpPr>
          <p:spPr>
            <a:xfrm>
              <a:off x="5317625" y="3080875"/>
              <a:ext cx="235450" cy="109550"/>
            </a:xfrm>
            <a:custGeom>
              <a:rect b="b" l="l" r="r" t="t"/>
              <a:pathLst>
                <a:path extrusionOk="0" h="4382" w="9418">
                  <a:moveTo>
                    <a:pt x="9335" y="0"/>
                  </a:moveTo>
                  <a:lnTo>
                    <a:pt x="0" y="4167"/>
                  </a:lnTo>
                  <a:lnTo>
                    <a:pt x="286" y="4382"/>
                  </a:lnTo>
                  <a:lnTo>
                    <a:pt x="9382" y="322"/>
                  </a:lnTo>
                  <a:lnTo>
                    <a:pt x="9418" y="262"/>
                  </a:lnTo>
                  <a:cubicBezTo>
                    <a:pt x="9358" y="179"/>
                    <a:pt x="9335" y="95"/>
                    <a:pt x="933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7"/>
            <p:cNvSpPr/>
            <p:nvPr/>
          </p:nvSpPr>
          <p:spPr>
            <a:xfrm>
              <a:off x="5193500" y="3188625"/>
              <a:ext cx="122950" cy="59850"/>
            </a:xfrm>
            <a:custGeom>
              <a:rect b="b" l="l" r="r" t="t"/>
              <a:pathLst>
                <a:path extrusionOk="0" h="2394" w="4918">
                  <a:moveTo>
                    <a:pt x="4644" y="0"/>
                  </a:moveTo>
                  <a:lnTo>
                    <a:pt x="0" y="2060"/>
                  </a:lnTo>
                  <a:lnTo>
                    <a:pt x="36" y="2393"/>
                  </a:lnTo>
                  <a:lnTo>
                    <a:pt x="4918" y="203"/>
                  </a:lnTo>
                  <a:lnTo>
                    <a:pt x="464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7"/>
            <p:cNvSpPr/>
            <p:nvPr/>
          </p:nvSpPr>
          <p:spPr>
            <a:xfrm>
              <a:off x="5097050" y="3284450"/>
              <a:ext cx="25" cy="1225"/>
            </a:xfrm>
            <a:custGeom>
              <a:rect b="b" l="l" r="r" t="t"/>
              <a:pathLst>
                <a:path extrusionOk="0" h="49" w="1">
                  <a:moveTo>
                    <a:pt x="1" y="13"/>
                  </a:moveTo>
                  <a:lnTo>
                    <a:pt x="1" y="13"/>
                  </a:lnTo>
                  <a:lnTo>
                    <a:pt x="1" y="49"/>
                  </a:lnTo>
                  <a:lnTo>
                    <a:pt x="1" y="13"/>
                  </a:lnTo>
                  <a:cubicBezTo>
                    <a:pt x="1" y="1"/>
                    <a:pt x="1" y="13"/>
                    <a:pt x="1"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7"/>
            <p:cNvSpPr/>
            <p:nvPr/>
          </p:nvSpPr>
          <p:spPr>
            <a:xfrm>
              <a:off x="5098550" y="3243975"/>
              <a:ext cx="88425" cy="44675"/>
            </a:xfrm>
            <a:custGeom>
              <a:rect b="b" l="l" r="r" t="t"/>
              <a:pathLst>
                <a:path extrusionOk="0" h="1787" w="3537">
                  <a:moveTo>
                    <a:pt x="33" y="1539"/>
                  </a:moveTo>
                  <a:lnTo>
                    <a:pt x="33" y="1539"/>
                  </a:lnTo>
                  <a:cubicBezTo>
                    <a:pt x="21" y="1541"/>
                    <a:pt x="10" y="1544"/>
                    <a:pt x="0" y="1549"/>
                  </a:cubicBezTo>
                  <a:lnTo>
                    <a:pt x="12" y="1549"/>
                  </a:lnTo>
                  <a:lnTo>
                    <a:pt x="33" y="1539"/>
                  </a:lnTo>
                  <a:close/>
                  <a:moveTo>
                    <a:pt x="3501" y="1"/>
                  </a:moveTo>
                  <a:lnTo>
                    <a:pt x="33" y="1539"/>
                  </a:lnTo>
                  <a:lnTo>
                    <a:pt x="33" y="1539"/>
                  </a:lnTo>
                  <a:cubicBezTo>
                    <a:pt x="51" y="1537"/>
                    <a:pt x="69" y="1537"/>
                    <a:pt x="84" y="1537"/>
                  </a:cubicBezTo>
                  <a:cubicBezTo>
                    <a:pt x="191" y="1537"/>
                    <a:pt x="250" y="1608"/>
                    <a:pt x="238" y="1691"/>
                  </a:cubicBezTo>
                  <a:lnTo>
                    <a:pt x="226" y="1787"/>
                  </a:lnTo>
                  <a:lnTo>
                    <a:pt x="536" y="1656"/>
                  </a:lnTo>
                  <a:lnTo>
                    <a:pt x="3536" y="310"/>
                  </a:lnTo>
                  <a:lnTo>
                    <a:pt x="350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7"/>
            <p:cNvSpPr/>
            <p:nvPr/>
          </p:nvSpPr>
          <p:spPr>
            <a:xfrm>
              <a:off x="5098250" y="3282675"/>
              <a:ext cx="625" cy="325"/>
            </a:xfrm>
            <a:custGeom>
              <a:rect b="b" l="l" r="r" t="t"/>
              <a:pathLst>
                <a:path extrusionOk="0" h="13" w="25">
                  <a:moveTo>
                    <a:pt x="24" y="1"/>
                  </a:moveTo>
                  <a:cubicBezTo>
                    <a:pt x="12" y="1"/>
                    <a:pt x="12" y="12"/>
                    <a:pt x="0" y="12"/>
                  </a:cubicBezTo>
                  <a:cubicBezTo>
                    <a:pt x="12" y="12"/>
                    <a:pt x="24" y="1"/>
                    <a:pt x="2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7"/>
            <p:cNvSpPr/>
            <p:nvPr/>
          </p:nvSpPr>
          <p:spPr>
            <a:xfrm>
              <a:off x="5097650" y="3283275"/>
              <a:ext cx="625" cy="625"/>
            </a:xfrm>
            <a:custGeom>
              <a:rect b="b" l="l" r="r" t="t"/>
              <a:pathLst>
                <a:path extrusionOk="0" h="25" w="25">
                  <a:moveTo>
                    <a:pt x="0" y="0"/>
                  </a:moveTo>
                  <a:lnTo>
                    <a:pt x="0" y="0"/>
                  </a:lnTo>
                  <a:cubicBezTo>
                    <a:pt x="0" y="0"/>
                    <a:pt x="0" y="24"/>
                    <a:pt x="0" y="0"/>
                  </a:cubicBezTo>
                  <a:cubicBezTo>
                    <a:pt x="0" y="0"/>
                    <a:pt x="24" y="0"/>
                    <a:pt x="0" y="0"/>
                  </a:cubicBezTo>
                  <a:cubicBezTo>
                    <a:pt x="24" y="0"/>
                    <a:pt x="0"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7"/>
            <p:cNvSpPr/>
            <p:nvPr/>
          </p:nvSpPr>
          <p:spPr>
            <a:xfrm>
              <a:off x="4158250" y="3228800"/>
              <a:ext cx="79800" cy="113125"/>
            </a:xfrm>
            <a:custGeom>
              <a:rect b="b" l="l" r="r" t="t"/>
              <a:pathLst>
                <a:path extrusionOk="0" h="4525" w="3192">
                  <a:moveTo>
                    <a:pt x="2917" y="1"/>
                  </a:moveTo>
                  <a:lnTo>
                    <a:pt x="0" y="4442"/>
                  </a:lnTo>
                  <a:cubicBezTo>
                    <a:pt x="96" y="4442"/>
                    <a:pt x="179" y="4477"/>
                    <a:pt x="238" y="4525"/>
                  </a:cubicBezTo>
                  <a:lnTo>
                    <a:pt x="393" y="4430"/>
                  </a:lnTo>
                  <a:lnTo>
                    <a:pt x="3191" y="143"/>
                  </a:lnTo>
                  <a:lnTo>
                    <a:pt x="291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7"/>
            <p:cNvSpPr/>
            <p:nvPr/>
          </p:nvSpPr>
          <p:spPr>
            <a:xfrm>
              <a:off x="4308850" y="3190700"/>
              <a:ext cx="106000" cy="64325"/>
            </a:xfrm>
            <a:custGeom>
              <a:rect b="b" l="l" r="r" t="t"/>
              <a:pathLst>
                <a:path extrusionOk="0" h="2573" w="4240">
                  <a:moveTo>
                    <a:pt x="4192" y="1"/>
                  </a:moveTo>
                  <a:cubicBezTo>
                    <a:pt x="4168" y="1"/>
                    <a:pt x="4168" y="1"/>
                    <a:pt x="4156" y="12"/>
                  </a:cubicBezTo>
                  <a:cubicBezTo>
                    <a:pt x="4168" y="12"/>
                    <a:pt x="4168" y="1"/>
                    <a:pt x="4192" y="1"/>
                  </a:cubicBezTo>
                  <a:close/>
                  <a:moveTo>
                    <a:pt x="4156" y="12"/>
                  </a:moveTo>
                  <a:lnTo>
                    <a:pt x="1" y="2310"/>
                  </a:lnTo>
                  <a:cubicBezTo>
                    <a:pt x="72" y="2382"/>
                    <a:pt x="144" y="2477"/>
                    <a:pt x="156" y="2572"/>
                  </a:cubicBezTo>
                  <a:lnTo>
                    <a:pt x="4240" y="310"/>
                  </a:lnTo>
                  <a:lnTo>
                    <a:pt x="4168" y="286"/>
                  </a:lnTo>
                  <a:cubicBezTo>
                    <a:pt x="4097" y="239"/>
                    <a:pt x="4061" y="155"/>
                    <a:pt x="4097" y="72"/>
                  </a:cubicBezTo>
                  <a:cubicBezTo>
                    <a:pt x="4109" y="48"/>
                    <a:pt x="4132" y="36"/>
                    <a:pt x="4156"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7"/>
            <p:cNvSpPr/>
            <p:nvPr/>
          </p:nvSpPr>
          <p:spPr>
            <a:xfrm>
              <a:off x="4410075" y="3190700"/>
              <a:ext cx="176525" cy="91100"/>
            </a:xfrm>
            <a:custGeom>
              <a:rect b="b" l="l" r="r" t="t"/>
              <a:pathLst>
                <a:path extrusionOk="0" h="3644" w="7061">
                  <a:moveTo>
                    <a:pt x="119" y="1"/>
                  </a:moveTo>
                  <a:cubicBezTo>
                    <a:pt x="107" y="1"/>
                    <a:pt x="107" y="1"/>
                    <a:pt x="95" y="12"/>
                  </a:cubicBezTo>
                  <a:cubicBezTo>
                    <a:pt x="95" y="36"/>
                    <a:pt x="60" y="48"/>
                    <a:pt x="48" y="72"/>
                  </a:cubicBezTo>
                  <a:cubicBezTo>
                    <a:pt x="0" y="155"/>
                    <a:pt x="48" y="239"/>
                    <a:pt x="119" y="286"/>
                  </a:cubicBezTo>
                  <a:lnTo>
                    <a:pt x="191" y="310"/>
                  </a:lnTo>
                  <a:lnTo>
                    <a:pt x="6977" y="3644"/>
                  </a:lnTo>
                  <a:cubicBezTo>
                    <a:pt x="6965" y="3620"/>
                    <a:pt x="6965" y="3608"/>
                    <a:pt x="6965" y="3572"/>
                  </a:cubicBezTo>
                  <a:cubicBezTo>
                    <a:pt x="6965" y="3489"/>
                    <a:pt x="7001" y="3394"/>
                    <a:pt x="7060" y="3346"/>
                  </a:cubicBezTo>
                  <a:lnTo>
                    <a:pt x="250" y="12"/>
                  </a:lnTo>
                  <a:cubicBezTo>
                    <a:pt x="238" y="12"/>
                    <a:pt x="238" y="12"/>
                    <a:pt x="22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7"/>
            <p:cNvSpPr/>
            <p:nvPr/>
          </p:nvSpPr>
          <p:spPr>
            <a:xfrm>
              <a:off x="4164500" y="3260350"/>
              <a:ext cx="127725" cy="87525"/>
            </a:xfrm>
            <a:custGeom>
              <a:rect b="b" l="l" r="r" t="t"/>
              <a:pathLst>
                <a:path extrusionOk="0" h="3501" w="5109">
                  <a:moveTo>
                    <a:pt x="4882" y="1"/>
                  </a:moveTo>
                  <a:lnTo>
                    <a:pt x="131" y="3168"/>
                  </a:lnTo>
                  <a:lnTo>
                    <a:pt x="0" y="3263"/>
                  </a:lnTo>
                  <a:cubicBezTo>
                    <a:pt x="96" y="3322"/>
                    <a:pt x="155" y="3394"/>
                    <a:pt x="191" y="3501"/>
                  </a:cubicBezTo>
                  <a:lnTo>
                    <a:pt x="5108" y="203"/>
                  </a:lnTo>
                  <a:cubicBezTo>
                    <a:pt x="5061" y="167"/>
                    <a:pt x="5037" y="120"/>
                    <a:pt x="5013" y="60"/>
                  </a:cubicBezTo>
                  <a:lnTo>
                    <a:pt x="488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7"/>
            <p:cNvSpPr/>
            <p:nvPr/>
          </p:nvSpPr>
          <p:spPr>
            <a:xfrm>
              <a:off x="4228800" y="3220775"/>
              <a:ext cx="61325" cy="41400"/>
            </a:xfrm>
            <a:custGeom>
              <a:rect b="b" l="l" r="r" t="t"/>
              <a:pathLst>
                <a:path extrusionOk="0" h="1656" w="2453">
                  <a:moveTo>
                    <a:pt x="203" y="0"/>
                  </a:moveTo>
                  <a:cubicBezTo>
                    <a:pt x="167" y="0"/>
                    <a:pt x="143" y="0"/>
                    <a:pt x="107" y="24"/>
                  </a:cubicBezTo>
                  <a:cubicBezTo>
                    <a:pt x="83" y="36"/>
                    <a:pt x="72" y="48"/>
                    <a:pt x="48" y="83"/>
                  </a:cubicBezTo>
                  <a:cubicBezTo>
                    <a:pt x="0" y="155"/>
                    <a:pt x="36" y="238"/>
                    <a:pt x="107" y="286"/>
                  </a:cubicBezTo>
                  <a:lnTo>
                    <a:pt x="119" y="298"/>
                  </a:lnTo>
                  <a:lnTo>
                    <a:pt x="393" y="452"/>
                  </a:lnTo>
                  <a:lnTo>
                    <a:pt x="2310" y="1584"/>
                  </a:lnTo>
                  <a:lnTo>
                    <a:pt x="2453" y="1655"/>
                  </a:lnTo>
                  <a:cubicBezTo>
                    <a:pt x="2429" y="1607"/>
                    <a:pt x="2417" y="1572"/>
                    <a:pt x="2417" y="1512"/>
                  </a:cubicBezTo>
                  <a:cubicBezTo>
                    <a:pt x="2417" y="1429"/>
                    <a:pt x="2417" y="1357"/>
                    <a:pt x="2453" y="1298"/>
                  </a:cubicBezTo>
                  <a:lnTo>
                    <a:pt x="619" y="238"/>
                  </a:lnTo>
                  <a:cubicBezTo>
                    <a:pt x="584" y="333"/>
                    <a:pt x="500" y="393"/>
                    <a:pt x="405" y="393"/>
                  </a:cubicBezTo>
                  <a:cubicBezTo>
                    <a:pt x="398" y="394"/>
                    <a:pt x="392" y="394"/>
                    <a:pt x="385" y="394"/>
                  </a:cubicBezTo>
                  <a:cubicBezTo>
                    <a:pt x="262" y="394"/>
                    <a:pt x="155" y="290"/>
                    <a:pt x="155" y="155"/>
                  </a:cubicBezTo>
                  <a:cubicBezTo>
                    <a:pt x="155" y="95"/>
                    <a:pt x="167" y="48"/>
                    <a:pt x="20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7"/>
            <p:cNvSpPr/>
            <p:nvPr/>
          </p:nvSpPr>
          <p:spPr>
            <a:xfrm>
              <a:off x="4302900" y="3265125"/>
              <a:ext cx="222375" cy="130500"/>
            </a:xfrm>
            <a:custGeom>
              <a:rect b="b" l="l" r="r" t="t"/>
              <a:pathLst>
                <a:path extrusionOk="0" h="5220" w="8895">
                  <a:moveTo>
                    <a:pt x="322" y="0"/>
                  </a:moveTo>
                  <a:cubicBezTo>
                    <a:pt x="239" y="95"/>
                    <a:pt x="144" y="167"/>
                    <a:pt x="1" y="179"/>
                  </a:cubicBezTo>
                  <a:lnTo>
                    <a:pt x="8776" y="5191"/>
                  </a:lnTo>
                  <a:cubicBezTo>
                    <a:pt x="8793" y="5209"/>
                    <a:pt x="8823" y="5220"/>
                    <a:pt x="8857" y="5220"/>
                  </a:cubicBezTo>
                  <a:cubicBezTo>
                    <a:pt x="8869" y="5220"/>
                    <a:pt x="8882" y="5218"/>
                    <a:pt x="8895" y="5215"/>
                  </a:cubicBezTo>
                  <a:cubicBezTo>
                    <a:pt x="8871" y="5155"/>
                    <a:pt x="8859" y="5096"/>
                    <a:pt x="8847" y="5013"/>
                  </a:cubicBezTo>
                  <a:lnTo>
                    <a:pt x="8847" y="4882"/>
                  </a:lnTo>
                  <a:lnTo>
                    <a:pt x="32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7"/>
            <p:cNvSpPr/>
            <p:nvPr/>
          </p:nvSpPr>
          <p:spPr>
            <a:xfrm>
              <a:off x="4545500" y="3403525"/>
              <a:ext cx="25325" cy="32475"/>
            </a:xfrm>
            <a:custGeom>
              <a:rect b="b" l="l" r="r" t="t"/>
              <a:pathLst>
                <a:path extrusionOk="0" h="1299" w="1013">
                  <a:moveTo>
                    <a:pt x="286" y="0"/>
                  </a:moveTo>
                  <a:cubicBezTo>
                    <a:pt x="215" y="60"/>
                    <a:pt x="108" y="108"/>
                    <a:pt x="0" y="131"/>
                  </a:cubicBezTo>
                  <a:lnTo>
                    <a:pt x="655" y="1298"/>
                  </a:lnTo>
                  <a:lnTo>
                    <a:pt x="1012" y="1298"/>
                  </a:lnTo>
                  <a:lnTo>
                    <a:pt x="2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7"/>
            <p:cNvSpPr/>
            <p:nvPr/>
          </p:nvSpPr>
          <p:spPr>
            <a:xfrm>
              <a:off x="4592225" y="3007050"/>
              <a:ext cx="130100" cy="268800"/>
            </a:xfrm>
            <a:custGeom>
              <a:rect b="b" l="l" r="r" t="t"/>
              <a:pathLst>
                <a:path extrusionOk="0" h="10752" w="5204">
                  <a:moveTo>
                    <a:pt x="4918" y="0"/>
                  </a:moveTo>
                  <a:lnTo>
                    <a:pt x="1" y="10621"/>
                  </a:lnTo>
                  <a:cubicBezTo>
                    <a:pt x="84" y="10621"/>
                    <a:pt x="179" y="10680"/>
                    <a:pt x="215" y="10752"/>
                  </a:cubicBezTo>
                  <a:cubicBezTo>
                    <a:pt x="239" y="10740"/>
                    <a:pt x="251" y="10740"/>
                    <a:pt x="263" y="10740"/>
                  </a:cubicBezTo>
                  <a:lnTo>
                    <a:pt x="5204" y="119"/>
                  </a:lnTo>
                  <a:cubicBezTo>
                    <a:pt x="5097" y="96"/>
                    <a:pt x="5001" y="60"/>
                    <a:pt x="491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7"/>
            <p:cNvSpPr/>
            <p:nvPr/>
          </p:nvSpPr>
          <p:spPr>
            <a:xfrm>
              <a:off x="4545500" y="3284450"/>
              <a:ext cx="48550" cy="91125"/>
            </a:xfrm>
            <a:custGeom>
              <a:rect b="b" l="l" r="r" t="t"/>
              <a:pathLst>
                <a:path extrusionOk="0" h="3645" w="1942">
                  <a:moveTo>
                    <a:pt x="1620" y="1"/>
                  </a:moveTo>
                  <a:lnTo>
                    <a:pt x="0" y="3513"/>
                  </a:lnTo>
                  <a:cubicBezTo>
                    <a:pt x="108" y="3549"/>
                    <a:pt x="191" y="3585"/>
                    <a:pt x="286" y="3644"/>
                  </a:cubicBezTo>
                  <a:lnTo>
                    <a:pt x="1941" y="72"/>
                  </a:lnTo>
                  <a:cubicBezTo>
                    <a:pt x="1905" y="72"/>
                    <a:pt x="1882" y="96"/>
                    <a:pt x="1846" y="96"/>
                  </a:cubicBezTo>
                  <a:cubicBezTo>
                    <a:pt x="1837" y="97"/>
                    <a:pt x="1829" y="98"/>
                    <a:pt x="1820" y="98"/>
                  </a:cubicBezTo>
                  <a:cubicBezTo>
                    <a:pt x="1748" y="98"/>
                    <a:pt x="1684" y="54"/>
                    <a:pt x="162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7"/>
            <p:cNvSpPr/>
            <p:nvPr/>
          </p:nvSpPr>
          <p:spPr>
            <a:xfrm>
              <a:off x="4597575" y="3275225"/>
              <a:ext cx="212850" cy="99450"/>
            </a:xfrm>
            <a:custGeom>
              <a:rect b="b" l="l" r="r" t="t"/>
              <a:pathLst>
                <a:path extrusionOk="0" h="3978" w="8514">
                  <a:moveTo>
                    <a:pt x="49" y="1"/>
                  </a:moveTo>
                  <a:cubicBezTo>
                    <a:pt x="37" y="1"/>
                    <a:pt x="25" y="13"/>
                    <a:pt x="1" y="13"/>
                  </a:cubicBezTo>
                  <a:cubicBezTo>
                    <a:pt x="25" y="49"/>
                    <a:pt x="37" y="84"/>
                    <a:pt x="37" y="132"/>
                  </a:cubicBezTo>
                  <a:cubicBezTo>
                    <a:pt x="37" y="191"/>
                    <a:pt x="25" y="239"/>
                    <a:pt x="1" y="275"/>
                  </a:cubicBezTo>
                  <a:lnTo>
                    <a:pt x="25" y="275"/>
                  </a:lnTo>
                  <a:lnTo>
                    <a:pt x="8383" y="3978"/>
                  </a:lnTo>
                  <a:cubicBezTo>
                    <a:pt x="8419" y="3870"/>
                    <a:pt x="8454" y="3775"/>
                    <a:pt x="8514" y="3692"/>
                  </a:cubicBezTo>
                  <a:lnTo>
                    <a:pt x="144" y="13"/>
                  </a:lnTo>
                  <a:cubicBezTo>
                    <a:pt x="108" y="1"/>
                    <a:pt x="84" y="1"/>
                    <a:pt x="4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7"/>
            <p:cNvSpPr/>
            <p:nvPr/>
          </p:nvSpPr>
          <p:spPr>
            <a:xfrm>
              <a:off x="4838700" y="3381500"/>
              <a:ext cx="124725" cy="54200"/>
            </a:xfrm>
            <a:custGeom>
              <a:rect b="b" l="l" r="r" t="t"/>
              <a:pathLst>
                <a:path extrusionOk="0" h="2168" w="4989">
                  <a:moveTo>
                    <a:pt x="119" y="0"/>
                  </a:moveTo>
                  <a:cubicBezTo>
                    <a:pt x="107" y="108"/>
                    <a:pt x="60" y="191"/>
                    <a:pt x="0" y="286"/>
                  </a:cubicBezTo>
                  <a:lnTo>
                    <a:pt x="4227" y="2167"/>
                  </a:lnTo>
                  <a:lnTo>
                    <a:pt x="4989" y="2167"/>
                  </a:lnTo>
                  <a:lnTo>
                    <a:pt x="11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7"/>
            <p:cNvSpPr/>
            <p:nvPr/>
          </p:nvSpPr>
          <p:spPr>
            <a:xfrm>
              <a:off x="4723500" y="3007350"/>
              <a:ext cx="99725" cy="355725"/>
            </a:xfrm>
            <a:custGeom>
              <a:rect b="b" l="l" r="r" t="t"/>
              <a:pathLst>
                <a:path extrusionOk="0" h="14229" w="3989">
                  <a:moveTo>
                    <a:pt x="274" y="0"/>
                  </a:moveTo>
                  <a:cubicBezTo>
                    <a:pt x="227" y="72"/>
                    <a:pt x="119" y="107"/>
                    <a:pt x="0" y="107"/>
                  </a:cubicBezTo>
                  <a:lnTo>
                    <a:pt x="3691" y="14228"/>
                  </a:lnTo>
                  <a:cubicBezTo>
                    <a:pt x="3775" y="14181"/>
                    <a:pt x="3882" y="14157"/>
                    <a:pt x="3989" y="14133"/>
                  </a:cubicBez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7"/>
            <p:cNvSpPr/>
            <p:nvPr/>
          </p:nvSpPr>
          <p:spPr>
            <a:xfrm>
              <a:off x="4825300" y="3394600"/>
              <a:ext cx="18475" cy="41100"/>
            </a:xfrm>
            <a:custGeom>
              <a:rect b="b" l="l" r="r" t="t"/>
              <a:pathLst>
                <a:path extrusionOk="0" h="1644" w="739">
                  <a:moveTo>
                    <a:pt x="274" y="0"/>
                  </a:moveTo>
                  <a:cubicBezTo>
                    <a:pt x="203" y="48"/>
                    <a:pt x="107" y="72"/>
                    <a:pt x="0" y="72"/>
                  </a:cubicBezTo>
                  <a:lnTo>
                    <a:pt x="417" y="1643"/>
                  </a:lnTo>
                  <a:lnTo>
                    <a:pt x="738" y="1643"/>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7"/>
            <p:cNvSpPr/>
            <p:nvPr/>
          </p:nvSpPr>
          <p:spPr>
            <a:xfrm>
              <a:off x="5078300" y="3281775"/>
              <a:ext cx="26825" cy="153325"/>
            </a:xfrm>
            <a:custGeom>
              <a:rect b="b" l="l" r="r" t="t"/>
              <a:pathLst>
                <a:path extrusionOk="0" h="6133" w="1073">
                  <a:moveTo>
                    <a:pt x="929" y="1"/>
                  </a:moveTo>
                  <a:cubicBezTo>
                    <a:pt x="894" y="1"/>
                    <a:pt x="870" y="1"/>
                    <a:pt x="834" y="13"/>
                  </a:cubicBezTo>
                  <a:cubicBezTo>
                    <a:pt x="822" y="13"/>
                    <a:pt x="822" y="37"/>
                    <a:pt x="810" y="37"/>
                  </a:cubicBezTo>
                  <a:lnTo>
                    <a:pt x="786" y="48"/>
                  </a:lnTo>
                  <a:lnTo>
                    <a:pt x="786" y="60"/>
                  </a:lnTo>
                  <a:cubicBezTo>
                    <a:pt x="786" y="60"/>
                    <a:pt x="786" y="84"/>
                    <a:pt x="774" y="84"/>
                  </a:cubicBezTo>
                  <a:lnTo>
                    <a:pt x="774" y="96"/>
                  </a:lnTo>
                  <a:cubicBezTo>
                    <a:pt x="774" y="108"/>
                    <a:pt x="774" y="108"/>
                    <a:pt x="763" y="120"/>
                  </a:cubicBezTo>
                  <a:lnTo>
                    <a:pt x="1" y="6133"/>
                  </a:lnTo>
                  <a:lnTo>
                    <a:pt x="322" y="6133"/>
                  </a:lnTo>
                  <a:lnTo>
                    <a:pt x="1036" y="358"/>
                  </a:lnTo>
                  <a:lnTo>
                    <a:pt x="1048" y="275"/>
                  </a:lnTo>
                  <a:lnTo>
                    <a:pt x="1060" y="179"/>
                  </a:lnTo>
                  <a:cubicBezTo>
                    <a:pt x="1072" y="96"/>
                    <a:pt x="1013" y="13"/>
                    <a:pt x="92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7"/>
            <p:cNvSpPr/>
            <p:nvPr/>
          </p:nvSpPr>
          <p:spPr>
            <a:xfrm>
              <a:off x="5165975" y="3082950"/>
              <a:ext cx="51650" cy="352750"/>
            </a:xfrm>
            <a:custGeom>
              <a:rect b="b" l="l" r="r" t="t"/>
              <a:pathLst>
                <a:path extrusionOk="0" h="14110" w="2066">
                  <a:moveTo>
                    <a:pt x="6" y="0"/>
                  </a:moveTo>
                  <a:cubicBezTo>
                    <a:pt x="0" y="28"/>
                    <a:pt x="5" y="56"/>
                    <a:pt x="16" y="81"/>
                  </a:cubicBezTo>
                  <a:lnTo>
                    <a:pt x="16" y="81"/>
                  </a:lnTo>
                  <a:lnTo>
                    <a:pt x="6" y="0"/>
                  </a:lnTo>
                  <a:close/>
                  <a:moveTo>
                    <a:pt x="16" y="81"/>
                  </a:moveTo>
                  <a:lnTo>
                    <a:pt x="792" y="6430"/>
                  </a:lnTo>
                  <a:lnTo>
                    <a:pt x="839" y="6739"/>
                  </a:lnTo>
                  <a:lnTo>
                    <a:pt x="1125" y="9025"/>
                  </a:lnTo>
                  <a:lnTo>
                    <a:pt x="1173" y="9359"/>
                  </a:lnTo>
                  <a:lnTo>
                    <a:pt x="1756" y="14109"/>
                  </a:lnTo>
                  <a:lnTo>
                    <a:pt x="2066" y="14109"/>
                  </a:lnTo>
                  <a:lnTo>
                    <a:pt x="1482" y="9442"/>
                  </a:lnTo>
                  <a:lnTo>
                    <a:pt x="1435" y="9121"/>
                  </a:lnTo>
                  <a:lnTo>
                    <a:pt x="1125" y="6608"/>
                  </a:lnTo>
                  <a:lnTo>
                    <a:pt x="1077" y="6287"/>
                  </a:lnTo>
                  <a:lnTo>
                    <a:pt x="351" y="358"/>
                  </a:lnTo>
                  <a:lnTo>
                    <a:pt x="65" y="143"/>
                  </a:lnTo>
                  <a:cubicBezTo>
                    <a:pt x="46" y="131"/>
                    <a:pt x="28" y="108"/>
                    <a:pt x="16" y="8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7"/>
            <p:cNvSpPr/>
            <p:nvPr/>
          </p:nvSpPr>
          <p:spPr>
            <a:xfrm>
              <a:off x="5303025" y="3368700"/>
              <a:ext cx="54800" cy="67000"/>
            </a:xfrm>
            <a:custGeom>
              <a:rect b="b" l="l" r="r" t="t"/>
              <a:pathLst>
                <a:path extrusionOk="0" h="2680" w="2192">
                  <a:moveTo>
                    <a:pt x="1941" y="0"/>
                  </a:moveTo>
                  <a:lnTo>
                    <a:pt x="1" y="2679"/>
                  </a:lnTo>
                  <a:lnTo>
                    <a:pt x="382" y="2679"/>
                  </a:lnTo>
                  <a:lnTo>
                    <a:pt x="2192" y="179"/>
                  </a:lnTo>
                  <a:cubicBezTo>
                    <a:pt x="2084" y="143"/>
                    <a:pt x="2001" y="84"/>
                    <a:pt x="194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7"/>
            <p:cNvSpPr/>
            <p:nvPr/>
          </p:nvSpPr>
          <p:spPr>
            <a:xfrm>
              <a:off x="5430125" y="3087425"/>
              <a:ext cx="129500" cy="180700"/>
            </a:xfrm>
            <a:custGeom>
              <a:rect b="b" l="l" r="r" t="t"/>
              <a:pathLst>
                <a:path extrusionOk="0" h="7228" w="5180">
                  <a:moveTo>
                    <a:pt x="4918" y="0"/>
                  </a:moveTo>
                  <a:lnTo>
                    <a:pt x="4882" y="60"/>
                  </a:lnTo>
                  <a:lnTo>
                    <a:pt x="156" y="6644"/>
                  </a:lnTo>
                  <a:cubicBezTo>
                    <a:pt x="203" y="6691"/>
                    <a:pt x="239" y="6751"/>
                    <a:pt x="251" y="6834"/>
                  </a:cubicBezTo>
                  <a:cubicBezTo>
                    <a:pt x="251" y="6989"/>
                    <a:pt x="144" y="7120"/>
                    <a:pt x="1" y="7132"/>
                  </a:cubicBezTo>
                  <a:lnTo>
                    <a:pt x="132" y="7227"/>
                  </a:lnTo>
                  <a:lnTo>
                    <a:pt x="5180" y="179"/>
                  </a:lnTo>
                  <a:cubicBezTo>
                    <a:pt x="5061" y="143"/>
                    <a:pt x="4978" y="83"/>
                    <a:pt x="491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7"/>
            <p:cNvSpPr/>
            <p:nvPr/>
          </p:nvSpPr>
          <p:spPr>
            <a:xfrm>
              <a:off x="5365250" y="3269875"/>
              <a:ext cx="63425" cy="84550"/>
            </a:xfrm>
            <a:custGeom>
              <a:rect b="b" l="l" r="r" t="t"/>
              <a:pathLst>
                <a:path extrusionOk="0" h="3382" w="2537">
                  <a:moveTo>
                    <a:pt x="2274" y="1"/>
                  </a:moveTo>
                  <a:lnTo>
                    <a:pt x="0" y="3191"/>
                  </a:lnTo>
                  <a:cubicBezTo>
                    <a:pt x="107" y="3215"/>
                    <a:pt x="179" y="3299"/>
                    <a:pt x="238" y="3382"/>
                  </a:cubicBezTo>
                  <a:lnTo>
                    <a:pt x="2536" y="179"/>
                  </a:lnTo>
                  <a:lnTo>
                    <a:pt x="227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7"/>
            <p:cNvSpPr/>
            <p:nvPr/>
          </p:nvSpPr>
          <p:spPr>
            <a:xfrm>
              <a:off x="5372675" y="3356800"/>
              <a:ext cx="248275" cy="56575"/>
            </a:xfrm>
            <a:custGeom>
              <a:rect b="b" l="l" r="r" t="t"/>
              <a:pathLst>
                <a:path extrusionOk="0" h="2263" w="9931">
                  <a:moveTo>
                    <a:pt x="1" y="0"/>
                  </a:moveTo>
                  <a:cubicBezTo>
                    <a:pt x="13" y="36"/>
                    <a:pt x="37" y="95"/>
                    <a:pt x="37" y="155"/>
                  </a:cubicBezTo>
                  <a:cubicBezTo>
                    <a:pt x="37" y="203"/>
                    <a:pt x="37" y="262"/>
                    <a:pt x="13" y="310"/>
                  </a:cubicBezTo>
                  <a:lnTo>
                    <a:pt x="9931" y="2262"/>
                  </a:lnTo>
                  <a:lnTo>
                    <a:pt x="9335" y="1822"/>
                  </a:lnTo>
                  <a:lnTo>
                    <a:pt x="6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7"/>
            <p:cNvSpPr/>
            <p:nvPr/>
          </p:nvSpPr>
          <p:spPr>
            <a:xfrm>
              <a:off x="5718250" y="3230300"/>
              <a:ext cx="86350" cy="88125"/>
            </a:xfrm>
            <a:custGeom>
              <a:rect b="b" l="l" r="r" t="t"/>
              <a:pathLst>
                <a:path extrusionOk="0" h="3525" w="3454">
                  <a:moveTo>
                    <a:pt x="3370" y="0"/>
                  </a:moveTo>
                  <a:lnTo>
                    <a:pt x="1" y="3250"/>
                  </a:lnTo>
                  <a:lnTo>
                    <a:pt x="168" y="3524"/>
                  </a:lnTo>
                  <a:lnTo>
                    <a:pt x="3454" y="333"/>
                  </a:lnTo>
                  <a:cubicBezTo>
                    <a:pt x="3382" y="298"/>
                    <a:pt x="3335" y="214"/>
                    <a:pt x="3335" y="131"/>
                  </a:cubicBezTo>
                  <a:cubicBezTo>
                    <a:pt x="3335" y="83"/>
                    <a:pt x="3335" y="36"/>
                    <a:pt x="3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7"/>
            <p:cNvSpPr/>
            <p:nvPr/>
          </p:nvSpPr>
          <p:spPr>
            <a:xfrm>
              <a:off x="5808450" y="3104675"/>
              <a:ext cx="128625" cy="124150"/>
            </a:xfrm>
            <a:custGeom>
              <a:rect b="b" l="l" r="r" t="t"/>
              <a:pathLst>
                <a:path extrusionOk="0" h="4966" w="5145">
                  <a:moveTo>
                    <a:pt x="4930" y="1"/>
                  </a:moveTo>
                  <a:lnTo>
                    <a:pt x="1" y="4787"/>
                  </a:lnTo>
                  <a:lnTo>
                    <a:pt x="120" y="4870"/>
                  </a:lnTo>
                  <a:cubicBezTo>
                    <a:pt x="167" y="4882"/>
                    <a:pt x="191" y="4906"/>
                    <a:pt x="227" y="4930"/>
                  </a:cubicBezTo>
                  <a:lnTo>
                    <a:pt x="263" y="4966"/>
                  </a:lnTo>
                  <a:lnTo>
                    <a:pt x="5144" y="227"/>
                  </a:lnTo>
                  <a:cubicBezTo>
                    <a:pt x="5061" y="167"/>
                    <a:pt x="4989" y="96"/>
                    <a:pt x="493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7"/>
            <p:cNvSpPr/>
            <p:nvPr/>
          </p:nvSpPr>
          <p:spPr>
            <a:xfrm>
              <a:off x="5622425" y="3317200"/>
              <a:ext cx="94375" cy="92000"/>
            </a:xfrm>
            <a:custGeom>
              <a:rect b="b" l="l" r="r" t="t"/>
              <a:pathLst>
                <a:path extrusionOk="0" h="3680" w="3775">
                  <a:moveTo>
                    <a:pt x="3596" y="1"/>
                  </a:moveTo>
                  <a:lnTo>
                    <a:pt x="0" y="3501"/>
                  </a:lnTo>
                  <a:lnTo>
                    <a:pt x="250" y="3680"/>
                  </a:lnTo>
                  <a:lnTo>
                    <a:pt x="3774" y="275"/>
                  </a:lnTo>
                  <a:lnTo>
                    <a:pt x="359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7"/>
            <p:cNvSpPr/>
            <p:nvPr/>
          </p:nvSpPr>
          <p:spPr>
            <a:xfrm>
              <a:off x="5166700" y="3082050"/>
              <a:ext cx="498600" cy="354250"/>
            </a:xfrm>
            <a:custGeom>
              <a:rect b="b" l="l" r="r" t="t"/>
              <a:pathLst>
                <a:path extrusionOk="0" h="14170" w="19944">
                  <a:moveTo>
                    <a:pt x="298" y="1"/>
                  </a:moveTo>
                  <a:cubicBezTo>
                    <a:pt x="239" y="48"/>
                    <a:pt x="155" y="60"/>
                    <a:pt x="72" y="60"/>
                  </a:cubicBezTo>
                  <a:cubicBezTo>
                    <a:pt x="36" y="48"/>
                    <a:pt x="25" y="48"/>
                    <a:pt x="1" y="48"/>
                  </a:cubicBezTo>
                  <a:cubicBezTo>
                    <a:pt x="1" y="108"/>
                    <a:pt x="13" y="156"/>
                    <a:pt x="60" y="191"/>
                  </a:cubicBezTo>
                  <a:lnTo>
                    <a:pt x="334" y="406"/>
                  </a:lnTo>
                  <a:lnTo>
                    <a:pt x="5716" y="4275"/>
                  </a:lnTo>
                  <a:lnTo>
                    <a:pt x="5990" y="4477"/>
                  </a:lnTo>
                  <a:lnTo>
                    <a:pt x="10216" y="7537"/>
                  </a:lnTo>
                  <a:lnTo>
                    <a:pt x="10478" y="7716"/>
                  </a:lnTo>
                  <a:lnTo>
                    <a:pt x="17574" y="12836"/>
                  </a:lnTo>
                  <a:lnTo>
                    <a:pt x="18170" y="13264"/>
                  </a:lnTo>
                  <a:lnTo>
                    <a:pt x="19420" y="14169"/>
                  </a:lnTo>
                  <a:lnTo>
                    <a:pt x="19944" y="14169"/>
                  </a:lnTo>
                  <a:lnTo>
                    <a:pt x="18479" y="13110"/>
                  </a:lnTo>
                  <a:lnTo>
                    <a:pt x="18229" y="12931"/>
                  </a:lnTo>
                  <a:lnTo>
                    <a:pt x="10657" y="7466"/>
                  </a:lnTo>
                  <a:lnTo>
                    <a:pt x="10514" y="7383"/>
                  </a:lnTo>
                  <a:lnTo>
                    <a:pt x="10502" y="7383"/>
                  </a:lnTo>
                  <a:cubicBezTo>
                    <a:pt x="10495" y="7383"/>
                    <a:pt x="10487" y="7384"/>
                    <a:pt x="10480" y="7384"/>
                  </a:cubicBezTo>
                  <a:cubicBezTo>
                    <a:pt x="10347" y="7384"/>
                    <a:pt x="10238" y="7281"/>
                    <a:pt x="10204" y="7156"/>
                  </a:cubicBezTo>
                  <a:lnTo>
                    <a:pt x="7240" y="5013"/>
                  </a:lnTo>
                  <a:cubicBezTo>
                    <a:pt x="7216" y="5025"/>
                    <a:pt x="7180" y="5025"/>
                    <a:pt x="7156" y="5025"/>
                  </a:cubicBezTo>
                  <a:cubicBezTo>
                    <a:pt x="7143" y="5027"/>
                    <a:pt x="7130" y="5028"/>
                    <a:pt x="7117" y="5028"/>
                  </a:cubicBezTo>
                  <a:cubicBezTo>
                    <a:pt x="6978" y="5028"/>
                    <a:pt x="6859" y="4916"/>
                    <a:pt x="6859" y="4763"/>
                  </a:cubicBezTo>
                  <a:lnTo>
                    <a:pt x="6859" y="4728"/>
                  </a:lnTo>
                  <a:lnTo>
                    <a:pt x="6323" y="4347"/>
                  </a:lnTo>
                  <a:lnTo>
                    <a:pt x="6037" y="4132"/>
                  </a:lnTo>
                  <a:lnTo>
                    <a:pt x="29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7"/>
            <p:cNvSpPr/>
            <p:nvPr/>
          </p:nvSpPr>
          <p:spPr>
            <a:xfrm>
              <a:off x="5558725" y="3064225"/>
              <a:ext cx="8950" cy="4750"/>
            </a:xfrm>
            <a:custGeom>
              <a:rect b="b" l="l" r="r" t="t"/>
              <a:pathLst>
                <a:path extrusionOk="0" h="190" w="358">
                  <a:moveTo>
                    <a:pt x="146" y="0"/>
                  </a:moveTo>
                  <a:cubicBezTo>
                    <a:pt x="122" y="0"/>
                    <a:pt x="97" y="4"/>
                    <a:pt x="72" y="11"/>
                  </a:cubicBezTo>
                  <a:cubicBezTo>
                    <a:pt x="12" y="47"/>
                    <a:pt x="0" y="107"/>
                    <a:pt x="0" y="166"/>
                  </a:cubicBezTo>
                  <a:cubicBezTo>
                    <a:pt x="48" y="154"/>
                    <a:pt x="95" y="130"/>
                    <a:pt x="131" y="130"/>
                  </a:cubicBezTo>
                  <a:cubicBezTo>
                    <a:pt x="226" y="154"/>
                    <a:pt x="298" y="166"/>
                    <a:pt x="357" y="190"/>
                  </a:cubicBezTo>
                  <a:lnTo>
                    <a:pt x="286" y="71"/>
                  </a:lnTo>
                  <a:cubicBezTo>
                    <a:pt x="253" y="21"/>
                    <a:pt x="202" y="0"/>
                    <a:pt x="14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7"/>
            <p:cNvSpPr/>
            <p:nvPr/>
          </p:nvSpPr>
          <p:spPr>
            <a:xfrm>
              <a:off x="5571525" y="3089200"/>
              <a:ext cx="223250" cy="346500"/>
            </a:xfrm>
            <a:custGeom>
              <a:rect b="b" l="l" r="r" t="t"/>
              <a:pathLst>
                <a:path extrusionOk="0" h="13860" w="8930">
                  <a:moveTo>
                    <a:pt x="0" y="0"/>
                  </a:moveTo>
                  <a:lnTo>
                    <a:pt x="5632" y="9121"/>
                  </a:lnTo>
                  <a:lnTo>
                    <a:pt x="5799" y="9395"/>
                  </a:lnTo>
                  <a:lnTo>
                    <a:pt x="8573" y="13859"/>
                  </a:lnTo>
                  <a:lnTo>
                    <a:pt x="8930" y="13859"/>
                  </a:lnTo>
                  <a:lnTo>
                    <a:pt x="6025" y="9168"/>
                  </a:lnTo>
                  <a:lnTo>
                    <a:pt x="5858" y="8894"/>
                  </a:lnTo>
                  <a:lnTo>
                    <a:pt x="560" y="346"/>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7"/>
            <p:cNvSpPr/>
            <p:nvPr/>
          </p:nvSpPr>
          <p:spPr>
            <a:xfrm>
              <a:off x="6055500" y="3242800"/>
              <a:ext cx="4200" cy="14900"/>
            </a:xfrm>
            <a:custGeom>
              <a:rect b="b" l="l" r="r" t="t"/>
              <a:pathLst>
                <a:path extrusionOk="0" h="596" w="168">
                  <a:moveTo>
                    <a:pt x="108" y="0"/>
                  </a:moveTo>
                  <a:lnTo>
                    <a:pt x="1" y="393"/>
                  </a:lnTo>
                  <a:lnTo>
                    <a:pt x="167" y="595"/>
                  </a:lnTo>
                  <a:lnTo>
                    <a:pt x="167" y="72"/>
                  </a:lnTo>
                  <a:lnTo>
                    <a:pt x="10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7"/>
            <p:cNvSpPr/>
            <p:nvPr/>
          </p:nvSpPr>
          <p:spPr>
            <a:xfrm>
              <a:off x="5953400" y="3107050"/>
              <a:ext cx="98850" cy="137250"/>
            </a:xfrm>
            <a:custGeom>
              <a:rect b="b" l="l" r="r" t="t"/>
              <a:pathLst>
                <a:path extrusionOk="0" h="5490" w="3954">
                  <a:moveTo>
                    <a:pt x="227" y="1"/>
                  </a:moveTo>
                  <a:cubicBezTo>
                    <a:pt x="168" y="72"/>
                    <a:pt x="96" y="132"/>
                    <a:pt x="1" y="179"/>
                  </a:cubicBezTo>
                  <a:lnTo>
                    <a:pt x="3847" y="5490"/>
                  </a:lnTo>
                  <a:lnTo>
                    <a:pt x="3954" y="5109"/>
                  </a:lnTo>
                  <a:lnTo>
                    <a:pt x="287" y="25"/>
                  </a:lnTo>
                  <a:lnTo>
                    <a:pt x="22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7"/>
            <p:cNvSpPr/>
            <p:nvPr/>
          </p:nvSpPr>
          <p:spPr>
            <a:xfrm>
              <a:off x="5571825" y="3083850"/>
              <a:ext cx="239625" cy="146475"/>
            </a:xfrm>
            <a:custGeom>
              <a:rect b="b" l="l" r="r" t="t"/>
              <a:pathLst>
                <a:path extrusionOk="0" h="5859" w="9585">
                  <a:moveTo>
                    <a:pt x="131" y="0"/>
                  </a:moveTo>
                  <a:cubicBezTo>
                    <a:pt x="95" y="84"/>
                    <a:pt x="60" y="155"/>
                    <a:pt x="0" y="214"/>
                  </a:cubicBezTo>
                  <a:lnTo>
                    <a:pt x="560" y="560"/>
                  </a:lnTo>
                  <a:lnTo>
                    <a:pt x="9227" y="5858"/>
                  </a:lnTo>
                  <a:cubicBezTo>
                    <a:pt x="9275" y="5763"/>
                    <a:pt x="9358" y="5691"/>
                    <a:pt x="9466" y="5691"/>
                  </a:cubicBezTo>
                  <a:cubicBezTo>
                    <a:pt x="9513" y="5691"/>
                    <a:pt x="9537" y="5691"/>
                    <a:pt x="9585" y="5703"/>
                  </a:cubicBezTo>
                  <a:lnTo>
                    <a:pt x="9466" y="5632"/>
                  </a:lnTo>
                  <a:lnTo>
                    <a:pt x="25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7"/>
            <p:cNvSpPr/>
            <p:nvPr/>
          </p:nvSpPr>
          <p:spPr>
            <a:xfrm>
              <a:off x="5814100" y="3227900"/>
              <a:ext cx="202450" cy="130700"/>
            </a:xfrm>
            <a:custGeom>
              <a:rect b="b" l="l" r="r" t="t"/>
              <a:pathLst>
                <a:path extrusionOk="0" h="5228" w="8098">
                  <a:moveTo>
                    <a:pt x="1" y="1"/>
                  </a:moveTo>
                  <a:lnTo>
                    <a:pt x="1" y="1"/>
                  </a:lnTo>
                  <a:cubicBezTo>
                    <a:pt x="37" y="48"/>
                    <a:pt x="84" y="120"/>
                    <a:pt x="84" y="191"/>
                  </a:cubicBezTo>
                  <a:cubicBezTo>
                    <a:pt x="84" y="263"/>
                    <a:pt x="72" y="322"/>
                    <a:pt x="25" y="382"/>
                  </a:cubicBezTo>
                  <a:lnTo>
                    <a:pt x="4263" y="2977"/>
                  </a:lnTo>
                  <a:cubicBezTo>
                    <a:pt x="4311" y="2918"/>
                    <a:pt x="4382" y="2870"/>
                    <a:pt x="4478" y="2870"/>
                  </a:cubicBezTo>
                  <a:cubicBezTo>
                    <a:pt x="4644" y="2870"/>
                    <a:pt x="4775" y="2977"/>
                    <a:pt x="4775" y="3144"/>
                  </a:cubicBezTo>
                  <a:cubicBezTo>
                    <a:pt x="4775" y="3180"/>
                    <a:pt x="4775" y="3227"/>
                    <a:pt x="4739" y="3275"/>
                  </a:cubicBezTo>
                  <a:lnTo>
                    <a:pt x="7942" y="5228"/>
                  </a:lnTo>
                  <a:cubicBezTo>
                    <a:pt x="7954" y="5120"/>
                    <a:pt x="8014" y="5025"/>
                    <a:pt x="8097" y="4954"/>
                  </a:cubicBezTo>
                  <a:lnTo>
                    <a:pt x="37" y="37"/>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7"/>
            <p:cNvSpPr/>
            <p:nvPr/>
          </p:nvSpPr>
          <p:spPr>
            <a:xfrm>
              <a:off x="5574500" y="3075800"/>
              <a:ext cx="354825" cy="22650"/>
            </a:xfrm>
            <a:custGeom>
              <a:rect b="b" l="l" r="r" t="t"/>
              <a:pathLst>
                <a:path extrusionOk="0" h="906" w="14193">
                  <a:moveTo>
                    <a:pt x="0" y="1"/>
                  </a:moveTo>
                  <a:lnTo>
                    <a:pt x="0" y="1"/>
                  </a:lnTo>
                  <a:cubicBezTo>
                    <a:pt x="12" y="36"/>
                    <a:pt x="24" y="84"/>
                    <a:pt x="24" y="132"/>
                  </a:cubicBezTo>
                  <a:cubicBezTo>
                    <a:pt x="36" y="203"/>
                    <a:pt x="24" y="263"/>
                    <a:pt x="12" y="322"/>
                  </a:cubicBezTo>
                  <a:lnTo>
                    <a:pt x="131" y="322"/>
                  </a:lnTo>
                  <a:lnTo>
                    <a:pt x="14181" y="906"/>
                  </a:lnTo>
                  <a:cubicBezTo>
                    <a:pt x="14181" y="870"/>
                    <a:pt x="14169" y="858"/>
                    <a:pt x="14169" y="834"/>
                  </a:cubicBezTo>
                  <a:cubicBezTo>
                    <a:pt x="14169" y="751"/>
                    <a:pt x="14169" y="667"/>
                    <a:pt x="14193" y="596"/>
                  </a:cubicBez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7"/>
            <p:cNvSpPr/>
            <p:nvPr/>
          </p:nvSpPr>
          <p:spPr>
            <a:xfrm>
              <a:off x="5569125" y="2643900"/>
              <a:ext cx="490575" cy="431025"/>
            </a:xfrm>
            <a:custGeom>
              <a:rect b="b" l="l" r="r" t="t"/>
              <a:pathLst>
                <a:path extrusionOk="0" h="17241" w="19623">
                  <a:moveTo>
                    <a:pt x="19622" y="1"/>
                  </a:moveTo>
                  <a:lnTo>
                    <a:pt x="1" y="17027"/>
                  </a:lnTo>
                  <a:cubicBezTo>
                    <a:pt x="96" y="17074"/>
                    <a:pt x="168" y="17158"/>
                    <a:pt x="215" y="17241"/>
                  </a:cubicBezTo>
                  <a:lnTo>
                    <a:pt x="19622" y="394"/>
                  </a:lnTo>
                  <a:lnTo>
                    <a:pt x="1962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7"/>
            <p:cNvSpPr/>
            <p:nvPr/>
          </p:nvSpPr>
          <p:spPr>
            <a:xfrm>
              <a:off x="5954000" y="2949300"/>
              <a:ext cx="105100" cy="136050"/>
            </a:xfrm>
            <a:custGeom>
              <a:rect b="b" l="l" r="r" t="t"/>
              <a:pathLst>
                <a:path extrusionOk="0" h="5442" w="4204">
                  <a:moveTo>
                    <a:pt x="4204" y="1"/>
                  </a:moveTo>
                  <a:lnTo>
                    <a:pt x="1" y="5239"/>
                  </a:lnTo>
                  <a:cubicBezTo>
                    <a:pt x="96" y="5299"/>
                    <a:pt x="179" y="5370"/>
                    <a:pt x="239" y="5442"/>
                  </a:cubicBezTo>
                  <a:lnTo>
                    <a:pt x="4204" y="489"/>
                  </a:lnTo>
                  <a:lnTo>
                    <a:pt x="420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7"/>
            <p:cNvSpPr/>
            <p:nvPr/>
          </p:nvSpPr>
          <p:spPr>
            <a:xfrm>
              <a:off x="6022475" y="3206175"/>
              <a:ext cx="37225" cy="143500"/>
            </a:xfrm>
            <a:custGeom>
              <a:rect b="b" l="l" r="r" t="t"/>
              <a:pathLst>
                <a:path extrusionOk="0" h="5740" w="1489">
                  <a:moveTo>
                    <a:pt x="1488" y="1"/>
                  </a:moveTo>
                  <a:lnTo>
                    <a:pt x="1191" y="1132"/>
                  </a:lnTo>
                  <a:lnTo>
                    <a:pt x="1084" y="1525"/>
                  </a:lnTo>
                  <a:lnTo>
                    <a:pt x="0" y="5692"/>
                  </a:lnTo>
                  <a:cubicBezTo>
                    <a:pt x="12" y="5692"/>
                    <a:pt x="24" y="5692"/>
                    <a:pt x="60" y="5680"/>
                  </a:cubicBezTo>
                  <a:cubicBezTo>
                    <a:pt x="143" y="5680"/>
                    <a:pt x="238" y="5692"/>
                    <a:pt x="310" y="5739"/>
                  </a:cubicBezTo>
                  <a:lnTo>
                    <a:pt x="1322" y="1834"/>
                  </a:lnTo>
                  <a:lnTo>
                    <a:pt x="1429" y="1453"/>
                  </a:lnTo>
                  <a:lnTo>
                    <a:pt x="1488" y="1227"/>
                  </a:lnTo>
                  <a:lnTo>
                    <a:pt x="148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7"/>
            <p:cNvSpPr/>
            <p:nvPr/>
          </p:nvSpPr>
          <p:spPr>
            <a:xfrm>
              <a:off x="5959075" y="3100225"/>
              <a:ext cx="100625" cy="64900"/>
            </a:xfrm>
            <a:custGeom>
              <a:rect b="b" l="l" r="r" t="t"/>
              <a:pathLst>
                <a:path extrusionOk="0" h="2596" w="4025">
                  <a:moveTo>
                    <a:pt x="155" y="0"/>
                  </a:moveTo>
                  <a:cubicBezTo>
                    <a:pt x="119" y="107"/>
                    <a:pt x="72" y="202"/>
                    <a:pt x="0" y="274"/>
                  </a:cubicBezTo>
                  <a:lnTo>
                    <a:pt x="60" y="298"/>
                  </a:lnTo>
                  <a:lnTo>
                    <a:pt x="4024" y="2596"/>
                  </a:lnTo>
                  <a:lnTo>
                    <a:pt x="4024" y="2238"/>
                  </a:lnTo>
                  <a:lnTo>
                    <a:pt x="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7"/>
            <p:cNvSpPr/>
            <p:nvPr/>
          </p:nvSpPr>
          <p:spPr>
            <a:xfrm>
              <a:off x="4523175" y="3371975"/>
              <a:ext cx="36625" cy="35750"/>
            </a:xfrm>
            <a:custGeom>
              <a:rect b="b" l="l" r="r" t="t"/>
              <a:pathLst>
                <a:path extrusionOk="0" h="1430" w="1465">
                  <a:moveTo>
                    <a:pt x="691" y="0"/>
                  </a:moveTo>
                  <a:cubicBezTo>
                    <a:pt x="334" y="12"/>
                    <a:pt x="60" y="286"/>
                    <a:pt x="24" y="620"/>
                  </a:cubicBezTo>
                  <a:cubicBezTo>
                    <a:pt x="24" y="667"/>
                    <a:pt x="0" y="715"/>
                    <a:pt x="24" y="762"/>
                  </a:cubicBezTo>
                  <a:cubicBezTo>
                    <a:pt x="24" y="834"/>
                    <a:pt x="36" y="893"/>
                    <a:pt x="60" y="953"/>
                  </a:cubicBezTo>
                  <a:cubicBezTo>
                    <a:pt x="164" y="1242"/>
                    <a:pt x="436" y="1430"/>
                    <a:pt x="746" y="1430"/>
                  </a:cubicBezTo>
                  <a:cubicBezTo>
                    <a:pt x="755" y="1430"/>
                    <a:pt x="765" y="1430"/>
                    <a:pt x="774" y="1429"/>
                  </a:cubicBezTo>
                  <a:cubicBezTo>
                    <a:pt x="822" y="1429"/>
                    <a:pt x="870" y="1417"/>
                    <a:pt x="917" y="1417"/>
                  </a:cubicBezTo>
                  <a:cubicBezTo>
                    <a:pt x="1012" y="1382"/>
                    <a:pt x="1108" y="1334"/>
                    <a:pt x="1191" y="1274"/>
                  </a:cubicBezTo>
                  <a:cubicBezTo>
                    <a:pt x="1358" y="1120"/>
                    <a:pt x="1465" y="905"/>
                    <a:pt x="1453" y="667"/>
                  </a:cubicBezTo>
                  <a:cubicBezTo>
                    <a:pt x="1429" y="441"/>
                    <a:pt x="1334" y="262"/>
                    <a:pt x="1167" y="143"/>
                  </a:cubicBezTo>
                  <a:cubicBezTo>
                    <a:pt x="1096" y="84"/>
                    <a:pt x="989" y="48"/>
                    <a:pt x="881" y="12"/>
                  </a:cubicBezTo>
                  <a:cubicBezTo>
                    <a:pt x="822" y="0"/>
                    <a:pt x="762" y="0"/>
                    <a:pt x="69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7"/>
            <p:cNvSpPr/>
            <p:nvPr/>
          </p:nvSpPr>
          <p:spPr>
            <a:xfrm>
              <a:off x="4806850" y="3361225"/>
              <a:ext cx="35725" cy="35175"/>
            </a:xfrm>
            <a:custGeom>
              <a:rect b="b" l="l" r="r" t="t"/>
              <a:pathLst>
                <a:path extrusionOk="0" h="1407" w="1429">
                  <a:moveTo>
                    <a:pt x="724" y="0"/>
                  </a:moveTo>
                  <a:cubicBezTo>
                    <a:pt x="709" y="0"/>
                    <a:pt x="694" y="1"/>
                    <a:pt x="679" y="2"/>
                  </a:cubicBezTo>
                  <a:cubicBezTo>
                    <a:pt x="583" y="2"/>
                    <a:pt x="476" y="38"/>
                    <a:pt x="381" y="85"/>
                  </a:cubicBezTo>
                  <a:cubicBezTo>
                    <a:pt x="286" y="121"/>
                    <a:pt x="202" y="192"/>
                    <a:pt x="143" y="264"/>
                  </a:cubicBezTo>
                  <a:cubicBezTo>
                    <a:pt x="83" y="335"/>
                    <a:pt x="48" y="442"/>
                    <a:pt x="12" y="549"/>
                  </a:cubicBezTo>
                  <a:cubicBezTo>
                    <a:pt x="0" y="609"/>
                    <a:pt x="0" y="680"/>
                    <a:pt x="0" y="740"/>
                  </a:cubicBezTo>
                  <a:cubicBezTo>
                    <a:pt x="24" y="1133"/>
                    <a:pt x="345" y="1407"/>
                    <a:pt x="726" y="1407"/>
                  </a:cubicBezTo>
                  <a:lnTo>
                    <a:pt x="738" y="1407"/>
                  </a:lnTo>
                  <a:cubicBezTo>
                    <a:pt x="845" y="1407"/>
                    <a:pt x="941" y="1383"/>
                    <a:pt x="1024" y="1335"/>
                  </a:cubicBezTo>
                  <a:cubicBezTo>
                    <a:pt x="1131" y="1276"/>
                    <a:pt x="1214" y="1204"/>
                    <a:pt x="1298" y="1097"/>
                  </a:cubicBezTo>
                  <a:cubicBezTo>
                    <a:pt x="1357" y="1002"/>
                    <a:pt x="1393" y="919"/>
                    <a:pt x="1417" y="811"/>
                  </a:cubicBezTo>
                  <a:cubicBezTo>
                    <a:pt x="1429" y="776"/>
                    <a:pt x="1429" y="704"/>
                    <a:pt x="1429" y="669"/>
                  </a:cubicBezTo>
                  <a:cubicBezTo>
                    <a:pt x="1417" y="279"/>
                    <a:pt x="1098" y="0"/>
                    <a:pt x="72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7"/>
            <p:cNvSpPr/>
            <p:nvPr/>
          </p:nvSpPr>
          <p:spPr>
            <a:xfrm>
              <a:off x="4231475" y="3218375"/>
              <a:ext cx="12225" cy="12250"/>
            </a:xfrm>
            <a:custGeom>
              <a:rect b="b" l="l" r="r" t="t"/>
              <a:pathLst>
                <a:path extrusionOk="0" h="490" w="489">
                  <a:moveTo>
                    <a:pt x="238" y="1"/>
                  </a:moveTo>
                  <a:cubicBezTo>
                    <a:pt x="155" y="1"/>
                    <a:pt x="96" y="37"/>
                    <a:pt x="48" y="108"/>
                  </a:cubicBezTo>
                  <a:cubicBezTo>
                    <a:pt x="12" y="156"/>
                    <a:pt x="0" y="203"/>
                    <a:pt x="0" y="263"/>
                  </a:cubicBezTo>
                  <a:cubicBezTo>
                    <a:pt x="23" y="387"/>
                    <a:pt x="142" y="490"/>
                    <a:pt x="256" y="490"/>
                  </a:cubicBezTo>
                  <a:cubicBezTo>
                    <a:pt x="262" y="490"/>
                    <a:pt x="268" y="490"/>
                    <a:pt x="274" y="489"/>
                  </a:cubicBezTo>
                  <a:cubicBezTo>
                    <a:pt x="381" y="489"/>
                    <a:pt x="453" y="429"/>
                    <a:pt x="477" y="334"/>
                  </a:cubicBezTo>
                  <a:cubicBezTo>
                    <a:pt x="488" y="310"/>
                    <a:pt x="488" y="263"/>
                    <a:pt x="488" y="239"/>
                  </a:cubicBezTo>
                  <a:cubicBezTo>
                    <a:pt x="488" y="96"/>
                    <a:pt x="381" y="1"/>
                    <a:pt x="23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7"/>
            <p:cNvSpPr/>
            <p:nvPr/>
          </p:nvSpPr>
          <p:spPr>
            <a:xfrm>
              <a:off x="5155100" y="3058225"/>
              <a:ext cx="25325" cy="25050"/>
            </a:xfrm>
            <a:custGeom>
              <a:rect b="b" l="l" r="r" t="t"/>
              <a:pathLst>
                <a:path extrusionOk="0" h="1002" w="1013">
                  <a:moveTo>
                    <a:pt x="510" y="1"/>
                  </a:moveTo>
                  <a:cubicBezTo>
                    <a:pt x="503" y="1"/>
                    <a:pt x="496" y="1"/>
                    <a:pt x="489" y="1"/>
                  </a:cubicBezTo>
                  <a:cubicBezTo>
                    <a:pt x="203" y="13"/>
                    <a:pt x="0" y="239"/>
                    <a:pt x="12" y="525"/>
                  </a:cubicBezTo>
                  <a:cubicBezTo>
                    <a:pt x="24" y="763"/>
                    <a:pt x="203" y="954"/>
                    <a:pt x="441" y="989"/>
                  </a:cubicBezTo>
                  <a:cubicBezTo>
                    <a:pt x="489" y="1001"/>
                    <a:pt x="500" y="1001"/>
                    <a:pt x="536" y="1001"/>
                  </a:cubicBezTo>
                  <a:cubicBezTo>
                    <a:pt x="608" y="1001"/>
                    <a:pt x="679" y="966"/>
                    <a:pt x="762" y="942"/>
                  </a:cubicBezTo>
                  <a:cubicBezTo>
                    <a:pt x="917" y="847"/>
                    <a:pt x="1012" y="668"/>
                    <a:pt x="1012" y="478"/>
                  </a:cubicBezTo>
                  <a:cubicBezTo>
                    <a:pt x="1001" y="222"/>
                    <a:pt x="786" y="1"/>
                    <a:pt x="5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7"/>
            <p:cNvSpPr/>
            <p:nvPr/>
          </p:nvSpPr>
          <p:spPr>
            <a:xfrm>
              <a:off x="5929000" y="3079000"/>
              <a:ext cx="34850" cy="34325"/>
            </a:xfrm>
            <a:custGeom>
              <a:rect b="b" l="l" r="r" t="t"/>
              <a:pathLst>
                <a:path extrusionOk="0" h="1373" w="1394">
                  <a:moveTo>
                    <a:pt x="720" y="1"/>
                  </a:moveTo>
                  <a:cubicBezTo>
                    <a:pt x="699" y="1"/>
                    <a:pt x="677" y="2"/>
                    <a:pt x="655" y="4"/>
                  </a:cubicBezTo>
                  <a:cubicBezTo>
                    <a:pt x="358" y="16"/>
                    <a:pt x="96" y="230"/>
                    <a:pt x="24" y="492"/>
                  </a:cubicBezTo>
                  <a:cubicBezTo>
                    <a:pt x="13" y="575"/>
                    <a:pt x="1" y="647"/>
                    <a:pt x="1" y="730"/>
                  </a:cubicBezTo>
                  <a:lnTo>
                    <a:pt x="1" y="789"/>
                  </a:lnTo>
                  <a:cubicBezTo>
                    <a:pt x="13" y="885"/>
                    <a:pt x="48" y="968"/>
                    <a:pt x="108" y="1051"/>
                  </a:cubicBezTo>
                  <a:cubicBezTo>
                    <a:pt x="167" y="1135"/>
                    <a:pt x="239" y="1206"/>
                    <a:pt x="322" y="1266"/>
                  </a:cubicBezTo>
                  <a:cubicBezTo>
                    <a:pt x="441" y="1349"/>
                    <a:pt x="584" y="1373"/>
                    <a:pt x="727" y="1373"/>
                  </a:cubicBezTo>
                  <a:cubicBezTo>
                    <a:pt x="822" y="1373"/>
                    <a:pt x="917" y="1349"/>
                    <a:pt x="1001" y="1313"/>
                  </a:cubicBezTo>
                  <a:cubicBezTo>
                    <a:pt x="1084" y="1266"/>
                    <a:pt x="1156" y="1206"/>
                    <a:pt x="1215" y="1135"/>
                  </a:cubicBezTo>
                  <a:cubicBezTo>
                    <a:pt x="1275" y="1063"/>
                    <a:pt x="1334" y="968"/>
                    <a:pt x="1370" y="873"/>
                  </a:cubicBezTo>
                  <a:cubicBezTo>
                    <a:pt x="1382" y="789"/>
                    <a:pt x="1394" y="730"/>
                    <a:pt x="1382" y="659"/>
                  </a:cubicBezTo>
                  <a:cubicBezTo>
                    <a:pt x="1382" y="516"/>
                    <a:pt x="1322" y="397"/>
                    <a:pt x="1251" y="278"/>
                  </a:cubicBezTo>
                  <a:cubicBezTo>
                    <a:pt x="1191" y="182"/>
                    <a:pt x="1096" y="123"/>
                    <a:pt x="1013" y="75"/>
                  </a:cubicBezTo>
                  <a:cubicBezTo>
                    <a:pt x="923" y="26"/>
                    <a:pt x="826" y="1"/>
                    <a:pt x="72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7"/>
            <p:cNvSpPr/>
            <p:nvPr/>
          </p:nvSpPr>
          <p:spPr>
            <a:xfrm>
              <a:off x="6012050" y="3348375"/>
              <a:ext cx="25625" cy="24275"/>
            </a:xfrm>
            <a:custGeom>
              <a:rect b="b" l="l" r="r" t="t"/>
              <a:pathLst>
                <a:path extrusionOk="0" h="971" w="1025">
                  <a:moveTo>
                    <a:pt x="524" y="1"/>
                  </a:moveTo>
                  <a:cubicBezTo>
                    <a:pt x="508" y="1"/>
                    <a:pt x="492" y="2"/>
                    <a:pt x="477" y="4"/>
                  </a:cubicBezTo>
                  <a:cubicBezTo>
                    <a:pt x="453" y="4"/>
                    <a:pt x="441" y="4"/>
                    <a:pt x="417" y="16"/>
                  </a:cubicBezTo>
                  <a:cubicBezTo>
                    <a:pt x="310" y="40"/>
                    <a:pt x="215" y="75"/>
                    <a:pt x="155" y="135"/>
                  </a:cubicBezTo>
                  <a:cubicBezTo>
                    <a:pt x="84" y="218"/>
                    <a:pt x="24" y="301"/>
                    <a:pt x="12" y="409"/>
                  </a:cubicBezTo>
                  <a:cubicBezTo>
                    <a:pt x="12" y="432"/>
                    <a:pt x="0" y="480"/>
                    <a:pt x="12" y="516"/>
                  </a:cubicBezTo>
                  <a:cubicBezTo>
                    <a:pt x="24" y="764"/>
                    <a:pt x="239" y="970"/>
                    <a:pt x="495" y="970"/>
                  </a:cubicBezTo>
                  <a:cubicBezTo>
                    <a:pt x="508" y="970"/>
                    <a:pt x="522" y="969"/>
                    <a:pt x="536" y="968"/>
                  </a:cubicBezTo>
                  <a:cubicBezTo>
                    <a:pt x="798" y="956"/>
                    <a:pt x="1024" y="730"/>
                    <a:pt x="989" y="456"/>
                  </a:cubicBezTo>
                  <a:cubicBezTo>
                    <a:pt x="977" y="278"/>
                    <a:pt x="870" y="123"/>
                    <a:pt x="727" y="40"/>
                  </a:cubicBezTo>
                  <a:cubicBezTo>
                    <a:pt x="668" y="20"/>
                    <a:pt x="594" y="1"/>
                    <a:pt x="52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7"/>
            <p:cNvSpPr/>
            <p:nvPr/>
          </p:nvSpPr>
          <p:spPr>
            <a:xfrm>
              <a:off x="5550375" y="3068250"/>
              <a:ext cx="25025" cy="24250"/>
            </a:xfrm>
            <a:custGeom>
              <a:rect b="b" l="l" r="r" t="t"/>
              <a:pathLst>
                <a:path extrusionOk="0" h="970" w="1001">
                  <a:moveTo>
                    <a:pt x="542" y="0"/>
                  </a:moveTo>
                  <a:cubicBezTo>
                    <a:pt x="521" y="0"/>
                    <a:pt x="499" y="2"/>
                    <a:pt x="477" y="5"/>
                  </a:cubicBezTo>
                  <a:cubicBezTo>
                    <a:pt x="441" y="5"/>
                    <a:pt x="394" y="17"/>
                    <a:pt x="346" y="29"/>
                  </a:cubicBezTo>
                  <a:cubicBezTo>
                    <a:pt x="144" y="112"/>
                    <a:pt x="1" y="303"/>
                    <a:pt x="25" y="529"/>
                  </a:cubicBezTo>
                  <a:cubicBezTo>
                    <a:pt x="25" y="612"/>
                    <a:pt x="48" y="708"/>
                    <a:pt x="108" y="779"/>
                  </a:cubicBezTo>
                  <a:cubicBezTo>
                    <a:pt x="168" y="850"/>
                    <a:pt x="251" y="910"/>
                    <a:pt x="346" y="946"/>
                  </a:cubicBezTo>
                  <a:cubicBezTo>
                    <a:pt x="406" y="958"/>
                    <a:pt x="465" y="969"/>
                    <a:pt x="525" y="969"/>
                  </a:cubicBezTo>
                  <a:cubicBezTo>
                    <a:pt x="644" y="969"/>
                    <a:pt x="751" y="910"/>
                    <a:pt x="846" y="838"/>
                  </a:cubicBezTo>
                  <a:cubicBezTo>
                    <a:pt x="906" y="779"/>
                    <a:pt x="941" y="708"/>
                    <a:pt x="977" y="624"/>
                  </a:cubicBezTo>
                  <a:cubicBezTo>
                    <a:pt x="989" y="565"/>
                    <a:pt x="1001" y="529"/>
                    <a:pt x="989" y="469"/>
                  </a:cubicBezTo>
                  <a:cubicBezTo>
                    <a:pt x="989" y="422"/>
                    <a:pt x="977" y="374"/>
                    <a:pt x="953" y="327"/>
                  </a:cubicBezTo>
                  <a:cubicBezTo>
                    <a:pt x="953" y="315"/>
                    <a:pt x="941" y="303"/>
                    <a:pt x="941" y="291"/>
                  </a:cubicBezTo>
                  <a:cubicBezTo>
                    <a:pt x="906" y="184"/>
                    <a:pt x="822" y="112"/>
                    <a:pt x="739" y="65"/>
                  </a:cubicBezTo>
                  <a:cubicBezTo>
                    <a:pt x="727" y="53"/>
                    <a:pt x="703" y="53"/>
                    <a:pt x="691" y="29"/>
                  </a:cubicBezTo>
                  <a:cubicBezTo>
                    <a:pt x="648" y="11"/>
                    <a:pt x="598" y="0"/>
                    <a:pt x="54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7"/>
            <p:cNvSpPr/>
            <p:nvPr/>
          </p:nvSpPr>
          <p:spPr>
            <a:xfrm>
              <a:off x="5349175" y="3348750"/>
              <a:ext cx="25025" cy="24850"/>
            </a:xfrm>
            <a:custGeom>
              <a:rect b="b" l="l" r="r" t="t"/>
              <a:pathLst>
                <a:path extrusionOk="0" h="994" w="1001">
                  <a:moveTo>
                    <a:pt x="476" y="1"/>
                  </a:moveTo>
                  <a:cubicBezTo>
                    <a:pt x="334" y="1"/>
                    <a:pt x="203" y="96"/>
                    <a:pt x="107" y="203"/>
                  </a:cubicBezTo>
                  <a:cubicBezTo>
                    <a:pt x="48" y="286"/>
                    <a:pt x="0" y="382"/>
                    <a:pt x="24" y="501"/>
                  </a:cubicBezTo>
                  <a:lnTo>
                    <a:pt x="24" y="525"/>
                  </a:lnTo>
                  <a:cubicBezTo>
                    <a:pt x="36" y="632"/>
                    <a:pt x="60" y="715"/>
                    <a:pt x="119" y="798"/>
                  </a:cubicBezTo>
                  <a:cubicBezTo>
                    <a:pt x="179" y="882"/>
                    <a:pt x="274" y="941"/>
                    <a:pt x="381" y="977"/>
                  </a:cubicBezTo>
                  <a:cubicBezTo>
                    <a:pt x="406" y="985"/>
                    <a:pt x="444" y="994"/>
                    <a:pt x="484" y="994"/>
                  </a:cubicBezTo>
                  <a:cubicBezTo>
                    <a:pt x="501" y="994"/>
                    <a:pt x="519" y="992"/>
                    <a:pt x="536" y="989"/>
                  </a:cubicBezTo>
                  <a:cubicBezTo>
                    <a:pt x="762" y="977"/>
                    <a:pt x="941" y="822"/>
                    <a:pt x="988" y="620"/>
                  </a:cubicBezTo>
                  <a:cubicBezTo>
                    <a:pt x="1000" y="572"/>
                    <a:pt x="1000" y="525"/>
                    <a:pt x="1000" y="465"/>
                  </a:cubicBezTo>
                  <a:cubicBezTo>
                    <a:pt x="977" y="417"/>
                    <a:pt x="953" y="358"/>
                    <a:pt x="941" y="322"/>
                  </a:cubicBezTo>
                  <a:lnTo>
                    <a:pt x="893" y="227"/>
                  </a:lnTo>
                  <a:cubicBezTo>
                    <a:pt x="834" y="144"/>
                    <a:pt x="750" y="84"/>
                    <a:pt x="655" y="36"/>
                  </a:cubicBezTo>
                  <a:cubicBezTo>
                    <a:pt x="596" y="25"/>
                    <a:pt x="536" y="1"/>
                    <a:pt x="47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7"/>
            <p:cNvSpPr/>
            <p:nvPr/>
          </p:nvSpPr>
          <p:spPr>
            <a:xfrm>
              <a:off x="4288925" y="3245425"/>
              <a:ext cx="24725" cy="24575"/>
            </a:xfrm>
            <a:custGeom>
              <a:rect b="b" l="l" r="r" t="t"/>
              <a:pathLst>
                <a:path extrusionOk="0" h="983" w="989">
                  <a:moveTo>
                    <a:pt x="513" y="0"/>
                  </a:moveTo>
                  <a:cubicBezTo>
                    <a:pt x="497" y="0"/>
                    <a:pt x="481" y="1"/>
                    <a:pt x="465" y="2"/>
                  </a:cubicBezTo>
                  <a:cubicBezTo>
                    <a:pt x="262" y="14"/>
                    <a:pt x="84" y="133"/>
                    <a:pt x="24" y="312"/>
                  </a:cubicBezTo>
                  <a:cubicBezTo>
                    <a:pt x="0" y="371"/>
                    <a:pt x="0" y="443"/>
                    <a:pt x="0" y="526"/>
                  </a:cubicBezTo>
                  <a:cubicBezTo>
                    <a:pt x="0" y="586"/>
                    <a:pt x="12" y="621"/>
                    <a:pt x="24" y="669"/>
                  </a:cubicBezTo>
                  <a:cubicBezTo>
                    <a:pt x="36" y="729"/>
                    <a:pt x="72" y="776"/>
                    <a:pt x="119" y="824"/>
                  </a:cubicBezTo>
                  <a:cubicBezTo>
                    <a:pt x="193" y="908"/>
                    <a:pt x="322" y="983"/>
                    <a:pt x="450" y="983"/>
                  </a:cubicBezTo>
                  <a:cubicBezTo>
                    <a:pt x="467" y="983"/>
                    <a:pt x="483" y="981"/>
                    <a:pt x="500" y="979"/>
                  </a:cubicBezTo>
                  <a:cubicBezTo>
                    <a:pt x="512" y="979"/>
                    <a:pt x="536" y="979"/>
                    <a:pt x="560" y="967"/>
                  </a:cubicBezTo>
                  <a:cubicBezTo>
                    <a:pt x="703" y="955"/>
                    <a:pt x="798" y="883"/>
                    <a:pt x="869" y="788"/>
                  </a:cubicBezTo>
                  <a:cubicBezTo>
                    <a:pt x="953" y="705"/>
                    <a:pt x="988" y="586"/>
                    <a:pt x="976" y="455"/>
                  </a:cubicBezTo>
                  <a:cubicBezTo>
                    <a:pt x="976" y="431"/>
                    <a:pt x="976" y="419"/>
                    <a:pt x="965" y="383"/>
                  </a:cubicBezTo>
                  <a:cubicBezTo>
                    <a:pt x="953" y="276"/>
                    <a:pt x="893" y="193"/>
                    <a:pt x="822" y="121"/>
                  </a:cubicBezTo>
                  <a:cubicBezTo>
                    <a:pt x="738" y="38"/>
                    <a:pt x="627" y="0"/>
                    <a:pt x="5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7"/>
            <p:cNvSpPr/>
            <p:nvPr/>
          </p:nvSpPr>
          <p:spPr>
            <a:xfrm>
              <a:off x="4145150" y="3339825"/>
              <a:ext cx="26225" cy="24750"/>
            </a:xfrm>
            <a:custGeom>
              <a:rect b="b" l="l" r="r" t="t"/>
              <a:pathLst>
                <a:path extrusionOk="0" h="990" w="1049">
                  <a:moveTo>
                    <a:pt x="501" y="1"/>
                  </a:moveTo>
                  <a:cubicBezTo>
                    <a:pt x="227" y="24"/>
                    <a:pt x="0" y="239"/>
                    <a:pt x="36" y="524"/>
                  </a:cubicBezTo>
                  <a:cubicBezTo>
                    <a:pt x="48" y="791"/>
                    <a:pt x="262" y="989"/>
                    <a:pt x="536" y="989"/>
                  </a:cubicBezTo>
                  <a:cubicBezTo>
                    <a:pt x="544" y="989"/>
                    <a:pt x="552" y="989"/>
                    <a:pt x="560" y="989"/>
                  </a:cubicBezTo>
                  <a:cubicBezTo>
                    <a:pt x="822" y="977"/>
                    <a:pt x="1048" y="751"/>
                    <a:pt x="1012" y="465"/>
                  </a:cubicBezTo>
                  <a:cubicBezTo>
                    <a:pt x="1012" y="405"/>
                    <a:pt x="1001" y="358"/>
                    <a:pt x="989" y="322"/>
                  </a:cubicBezTo>
                  <a:cubicBezTo>
                    <a:pt x="929" y="215"/>
                    <a:pt x="870" y="143"/>
                    <a:pt x="774" y="84"/>
                  </a:cubicBezTo>
                  <a:cubicBezTo>
                    <a:pt x="703" y="36"/>
                    <a:pt x="631" y="1"/>
                    <a:pt x="5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7"/>
            <p:cNvSpPr/>
            <p:nvPr/>
          </p:nvSpPr>
          <p:spPr>
            <a:xfrm>
              <a:off x="4710100" y="2985275"/>
              <a:ext cx="25625" cy="24775"/>
            </a:xfrm>
            <a:custGeom>
              <a:rect b="b" l="l" r="r" t="t"/>
              <a:pathLst>
                <a:path extrusionOk="0" h="991" w="1025">
                  <a:moveTo>
                    <a:pt x="532" y="0"/>
                  </a:moveTo>
                  <a:cubicBezTo>
                    <a:pt x="518" y="0"/>
                    <a:pt x="503" y="1"/>
                    <a:pt x="489" y="2"/>
                  </a:cubicBezTo>
                  <a:cubicBezTo>
                    <a:pt x="227" y="14"/>
                    <a:pt x="1" y="240"/>
                    <a:pt x="24" y="526"/>
                  </a:cubicBezTo>
                  <a:cubicBezTo>
                    <a:pt x="48" y="657"/>
                    <a:pt x="108" y="776"/>
                    <a:pt x="191" y="859"/>
                  </a:cubicBezTo>
                  <a:cubicBezTo>
                    <a:pt x="262" y="943"/>
                    <a:pt x="370" y="979"/>
                    <a:pt x="477" y="979"/>
                  </a:cubicBezTo>
                  <a:lnTo>
                    <a:pt x="536" y="990"/>
                  </a:lnTo>
                  <a:cubicBezTo>
                    <a:pt x="655" y="990"/>
                    <a:pt x="739" y="943"/>
                    <a:pt x="834" y="883"/>
                  </a:cubicBezTo>
                  <a:cubicBezTo>
                    <a:pt x="953" y="788"/>
                    <a:pt x="1024" y="621"/>
                    <a:pt x="1013" y="467"/>
                  </a:cubicBezTo>
                  <a:cubicBezTo>
                    <a:pt x="1001" y="207"/>
                    <a:pt x="797" y="0"/>
                    <a:pt x="53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7"/>
            <p:cNvSpPr/>
            <p:nvPr/>
          </p:nvSpPr>
          <p:spPr>
            <a:xfrm>
              <a:off x="5801300" y="3226125"/>
              <a:ext cx="14625" cy="14600"/>
            </a:xfrm>
            <a:custGeom>
              <a:rect b="b" l="l" r="r" t="t"/>
              <a:pathLst>
                <a:path extrusionOk="0" h="584" w="585">
                  <a:moveTo>
                    <a:pt x="275" y="0"/>
                  </a:moveTo>
                  <a:cubicBezTo>
                    <a:pt x="168" y="0"/>
                    <a:pt x="72" y="72"/>
                    <a:pt x="37" y="167"/>
                  </a:cubicBezTo>
                  <a:lnTo>
                    <a:pt x="37" y="179"/>
                  </a:lnTo>
                  <a:cubicBezTo>
                    <a:pt x="13" y="227"/>
                    <a:pt x="1" y="262"/>
                    <a:pt x="1" y="310"/>
                  </a:cubicBezTo>
                  <a:cubicBezTo>
                    <a:pt x="1" y="405"/>
                    <a:pt x="48" y="477"/>
                    <a:pt x="120" y="524"/>
                  </a:cubicBezTo>
                  <a:cubicBezTo>
                    <a:pt x="179" y="560"/>
                    <a:pt x="239" y="584"/>
                    <a:pt x="310" y="584"/>
                  </a:cubicBezTo>
                  <a:cubicBezTo>
                    <a:pt x="406" y="584"/>
                    <a:pt x="477" y="536"/>
                    <a:pt x="525" y="465"/>
                  </a:cubicBezTo>
                  <a:cubicBezTo>
                    <a:pt x="572" y="417"/>
                    <a:pt x="584" y="346"/>
                    <a:pt x="584" y="262"/>
                  </a:cubicBezTo>
                  <a:cubicBezTo>
                    <a:pt x="584" y="191"/>
                    <a:pt x="549" y="119"/>
                    <a:pt x="489" y="72"/>
                  </a:cubicBezTo>
                  <a:cubicBezTo>
                    <a:pt x="465" y="36"/>
                    <a:pt x="429" y="24"/>
                    <a:pt x="394" y="12"/>
                  </a:cubicBezTo>
                  <a:cubicBezTo>
                    <a:pt x="358" y="0"/>
                    <a:pt x="310" y="0"/>
                    <a:pt x="27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7"/>
            <p:cNvSpPr/>
            <p:nvPr/>
          </p:nvSpPr>
          <p:spPr>
            <a:xfrm>
              <a:off x="5918575" y="3299625"/>
              <a:ext cx="14600" cy="14325"/>
            </a:xfrm>
            <a:custGeom>
              <a:rect b="b" l="l" r="r" t="t"/>
              <a:pathLst>
                <a:path extrusionOk="0" h="573" w="584">
                  <a:moveTo>
                    <a:pt x="308" y="0"/>
                  </a:moveTo>
                  <a:cubicBezTo>
                    <a:pt x="301" y="0"/>
                    <a:pt x="294" y="1"/>
                    <a:pt x="287" y="1"/>
                  </a:cubicBezTo>
                  <a:cubicBezTo>
                    <a:pt x="191" y="1"/>
                    <a:pt x="132" y="49"/>
                    <a:pt x="72" y="108"/>
                  </a:cubicBezTo>
                  <a:cubicBezTo>
                    <a:pt x="25" y="168"/>
                    <a:pt x="1" y="227"/>
                    <a:pt x="13" y="299"/>
                  </a:cubicBezTo>
                  <a:cubicBezTo>
                    <a:pt x="25" y="454"/>
                    <a:pt x="144" y="573"/>
                    <a:pt x="310" y="573"/>
                  </a:cubicBezTo>
                  <a:cubicBezTo>
                    <a:pt x="430" y="573"/>
                    <a:pt x="513" y="489"/>
                    <a:pt x="549" y="394"/>
                  </a:cubicBezTo>
                  <a:cubicBezTo>
                    <a:pt x="560" y="346"/>
                    <a:pt x="572" y="299"/>
                    <a:pt x="572" y="251"/>
                  </a:cubicBezTo>
                  <a:cubicBezTo>
                    <a:pt x="584" y="115"/>
                    <a:pt x="454" y="0"/>
                    <a:pt x="3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7"/>
            <p:cNvSpPr/>
            <p:nvPr/>
          </p:nvSpPr>
          <p:spPr>
            <a:xfrm>
              <a:off x="5332800" y="3319575"/>
              <a:ext cx="14300" cy="14025"/>
            </a:xfrm>
            <a:custGeom>
              <a:rect b="b" l="l" r="r" t="t"/>
              <a:pathLst>
                <a:path extrusionOk="0" h="561" w="572">
                  <a:moveTo>
                    <a:pt x="274" y="1"/>
                  </a:moveTo>
                  <a:cubicBezTo>
                    <a:pt x="108" y="1"/>
                    <a:pt x="0" y="132"/>
                    <a:pt x="0" y="299"/>
                  </a:cubicBezTo>
                  <a:cubicBezTo>
                    <a:pt x="0" y="453"/>
                    <a:pt x="143" y="561"/>
                    <a:pt x="298" y="561"/>
                  </a:cubicBezTo>
                  <a:cubicBezTo>
                    <a:pt x="465" y="561"/>
                    <a:pt x="572" y="430"/>
                    <a:pt x="572" y="263"/>
                  </a:cubicBezTo>
                  <a:cubicBezTo>
                    <a:pt x="572" y="96"/>
                    <a:pt x="441" y="1"/>
                    <a:pt x="27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7"/>
            <p:cNvSpPr/>
            <p:nvPr/>
          </p:nvSpPr>
          <p:spPr>
            <a:xfrm>
              <a:off x="4583900" y="3272550"/>
              <a:ext cx="14600" cy="14375"/>
            </a:xfrm>
            <a:custGeom>
              <a:rect b="b" l="l" r="r" t="t"/>
              <a:pathLst>
                <a:path extrusionOk="0" h="575" w="584">
                  <a:moveTo>
                    <a:pt x="286" y="1"/>
                  </a:moveTo>
                  <a:cubicBezTo>
                    <a:pt x="215" y="1"/>
                    <a:pt x="155" y="36"/>
                    <a:pt x="107" y="72"/>
                  </a:cubicBezTo>
                  <a:cubicBezTo>
                    <a:pt x="48" y="132"/>
                    <a:pt x="0" y="215"/>
                    <a:pt x="12" y="298"/>
                  </a:cubicBezTo>
                  <a:cubicBezTo>
                    <a:pt x="12" y="334"/>
                    <a:pt x="36" y="346"/>
                    <a:pt x="36" y="370"/>
                  </a:cubicBezTo>
                  <a:cubicBezTo>
                    <a:pt x="48" y="417"/>
                    <a:pt x="60" y="453"/>
                    <a:pt x="96" y="477"/>
                  </a:cubicBezTo>
                  <a:cubicBezTo>
                    <a:pt x="149" y="530"/>
                    <a:pt x="212" y="574"/>
                    <a:pt x="284" y="574"/>
                  </a:cubicBezTo>
                  <a:cubicBezTo>
                    <a:pt x="293" y="574"/>
                    <a:pt x="301" y="573"/>
                    <a:pt x="310" y="572"/>
                  </a:cubicBezTo>
                  <a:cubicBezTo>
                    <a:pt x="346" y="572"/>
                    <a:pt x="369" y="548"/>
                    <a:pt x="405" y="548"/>
                  </a:cubicBezTo>
                  <a:cubicBezTo>
                    <a:pt x="465" y="525"/>
                    <a:pt x="524" y="477"/>
                    <a:pt x="548" y="417"/>
                  </a:cubicBezTo>
                  <a:cubicBezTo>
                    <a:pt x="572" y="370"/>
                    <a:pt x="584" y="334"/>
                    <a:pt x="584" y="275"/>
                  </a:cubicBezTo>
                  <a:cubicBezTo>
                    <a:pt x="584" y="227"/>
                    <a:pt x="572" y="179"/>
                    <a:pt x="548" y="156"/>
                  </a:cubicBezTo>
                  <a:cubicBezTo>
                    <a:pt x="512" y="60"/>
                    <a:pt x="417" y="13"/>
                    <a:pt x="3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7"/>
            <p:cNvSpPr/>
            <p:nvPr/>
          </p:nvSpPr>
          <p:spPr>
            <a:xfrm>
              <a:off x="5421500" y="3251650"/>
              <a:ext cx="14900" cy="14400"/>
            </a:xfrm>
            <a:custGeom>
              <a:rect b="b" l="l" r="r" t="t"/>
              <a:pathLst>
                <a:path extrusionOk="0" h="576" w="596">
                  <a:moveTo>
                    <a:pt x="308" y="0"/>
                  </a:moveTo>
                  <a:cubicBezTo>
                    <a:pt x="293" y="0"/>
                    <a:pt x="278" y="1"/>
                    <a:pt x="262" y="3"/>
                  </a:cubicBezTo>
                  <a:cubicBezTo>
                    <a:pt x="108" y="3"/>
                    <a:pt x="0" y="134"/>
                    <a:pt x="0" y="301"/>
                  </a:cubicBezTo>
                  <a:lnTo>
                    <a:pt x="0" y="349"/>
                  </a:lnTo>
                  <a:cubicBezTo>
                    <a:pt x="23" y="473"/>
                    <a:pt x="131" y="576"/>
                    <a:pt x="275" y="576"/>
                  </a:cubicBezTo>
                  <a:cubicBezTo>
                    <a:pt x="282" y="576"/>
                    <a:pt x="290" y="575"/>
                    <a:pt x="298" y="575"/>
                  </a:cubicBezTo>
                  <a:lnTo>
                    <a:pt x="310" y="575"/>
                  </a:lnTo>
                  <a:cubicBezTo>
                    <a:pt x="477" y="551"/>
                    <a:pt x="596" y="420"/>
                    <a:pt x="584" y="277"/>
                  </a:cubicBezTo>
                  <a:cubicBezTo>
                    <a:pt x="584" y="194"/>
                    <a:pt x="548" y="134"/>
                    <a:pt x="489" y="75"/>
                  </a:cubicBezTo>
                  <a:cubicBezTo>
                    <a:pt x="439" y="25"/>
                    <a:pt x="381" y="0"/>
                    <a:pt x="3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7"/>
            <p:cNvSpPr/>
            <p:nvPr/>
          </p:nvSpPr>
          <p:spPr>
            <a:xfrm>
              <a:off x="5632525" y="3428525"/>
              <a:ext cx="14025" cy="7175"/>
            </a:xfrm>
            <a:custGeom>
              <a:rect b="b" l="l" r="r" t="t"/>
              <a:pathLst>
                <a:path extrusionOk="0" h="287" w="561">
                  <a:moveTo>
                    <a:pt x="263" y="1"/>
                  </a:moveTo>
                  <a:cubicBezTo>
                    <a:pt x="120" y="1"/>
                    <a:pt x="1" y="132"/>
                    <a:pt x="1" y="286"/>
                  </a:cubicBezTo>
                  <a:lnTo>
                    <a:pt x="561" y="286"/>
                  </a:lnTo>
                  <a:lnTo>
                    <a:pt x="561" y="263"/>
                  </a:lnTo>
                  <a:cubicBezTo>
                    <a:pt x="561" y="108"/>
                    <a:pt x="430" y="1"/>
                    <a:pt x="2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7"/>
            <p:cNvSpPr/>
            <p:nvPr/>
          </p:nvSpPr>
          <p:spPr>
            <a:xfrm>
              <a:off x="5338150" y="3193075"/>
              <a:ext cx="14025" cy="14050"/>
            </a:xfrm>
            <a:custGeom>
              <a:rect b="b" l="l" r="r" t="t"/>
              <a:pathLst>
                <a:path extrusionOk="0" h="562" w="561">
                  <a:moveTo>
                    <a:pt x="263" y="1"/>
                  </a:moveTo>
                  <a:cubicBezTo>
                    <a:pt x="120" y="1"/>
                    <a:pt x="13" y="120"/>
                    <a:pt x="1" y="263"/>
                  </a:cubicBezTo>
                  <a:lnTo>
                    <a:pt x="1" y="298"/>
                  </a:lnTo>
                  <a:cubicBezTo>
                    <a:pt x="1" y="446"/>
                    <a:pt x="131" y="561"/>
                    <a:pt x="277" y="561"/>
                  </a:cubicBezTo>
                  <a:cubicBezTo>
                    <a:pt x="284" y="561"/>
                    <a:pt x="291" y="561"/>
                    <a:pt x="298" y="560"/>
                  </a:cubicBezTo>
                  <a:cubicBezTo>
                    <a:pt x="322" y="560"/>
                    <a:pt x="358" y="548"/>
                    <a:pt x="382" y="548"/>
                  </a:cubicBezTo>
                  <a:cubicBezTo>
                    <a:pt x="489" y="501"/>
                    <a:pt x="560" y="394"/>
                    <a:pt x="560" y="263"/>
                  </a:cubicBezTo>
                  <a:cubicBezTo>
                    <a:pt x="560" y="96"/>
                    <a:pt x="429" y="1"/>
                    <a:pt x="2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9" name="Google Shape;809;p7"/>
          <p:cNvSpPr txBox="1"/>
          <p:nvPr>
            <p:ph type="title"/>
          </p:nvPr>
        </p:nvSpPr>
        <p:spPr>
          <a:xfrm>
            <a:off x="948988" y="1422767"/>
            <a:ext cx="3790500" cy="741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500"/>
              <a:buNone/>
              <a:defRPr sz="48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10" name="Google Shape;810;p7"/>
          <p:cNvSpPr txBox="1"/>
          <p:nvPr>
            <p:ph idx="1" type="subTitle"/>
          </p:nvPr>
        </p:nvSpPr>
        <p:spPr>
          <a:xfrm>
            <a:off x="948988" y="2357225"/>
            <a:ext cx="3790500" cy="1560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999999"/>
              </a:buClr>
              <a:buSzPts val="800"/>
              <a:buFont typeface="Open Sans"/>
              <a:buChar char="●"/>
              <a:defRPr/>
            </a:lvl1pPr>
            <a:lvl2pPr lvl="1" rtl="0" algn="ctr">
              <a:lnSpc>
                <a:spcPct val="100000"/>
              </a:lnSpc>
              <a:spcBef>
                <a:spcPts val="1600"/>
              </a:spcBef>
              <a:spcAft>
                <a:spcPts val="0"/>
              </a:spcAft>
              <a:buClr>
                <a:srgbClr val="999999"/>
              </a:buClr>
              <a:buSzPts val="800"/>
              <a:buFont typeface="Open Sans"/>
              <a:buChar char="○"/>
              <a:defRPr/>
            </a:lvl2pPr>
            <a:lvl3pPr lvl="2" rtl="0" algn="ctr">
              <a:lnSpc>
                <a:spcPct val="100000"/>
              </a:lnSpc>
              <a:spcBef>
                <a:spcPts val="1600"/>
              </a:spcBef>
              <a:spcAft>
                <a:spcPts val="0"/>
              </a:spcAft>
              <a:buClr>
                <a:srgbClr val="999999"/>
              </a:buClr>
              <a:buSzPts val="800"/>
              <a:buFont typeface="Open Sans"/>
              <a:buChar char="■"/>
              <a:defRPr/>
            </a:lvl3pPr>
            <a:lvl4pPr lvl="3" rtl="0" algn="ctr">
              <a:lnSpc>
                <a:spcPct val="100000"/>
              </a:lnSpc>
              <a:spcBef>
                <a:spcPts val="1600"/>
              </a:spcBef>
              <a:spcAft>
                <a:spcPts val="0"/>
              </a:spcAft>
              <a:buClr>
                <a:srgbClr val="999999"/>
              </a:buClr>
              <a:buSzPts val="800"/>
              <a:buFont typeface="Open Sans"/>
              <a:buChar char="●"/>
              <a:defRPr/>
            </a:lvl4pPr>
            <a:lvl5pPr lvl="4" rtl="0" algn="ctr">
              <a:lnSpc>
                <a:spcPct val="100000"/>
              </a:lnSpc>
              <a:spcBef>
                <a:spcPts val="1600"/>
              </a:spcBef>
              <a:spcAft>
                <a:spcPts val="0"/>
              </a:spcAft>
              <a:buClr>
                <a:srgbClr val="999999"/>
              </a:buClr>
              <a:buSzPts val="1200"/>
              <a:buFont typeface="Open Sans"/>
              <a:buChar char="○"/>
              <a:defRPr/>
            </a:lvl5pPr>
            <a:lvl6pPr lvl="5" rtl="0" algn="ctr">
              <a:lnSpc>
                <a:spcPct val="100000"/>
              </a:lnSpc>
              <a:spcBef>
                <a:spcPts val="1600"/>
              </a:spcBef>
              <a:spcAft>
                <a:spcPts val="0"/>
              </a:spcAft>
              <a:buClr>
                <a:srgbClr val="999999"/>
              </a:buClr>
              <a:buSzPts val="1200"/>
              <a:buFont typeface="Open Sans"/>
              <a:buChar char="■"/>
              <a:defRPr/>
            </a:lvl6pPr>
            <a:lvl7pPr lvl="6" rtl="0" algn="ctr">
              <a:lnSpc>
                <a:spcPct val="100000"/>
              </a:lnSpc>
              <a:spcBef>
                <a:spcPts val="1600"/>
              </a:spcBef>
              <a:spcAft>
                <a:spcPts val="0"/>
              </a:spcAft>
              <a:buClr>
                <a:srgbClr val="999999"/>
              </a:buClr>
              <a:buSzPts val="700"/>
              <a:buFont typeface="Open Sans"/>
              <a:buChar char="●"/>
              <a:defRPr/>
            </a:lvl7pPr>
            <a:lvl8pPr lvl="7" rtl="0" algn="ctr">
              <a:lnSpc>
                <a:spcPct val="100000"/>
              </a:lnSpc>
              <a:spcBef>
                <a:spcPts val="1600"/>
              </a:spcBef>
              <a:spcAft>
                <a:spcPts val="0"/>
              </a:spcAft>
              <a:buClr>
                <a:srgbClr val="999999"/>
              </a:buClr>
              <a:buSzPts val="700"/>
              <a:buFont typeface="Open Sans"/>
              <a:buChar char="○"/>
              <a:defRPr/>
            </a:lvl8pPr>
            <a:lvl9pPr lvl="8" rtl="0" algn="ctr">
              <a:lnSpc>
                <a:spcPct val="100000"/>
              </a:lnSpc>
              <a:spcBef>
                <a:spcPts val="1600"/>
              </a:spcBef>
              <a:spcAft>
                <a:spcPts val="1600"/>
              </a:spcAft>
              <a:buClr>
                <a:srgbClr val="999999"/>
              </a:buClr>
              <a:buSzPts val="600"/>
              <a:buFont typeface="Open Sans"/>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11" name="Shape 811"/>
        <p:cNvGrpSpPr/>
        <p:nvPr/>
      </p:nvGrpSpPr>
      <p:grpSpPr>
        <a:xfrm>
          <a:off x="0" y="0"/>
          <a:ext cx="0" cy="0"/>
          <a:chOff x="0" y="0"/>
          <a:chExt cx="0" cy="0"/>
        </a:xfrm>
      </p:grpSpPr>
      <p:grpSp>
        <p:nvGrpSpPr>
          <p:cNvPr id="812" name="Google Shape;812;p8"/>
          <p:cNvGrpSpPr/>
          <p:nvPr/>
        </p:nvGrpSpPr>
        <p:grpSpPr>
          <a:xfrm rot="10800000">
            <a:off x="38" y="-3"/>
            <a:ext cx="3941609" cy="1021956"/>
            <a:chOff x="2582150" y="3714800"/>
            <a:chExt cx="2689050" cy="697200"/>
          </a:xfrm>
        </p:grpSpPr>
        <p:sp>
          <p:nvSpPr>
            <p:cNvPr id="813" name="Google Shape;813;p8"/>
            <p:cNvSpPr/>
            <p:nvPr/>
          </p:nvSpPr>
          <p:spPr>
            <a:xfrm>
              <a:off x="3636750" y="4402150"/>
              <a:ext cx="25" cy="25"/>
            </a:xfrm>
            <a:custGeom>
              <a:rect b="b" l="l" r="r" t="t"/>
              <a:pathLst>
                <a:path extrusionOk="0" h="1" w="1">
                  <a:moveTo>
                    <a:pt x="1"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8"/>
            <p:cNvSpPr/>
            <p:nvPr/>
          </p:nvSpPr>
          <p:spPr>
            <a:xfrm>
              <a:off x="3640625" y="4406925"/>
              <a:ext cx="19375" cy="4475"/>
            </a:xfrm>
            <a:custGeom>
              <a:rect b="b" l="l" r="r" t="t"/>
              <a:pathLst>
                <a:path extrusionOk="0" h="179" w="775">
                  <a:moveTo>
                    <a:pt x="393" y="0"/>
                  </a:moveTo>
                  <a:lnTo>
                    <a:pt x="36" y="108"/>
                  </a:lnTo>
                  <a:lnTo>
                    <a:pt x="0" y="179"/>
                  </a:lnTo>
                  <a:lnTo>
                    <a:pt x="774" y="179"/>
                  </a:lnTo>
                  <a:lnTo>
                    <a:pt x="39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8"/>
            <p:cNvSpPr/>
            <p:nvPr/>
          </p:nvSpPr>
          <p:spPr>
            <a:xfrm>
              <a:off x="3634075" y="4403950"/>
              <a:ext cx="25" cy="625"/>
            </a:xfrm>
            <a:custGeom>
              <a:rect b="b" l="l" r="r" t="t"/>
              <a:pathLst>
                <a:path extrusionOk="0" h="25" w="1">
                  <a:moveTo>
                    <a:pt x="0" y="24"/>
                  </a:moveTo>
                  <a:lnTo>
                    <a:pt x="0" y="24"/>
                  </a:lnTo>
                  <a:lnTo>
                    <a:pt x="0" y="24"/>
                  </a:ln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8"/>
            <p:cNvSpPr/>
            <p:nvPr/>
          </p:nvSpPr>
          <p:spPr>
            <a:xfrm>
              <a:off x="3635275" y="4403050"/>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8"/>
            <p:cNvSpPr/>
            <p:nvPr/>
          </p:nvSpPr>
          <p:spPr>
            <a:xfrm>
              <a:off x="3746875" y="4334600"/>
              <a:ext cx="142325" cy="46150"/>
            </a:xfrm>
            <a:custGeom>
              <a:rect b="b" l="l" r="r" t="t"/>
              <a:pathLst>
                <a:path extrusionOk="0" h="1846" w="5693">
                  <a:moveTo>
                    <a:pt x="5418" y="0"/>
                  </a:moveTo>
                  <a:lnTo>
                    <a:pt x="1" y="1488"/>
                  </a:lnTo>
                  <a:lnTo>
                    <a:pt x="1" y="1846"/>
                  </a:lnTo>
                  <a:lnTo>
                    <a:pt x="5692" y="262"/>
                  </a:lnTo>
                  <a:lnTo>
                    <a:pt x="541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8"/>
            <p:cNvSpPr/>
            <p:nvPr/>
          </p:nvSpPr>
          <p:spPr>
            <a:xfrm>
              <a:off x="3891850" y="4256600"/>
              <a:ext cx="273575" cy="81875"/>
            </a:xfrm>
            <a:custGeom>
              <a:rect b="b" l="l" r="r" t="t"/>
              <a:pathLst>
                <a:path extrusionOk="0" h="3275" w="10943">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8"/>
            <p:cNvSpPr/>
            <p:nvPr/>
          </p:nvSpPr>
          <p:spPr>
            <a:xfrm>
              <a:off x="3634375" y="4403350"/>
              <a:ext cx="325" cy="325"/>
            </a:xfrm>
            <a:custGeom>
              <a:rect b="b" l="l" r="r" t="t"/>
              <a:pathLst>
                <a:path extrusionOk="0" h="13" w="13">
                  <a:moveTo>
                    <a:pt x="0" y="12"/>
                  </a:move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8"/>
            <p:cNvSpPr/>
            <p:nvPr/>
          </p:nvSpPr>
          <p:spPr>
            <a:xfrm>
              <a:off x="3635275" y="4402450"/>
              <a:ext cx="300" cy="625"/>
            </a:xfrm>
            <a:custGeom>
              <a:rect b="b" l="l" r="r" t="t"/>
              <a:pathLst>
                <a:path extrusionOk="0" h="25" w="12">
                  <a:moveTo>
                    <a:pt x="12" y="1"/>
                  </a:moveTo>
                  <a:cubicBezTo>
                    <a:pt x="12" y="1"/>
                    <a:pt x="0" y="25"/>
                    <a:pt x="12" y="1"/>
                  </a:cubicBezTo>
                  <a:lnTo>
                    <a:pt x="0" y="25"/>
                  </a:lnTo>
                  <a:lnTo>
                    <a:pt x="0" y="25"/>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8"/>
            <p:cNvSpPr/>
            <p:nvPr/>
          </p:nvSpPr>
          <p:spPr>
            <a:xfrm>
              <a:off x="3636750" y="4373575"/>
              <a:ext cx="101825" cy="35750"/>
            </a:xfrm>
            <a:custGeom>
              <a:rect b="b" l="l" r="r" t="t"/>
              <a:pathLst>
                <a:path extrusionOk="0" h="1430" w="4073">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8"/>
            <p:cNvSpPr/>
            <p:nvPr/>
          </p:nvSpPr>
          <p:spPr>
            <a:xfrm>
              <a:off x="3635850" y="4402150"/>
              <a:ext cx="925" cy="325"/>
            </a:xfrm>
            <a:custGeom>
              <a:rect b="b" l="l" r="r" t="t"/>
              <a:pathLst>
                <a:path extrusionOk="0" h="13" w="37">
                  <a:moveTo>
                    <a:pt x="37" y="1"/>
                  </a:moveTo>
                  <a:cubicBezTo>
                    <a:pt x="13" y="1"/>
                    <a:pt x="1" y="1"/>
                    <a:pt x="1" y="13"/>
                  </a:cubicBezTo>
                  <a:cubicBezTo>
                    <a:pt x="1" y="13"/>
                    <a:pt x="13" y="1"/>
                    <a:pt x="3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8"/>
            <p:cNvSpPr/>
            <p:nvPr/>
          </p:nvSpPr>
          <p:spPr>
            <a:xfrm>
              <a:off x="3634075" y="4403950"/>
              <a:ext cx="325" cy="925"/>
            </a:xfrm>
            <a:custGeom>
              <a:rect b="b" l="l" r="r" t="t"/>
              <a:pathLst>
                <a:path extrusionOk="0" h="37" w="13">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8"/>
            <p:cNvSpPr/>
            <p:nvPr/>
          </p:nvSpPr>
          <p:spPr>
            <a:xfrm>
              <a:off x="2599425" y="4199450"/>
              <a:ext cx="104800" cy="112250"/>
            </a:xfrm>
            <a:custGeom>
              <a:rect b="b" l="l" r="r" t="t"/>
              <a:pathLst>
                <a:path extrusionOk="0" h="4490" w="4192">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8"/>
            <p:cNvSpPr/>
            <p:nvPr/>
          </p:nvSpPr>
          <p:spPr>
            <a:xfrm>
              <a:off x="2778900" y="4187850"/>
              <a:ext cx="124150" cy="53600"/>
            </a:xfrm>
            <a:custGeom>
              <a:rect b="b" l="l" r="r" t="t"/>
              <a:pathLst>
                <a:path extrusionOk="0" h="2144" w="4966">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8"/>
            <p:cNvSpPr/>
            <p:nvPr/>
          </p:nvSpPr>
          <p:spPr>
            <a:xfrm>
              <a:off x="2905125" y="4188150"/>
              <a:ext cx="900" cy="625"/>
            </a:xfrm>
            <a:custGeom>
              <a:rect b="b" l="l" r="r" t="t"/>
              <a:pathLst>
                <a:path extrusionOk="0" h="25" w="36">
                  <a:moveTo>
                    <a:pt x="0" y="0"/>
                  </a:moveTo>
                  <a:cubicBezTo>
                    <a:pt x="12" y="0"/>
                    <a:pt x="12" y="24"/>
                    <a:pt x="36" y="24"/>
                  </a:cubicBezTo>
                  <a:cubicBezTo>
                    <a:pt x="12" y="24"/>
                    <a:pt x="12"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8"/>
            <p:cNvSpPr/>
            <p:nvPr/>
          </p:nvSpPr>
          <p:spPr>
            <a:xfrm>
              <a:off x="2903925" y="4187850"/>
              <a:ext cx="925" cy="25"/>
            </a:xfrm>
            <a:custGeom>
              <a:rect b="b" l="l" r="r" t="t"/>
              <a:pathLst>
                <a:path extrusionOk="0" h="1" w="37">
                  <a:moveTo>
                    <a:pt x="0" y="0"/>
                  </a:move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8"/>
            <p:cNvSpPr/>
            <p:nvPr/>
          </p:nvSpPr>
          <p:spPr>
            <a:xfrm>
              <a:off x="2903325" y="4187850"/>
              <a:ext cx="625" cy="25"/>
            </a:xfrm>
            <a:custGeom>
              <a:rect b="b" l="l" r="r" t="t"/>
              <a:pathLst>
                <a:path extrusionOk="0" h="1" w="25">
                  <a:moveTo>
                    <a:pt x="1" y="0"/>
                  </a:move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8"/>
            <p:cNvSpPr/>
            <p:nvPr/>
          </p:nvSpPr>
          <p:spPr>
            <a:xfrm>
              <a:off x="2906000" y="4188750"/>
              <a:ext cx="25" cy="25"/>
            </a:xfrm>
            <a:custGeom>
              <a:rect b="b" l="l" r="r" t="t"/>
              <a:pathLst>
                <a:path extrusionOk="0" h="1" w="1">
                  <a:moveTo>
                    <a:pt x="1" y="0"/>
                  </a:move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8"/>
            <p:cNvSpPr/>
            <p:nvPr/>
          </p:nvSpPr>
          <p:spPr>
            <a:xfrm>
              <a:off x="2898575" y="4188150"/>
              <a:ext cx="179200" cy="127725"/>
            </a:xfrm>
            <a:custGeom>
              <a:rect b="b" l="l" r="r" t="t"/>
              <a:pathLst>
                <a:path extrusionOk="0" h="5109" w="7168">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8"/>
            <p:cNvSpPr/>
            <p:nvPr/>
          </p:nvSpPr>
          <p:spPr>
            <a:xfrm>
              <a:off x="2605375" y="4242625"/>
              <a:ext cx="151825" cy="76225"/>
            </a:xfrm>
            <a:custGeom>
              <a:rect b="b" l="l" r="r" t="t"/>
              <a:pathLst>
                <a:path extrusionOk="0" h="3049" w="6073">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8"/>
            <p:cNvSpPr/>
            <p:nvPr/>
          </p:nvSpPr>
          <p:spPr>
            <a:xfrm>
              <a:off x="2768500" y="4252150"/>
              <a:ext cx="210450" cy="159250"/>
            </a:xfrm>
            <a:custGeom>
              <a:rect b="b" l="l" r="r" t="t"/>
              <a:pathLst>
                <a:path extrusionOk="0" h="6370" w="8418">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8"/>
            <p:cNvSpPr/>
            <p:nvPr/>
          </p:nvSpPr>
          <p:spPr>
            <a:xfrm>
              <a:off x="2694975" y="4191125"/>
              <a:ext cx="62225" cy="54200"/>
            </a:xfrm>
            <a:custGeom>
              <a:rect b="b" l="l" r="r" t="t"/>
              <a:pathLst>
                <a:path extrusionOk="0" h="2168" w="2489">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8"/>
            <p:cNvSpPr/>
            <p:nvPr/>
          </p:nvSpPr>
          <p:spPr>
            <a:xfrm>
              <a:off x="3016725" y="4319125"/>
              <a:ext cx="67000" cy="92275"/>
            </a:xfrm>
            <a:custGeom>
              <a:rect b="b" l="l" r="r" t="t"/>
              <a:pathLst>
                <a:path extrusionOk="0" h="3691" w="268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8"/>
            <p:cNvSpPr/>
            <p:nvPr/>
          </p:nvSpPr>
          <p:spPr>
            <a:xfrm>
              <a:off x="3084000" y="4036650"/>
              <a:ext cx="186075" cy="275050"/>
            </a:xfrm>
            <a:custGeom>
              <a:rect b="b" l="l" r="r" t="t"/>
              <a:pathLst>
                <a:path extrusionOk="0" h="11002" w="7443">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8"/>
            <p:cNvSpPr/>
            <p:nvPr/>
          </p:nvSpPr>
          <p:spPr>
            <a:xfrm>
              <a:off x="3088475" y="4311375"/>
              <a:ext cx="161950" cy="100025"/>
            </a:xfrm>
            <a:custGeom>
              <a:rect b="b" l="l" r="r" t="t"/>
              <a:pathLst>
                <a:path extrusionOk="0" h="4001" w="6478">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8"/>
            <p:cNvSpPr/>
            <p:nvPr/>
          </p:nvSpPr>
          <p:spPr>
            <a:xfrm>
              <a:off x="3271525" y="4040200"/>
              <a:ext cx="47350" cy="371200"/>
            </a:xfrm>
            <a:custGeom>
              <a:rect b="b" l="l" r="r" t="t"/>
              <a:pathLst>
                <a:path extrusionOk="0" h="14848" w="1894">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8"/>
            <p:cNvSpPr/>
            <p:nvPr/>
          </p:nvSpPr>
          <p:spPr>
            <a:xfrm>
              <a:off x="3632275" y="4401925"/>
              <a:ext cx="10750" cy="9475"/>
            </a:xfrm>
            <a:custGeom>
              <a:rect b="b" l="l" r="r" t="t"/>
              <a:pathLst>
                <a:path extrusionOk="0" h="379" w="43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8"/>
            <p:cNvSpPr/>
            <p:nvPr/>
          </p:nvSpPr>
          <p:spPr>
            <a:xfrm>
              <a:off x="3737350" y="4195300"/>
              <a:ext cx="14325" cy="216100"/>
            </a:xfrm>
            <a:custGeom>
              <a:rect b="b" l="l" r="r" t="t"/>
              <a:pathLst>
                <a:path extrusionOk="0" h="8644" w="573">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8"/>
            <p:cNvSpPr/>
            <p:nvPr/>
          </p:nvSpPr>
          <p:spPr>
            <a:xfrm>
              <a:off x="4021625" y="4264050"/>
              <a:ext cx="149750" cy="147350"/>
            </a:xfrm>
            <a:custGeom>
              <a:rect b="b" l="l" r="r" t="t"/>
              <a:pathLst>
                <a:path extrusionOk="0" h="5894" w="599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8"/>
            <p:cNvSpPr/>
            <p:nvPr/>
          </p:nvSpPr>
          <p:spPr>
            <a:xfrm>
              <a:off x="4484475" y="4346500"/>
              <a:ext cx="96475" cy="64900"/>
            </a:xfrm>
            <a:custGeom>
              <a:rect b="b" l="l" r="r" t="t"/>
              <a:pathLst>
                <a:path extrusionOk="0" h="2596" w="3859">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8"/>
            <p:cNvSpPr/>
            <p:nvPr/>
          </p:nvSpPr>
          <p:spPr>
            <a:xfrm>
              <a:off x="3743025" y="4194700"/>
              <a:ext cx="230700" cy="216425"/>
            </a:xfrm>
            <a:custGeom>
              <a:rect b="b" l="l" r="r" t="t"/>
              <a:pathLst>
                <a:path extrusionOk="0" h="8657" w="9228">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8"/>
            <p:cNvSpPr/>
            <p:nvPr/>
          </p:nvSpPr>
          <p:spPr>
            <a:xfrm>
              <a:off x="4185325" y="4269100"/>
              <a:ext cx="69975" cy="142300"/>
            </a:xfrm>
            <a:custGeom>
              <a:rect b="b" l="l" r="r" t="t"/>
              <a:pathLst>
                <a:path extrusionOk="0" h="5692" w="2799">
                  <a:moveTo>
                    <a:pt x="1" y="1"/>
                  </a:moveTo>
                  <a:lnTo>
                    <a:pt x="2430" y="5692"/>
                  </a:lnTo>
                  <a:lnTo>
                    <a:pt x="2799" y="5692"/>
                  </a:lnTo>
                  <a:lnTo>
                    <a:pt x="572" y="465"/>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8"/>
            <p:cNvSpPr/>
            <p:nvPr/>
          </p:nvSpPr>
          <p:spPr>
            <a:xfrm>
              <a:off x="4174625" y="4240475"/>
              <a:ext cx="9550" cy="5725"/>
            </a:xfrm>
            <a:custGeom>
              <a:rect b="b" l="l" r="r" t="t"/>
              <a:pathLst>
                <a:path extrusionOk="0" h="229" w="382">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8"/>
            <p:cNvSpPr/>
            <p:nvPr/>
          </p:nvSpPr>
          <p:spPr>
            <a:xfrm>
              <a:off x="4599075" y="4353050"/>
              <a:ext cx="37825" cy="58350"/>
            </a:xfrm>
            <a:custGeom>
              <a:rect b="b" l="l" r="r" t="t"/>
              <a:pathLst>
                <a:path extrusionOk="0" h="2334" w="1513">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8"/>
            <p:cNvSpPr/>
            <p:nvPr/>
          </p:nvSpPr>
          <p:spPr>
            <a:xfrm>
              <a:off x="4185025" y="4263750"/>
              <a:ext cx="182500" cy="147650"/>
            </a:xfrm>
            <a:custGeom>
              <a:rect b="b" l="l" r="r" t="t"/>
              <a:pathLst>
                <a:path extrusionOk="0" h="5906" w="730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8"/>
            <p:cNvSpPr/>
            <p:nvPr/>
          </p:nvSpPr>
          <p:spPr>
            <a:xfrm>
              <a:off x="4189800" y="4255125"/>
              <a:ext cx="386375" cy="83950"/>
            </a:xfrm>
            <a:custGeom>
              <a:rect b="b" l="l" r="r" t="t"/>
              <a:pathLst>
                <a:path extrusionOk="0" h="3358" w="15455">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8"/>
            <p:cNvSpPr/>
            <p:nvPr/>
          </p:nvSpPr>
          <p:spPr>
            <a:xfrm>
              <a:off x="4185925" y="3740775"/>
              <a:ext cx="804900" cy="513475"/>
            </a:xfrm>
            <a:custGeom>
              <a:rect b="b" l="l" r="r" t="t"/>
              <a:pathLst>
                <a:path extrusionOk="0" h="20539" w="32196">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8"/>
            <p:cNvSpPr/>
            <p:nvPr/>
          </p:nvSpPr>
          <p:spPr>
            <a:xfrm>
              <a:off x="4604725" y="4122375"/>
              <a:ext cx="224450" cy="207175"/>
            </a:xfrm>
            <a:custGeom>
              <a:rect b="b" l="l" r="r" t="t"/>
              <a:pathLst>
                <a:path extrusionOk="0" h="8287" w="8978">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8"/>
            <p:cNvSpPr/>
            <p:nvPr/>
          </p:nvSpPr>
          <p:spPr>
            <a:xfrm>
              <a:off x="4727950" y="4136950"/>
              <a:ext cx="125650" cy="274450"/>
            </a:xfrm>
            <a:custGeom>
              <a:rect b="b" l="l" r="r" t="t"/>
              <a:pathLst>
                <a:path extrusionOk="0" h="10978" w="5026">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8"/>
            <p:cNvSpPr/>
            <p:nvPr/>
          </p:nvSpPr>
          <p:spPr>
            <a:xfrm>
              <a:off x="4605925" y="4346200"/>
              <a:ext cx="86650" cy="65200"/>
            </a:xfrm>
            <a:custGeom>
              <a:rect b="b" l="l" r="r" t="t"/>
              <a:pathLst>
                <a:path extrusionOk="0" h="2608" w="3466">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8"/>
            <p:cNvSpPr/>
            <p:nvPr/>
          </p:nvSpPr>
          <p:spPr>
            <a:xfrm>
              <a:off x="5016400" y="4244400"/>
              <a:ext cx="9250" cy="167000"/>
            </a:xfrm>
            <a:custGeom>
              <a:rect b="b" l="l" r="r" t="t"/>
              <a:pathLst>
                <a:path extrusionOk="0" h="6680" w="37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8"/>
            <p:cNvSpPr/>
            <p:nvPr/>
          </p:nvSpPr>
          <p:spPr>
            <a:xfrm>
              <a:off x="5021450" y="4188150"/>
              <a:ext cx="3300" cy="3900"/>
            </a:xfrm>
            <a:custGeom>
              <a:rect b="b" l="l" r="r" t="t"/>
              <a:pathLst>
                <a:path extrusionOk="0" h="156" w="132">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8"/>
            <p:cNvSpPr/>
            <p:nvPr/>
          </p:nvSpPr>
          <p:spPr>
            <a:xfrm>
              <a:off x="4864275" y="3750900"/>
              <a:ext cx="138450" cy="315225"/>
            </a:xfrm>
            <a:custGeom>
              <a:rect b="b" l="l" r="r" t="t"/>
              <a:pathLst>
                <a:path extrusionOk="0" h="12609" w="5538">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8"/>
            <p:cNvSpPr/>
            <p:nvPr/>
          </p:nvSpPr>
          <p:spPr>
            <a:xfrm>
              <a:off x="5003300" y="3753275"/>
              <a:ext cx="18175" cy="439050"/>
            </a:xfrm>
            <a:custGeom>
              <a:rect b="b" l="l" r="r" t="t"/>
              <a:pathLst>
                <a:path extrusionOk="0" h="17562" w="727">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8"/>
            <p:cNvSpPr/>
            <p:nvPr/>
          </p:nvSpPr>
          <p:spPr>
            <a:xfrm>
              <a:off x="4886325" y="4112250"/>
              <a:ext cx="111625" cy="96750"/>
            </a:xfrm>
            <a:custGeom>
              <a:rect b="b" l="l" r="r" t="t"/>
              <a:pathLst>
                <a:path extrusionOk="0" h="3870" w="4465">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8"/>
            <p:cNvSpPr/>
            <p:nvPr/>
          </p:nvSpPr>
          <p:spPr>
            <a:xfrm>
              <a:off x="5032450" y="4235775"/>
              <a:ext cx="207800" cy="173550"/>
            </a:xfrm>
            <a:custGeom>
              <a:rect b="b" l="l" r="r" t="t"/>
              <a:pathLst>
                <a:path extrusionOk="0" h="6942" w="8312">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8"/>
            <p:cNvSpPr/>
            <p:nvPr/>
          </p:nvSpPr>
          <p:spPr>
            <a:xfrm>
              <a:off x="5006875" y="3750000"/>
              <a:ext cx="242600" cy="651600"/>
            </a:xfrm>
            <a:custGeom>
              <a:rect b="b" l="l" r="r" t="t"/>
              <a:pathLst>
                <a:path extrusionOk="0" h="26064" w="9704">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8"/>
            <p:cNvSpPr/>
            <p:nvPr/>
          </p:nvSpPr>
          <p:spPr>
            <a:xfrm>
              <a:off x="4991100" y="4191000"/>
              <a:ext cx="56575" cy="53975"/>
            </a:xfrm>
            <a:custGeom>
              <a:rect b="b" l="l" r="r" t="t"/>
              <a:pathLst>
                <a:path extrusionOk="0" h="2159" w="2263">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8"/>
            <p:cNvSpPr/>
            <p:nvPr/>
          </p:nvSpPr>
          <p:spPr>
            <a:xfrm>
              <a:off x="4815775" y="4062050"/>
              <a:ext cx="78000" cy="76425"/>
            </a:xfrm>
            <a:custGeom>
              <a:rect b="b" l="l" r="r" t="t"/>
              <a:pathLst>
                <a:path extrusionOk="0" h="3057" w="312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8"/>
            <p:cNvSpPr/>
            <p:nvPr/>
          </p:nvSpPr>
          <p:spPr>
            <a:xfrm>
              <a:off x="2997100" y="4406875"/>
              <a:ext cx="25600" cy="5125"/>
            </a:xfrm>
            <a:custGeom>
              <a:rect b="b" l="l" r="r" t="t"/>
              <a:pathLst>
                <a:path extrusionOk="0" h="205" w="1024">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8"/>
            <p:cNvSpPr/>
            <p:nvPr/>
          </p:nvSpPr>
          <p:spPr>
            <a:xfrm>
              <a:off x="2698250" y="4188575"/>
              <a:ext cx="14300" cy="13925"/>
            </a:xfrm>
            <a:custGeom>
              <a:rect b="b" l="l" r="r" t="t"/>
              <a:pathLst>
                <a:path extrusionOk="0" h="557" w="572">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8"/>
            <p:cNvSpPr/>
            <p:nvPr/>
          </p:nvSpPr>
          <p:spPr>
            <a:xfrm>
              <a:off x="3732600" y="4168050"/>
              <a:ext cx="29200" cy="27800"/>
            </a:xfrm>
            <a:custGeom>
              <a:rect b="b" l="l" r="r" t="t"/>
              <a:pathLst>
                <a:path extrusionOk="0" h="1112" w="1168">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8"/>
            <p:cNvSpPr/>
            <p:nvPr/>
          </p:nvSpPr>
          <p:spPr>
            <a:xfrm>
              <a:off x="4574675" y="4319825"/>
              <a:ext cx="37825" cy="38250"/>
            </a:xfrm>
            <a:custGeom>
              <a:rect b="b" l="l" r="r" t="t"/>
              <a:pathLst>
                <a:path extrusionOk="0" h="1530" w="1513">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8"/>
            <p:cNvSpPr/>
            <p:nvPr/>
          </p:nvSpPr>
          <p:spPr>
            <a:xfrm>
              <a:off x="4163600" y="4245300"/>
              <a:ext cx="27400" cy="26400"/>
            </a:xfrm>
            <a:custGeom>
              <a:rect b="b" l="l" r="r" t="t"/>
              <a:pathLst>
                <a:path extrusionOk="0" h="1056" w="1096">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8"/>
            <p:cNvSpPr/>
            <p:nvPr/>
          </p:nvSpPr>
          <p:spPr>
            <a:xfrm>
              <a:off x="2754800" y="4228775"/>
              <a:ext cx="27100" cy="27250"/>
            </a:xfrm>
            <a:custGeom>
              <a:rect b="b" l="l" r="r" t="t"/>
              <a:pathLst>
                <a:path extrusionOk="0" h="1090" w="1084">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8"/>
            <p:cNvSpPr/>
            <p:nvPr/>
          </p:nvSpPr>
          <p:spPr>
            <a:xfrm>
              <a:off x="2582150" y="4308350"/>
              <a:ext cx="28000" cy="27250"/>
            </a:xfrm>
            <a:custGeom>
              <a:rect b="b" l="l" r="r" t="t"/>
              <a:pathLst>
                <a:path extrusionOk="0" h="1090" w="112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8"/>
            <p:cNvSpPr/>
            <p:nvPr/>
          </p:nvSpPr>
          <p:spPr>
            <a:xfrm>
              <a:off x="3259325" y="4015150"/>
              <a:ext cx="28300" cy="26950"/>
            </a:xfrm>
            <a:custGeom>
              <a:rect b="b" l="l" r="r" t="t"/>
              <a:pathLst>
                <a:path extrusionOk="0" h="1078" w="1132">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8"/>
            <p:cNvSpPr/>
            <p:nvPr/>
          </p:nvSpPr>
          <p:spPr>
            <a:xfrm>
              <a:off x="5234575" y="4397850"/>
              <a:ext cx="36625" cy="13550"/>
            </a:xfrm>
            <a:custGeom>
              <a:rect b="b" l="l" r="r" t="t"/>
              <a:pathLst>
                <a:path extrusionOk="0" h="542" w="1465">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8"/>
            <p:cNvSpPr/>
            <p:nvPr/>
          </p:nvSpPr>
          <p:spPr>
            <a:xfrm>
              <a:off x="4984250" y="3714800"/>
              <a:ext cx="39600" cy="38200"/>
            </a:xfrm>
            <a:custGeom>
              <a:rect b="b" l="l" r="r" t="t"/>
              <a:pathLst>
                <a:path extrusionOk="0" h="1528" w="1584">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8"/>
            <p:cNvSpPr/>
            <p:nvPr/>
          </p:nvSpPr>
          <p:spPr>
            <a:xfrm>
              <a:off x="3074475" y="4307150"/>
              <a:ext cx="15500" cy="15550"/>
            </a:xfrm>
            <a:custGeom>
              <a:rect b="b" l="l" r="r" t="t"/>
              <a:pathLst>
                <a:path extrusionOk="0" h="622" w="62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8"/>
            <p:cNvSpPr/>
            <p:nvPr/>
          </p:nvSpPr>
          <p:spPr>
            <a:xfrm>
              <a:off x="3911200" y="4344925"/>
              <a:ext cx="16375" cy="15575"/>
            </a:xfrm>
            <a:custGeom>
              <a:rect b="b" l="l" r="r" t="t"/>
              <a:pathLst>
                <a:path extrusionOk="0" h="623" w="655">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 name="Google Shape;873;p8"/>
          <p:cNvGrpSpPr/>
          <p:nvPr/>
        </p:nvGrpSpPr>
        <p:grpSpPr>
          <a:xfrm flipH="1" rot="10800000">
            <a:off x="5202063" y="-3"/>
            <a:ext cx="3941609" cy="1021956"/>
            <a:chOff x="2582150" y="3714800"/>
            <a:chExt cx="2689050" cy="697200"/>
          </a:xfrm>
        </p:grpSpPr>
        <p:sp>
          <p:nvSpPr>
            <p:cNvPr id="874" name="Google Shape;874;p8"/>
            <p:cNvSpPr/>
            <p:nvPr/>
          </p:nvSpPr>
          <p:spPr>
            <a:xfrm>
              <a:off x="3636750" y="4402150"/>
              <a:ext cx="25" cy="25"/>
            </a:xfrm>
            <a:custGeom>
              <a:rect b="b" l="l" r="r" t="t"/>
              <a:pathLst>
                <a:path extrusionOk="0" h="1" w="1">
                  <a:moveTo>
                    <a:pt x="1"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8"/>
            <p:cNvSpPr/>
            <p:nvPr/>
          </p:nvSpPr>
          <p:spPr>
            <a:xfrm>
              <a:off x="3640625" y="4406925"/>
              <a:ext cx="19375" cy="4475"/>
            </a:xfrm>
            <a:custGeom>
              <a:rect b="b" l="l" r="r" t="t"/>
              <a:pathLst>
                <a:path extrusionOk="0" h="179" w="775">
                  <a:moveTo>
                    <a:pt x="393" y="0"/>
                  </a:moveTo>
                  <a:lnTo>
                    <a:pt x="36" y="108"/>
                  </a:lnTo>
                  <a:lnTo>
                    <a:pt x="0" y="179"/>
                  </a:lnTo>
                  <a:lnTo>
                    <a:pt x="774" y="179"/>
                  </a:lnTo>
                  <a:lnTo>
                    <a:pt x="39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8"/>
            <p:cNvSpPr/>
            <p:nvPr/>
          </p:nvSpPr>
          <p:spPr>
            <a:xfrm>
              <a:off x="3634075" y="4403950"/>
              <a:ext cx="25" cy="625"/>
            </a:xfrm>
            <a:custGeom>
              <a:rect b="b" l="l" r="r" t="t"/>
              <a:pathLst>
                <a:path extrusionOk="0" h="25" w="1">
                  <a:moveTo>
                    <a:pt x="0" y="24"/>
                  </a:moveTo>
                  <a:lnTo>
                    <a:pt x="0" y="24"/>
                  </a:lnTo>
                  <a:lnTo>
                    <a:pt x="0" y="24"/>
                  </a:ln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8"/>
            <p:cNvSpPr/>
            <p:nvPr/>
          </p:nvSpPr>
          <p:spPr>
            <a:xfrm>
              <a:off x="3635275" y="4403050"/>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8"/>
            <p:cNvSpPr/>
            <p:nvPr/>
          </p:nvSpPr>
          <p:spPr>
            <a:xfrm>
              <a:off x="3746875" y="4334600"/>
              <a:ext cx="142325" cy="46150"/>
            </a:xfrm>
            <a:custGeom>
              <a:rect b="b" l="l" r="r" t="t"/>
              <a:pathLst>
                <a:path extrusionOk="0" h="1846" w="5693">
                  <a:moveTo>
                    <a:pt x="5418" y="0"/>
                  </a:moveTo>
                  <a:lnTo>
                    <a:pt x="1" y="1488"/>
                  </a:lnTo>
                  <a:lnTo>
                    <a:pt x="1" y="1846"/>
                  </a:lnTo>
                  <a:lnTo>
                    <a:pt x="5692" y="262"/>
                  </a:lnTo>
                  <a:lnTo>
                    <a:pt x="541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8"/>
            <p:cNvSpPr/>
            <p:nvPr/>
          </p:nvSpPr>
          <p:spPr>
            <a:xfrm>
              <a:off x="3891850" y="4256600"/>
              <a:ext cx="273575" cy="81875"/>
            </a:xfrm>
            <a:custGeom>
              <a:rect b="b" l="l" r="r" t="t"/>
              <a:pathLst>
                <a:path extrusionOk="0" h="3275" w="10943">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8"/>
            <p:cNvSpPr/>
            <p:nvPr/>
          </p:nvSpPr>
          <p:spPr>
            <a:xfrm>
              <a:off x="3634375" y="4403350"/>
              <a:ext cx="325" cy="325"/>
            </a:xfrm>
            <a:custGeom>
              <a:rect b="b" l="l" r="r" t="t"/>
              <a:pathLst>
                <a:path extrusionOk="0" h="13" w="13">
                  <a:moveTo>
                    <a:pt x="0" y="12"/>
                  </a:move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8"/>
            <p:cNvSpPr/>
            <p:nvPr/>
          </p:nvSpPr>
          <p:spPr>
            <a:xfrm>
              <a:off x="3635275" y="4402450"/>
              <a:ext cx="300" cy="625"/>
            </a:xfrm>
            <a:custGeom>
              <a:rect b="b" l="l" r="r" t="t"/>
              <a:pathLst>
                <a:path extrusionOk="0" h="25" w="12">
                  <a:moveTo>
                    <a:pt x="12" y="1"/>
                  </a:moveTo>
                  <a:cubicBezTo>
                    <a:pt x="12" y="1"/>
                    <a:pt x="0" y="25"/>
                    <a:pt x="12" y="1"/>
                  </a:cubicBezTo>
                  <a:lnTo>
                    <a:pt x="0" y="25"/>
                  </a:lnTo>
                  <a:lnTo>
                    <a:pt x="0" y="25"/>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8"/>
            <p:cNvSpPr/>
            <p:nvPr/>
          </p:nvSpPr>
          <p:spPr>
            <a:xfrm>
              <a:off x="3636750" y="4373575"/>
              <a:ext cx="101825" cy="35750"/>
            </a:xfrm>
            <a:custGeom>
              <a:rect b="b" l="l" r="r" t="t"/>
              <a:pathLst>
                <a:path extrusionOk="0" h="1430" w="4073">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8"/>
            <p:cNvSpPr/>
            <p:nvPr/>
          </p:nvSpPr>
          <p:spPr>
            <a:xfrm>
              <a:off x="3635850" y="4402150"/>
              <a:ext cx="925" cy="325"/>
            </a:xfrm>
            <a:custGeom>
              <a:rect b="b" l="l" r="r" t="t"/>
              <a:pathLst>
                <a:path extrusionOk="0" h="13" w="37">
                  <a:moveTo>
                    <a:pt x="37" y="1"/>
                  </a:moveTo>
                  <a:cubicBezTo>
                    <a:pt x="13" y="1"/>
                    <a:pt x="1" y="1"/>
                    <a:pt x="1" y="13"/>
                  </a:cubicBezTo>
                  <a:cubicBezTo>
                    <a:pt x="1" y="13"/>
                    <a:pt x="13" y="1"/>
                    <a:pt x="3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8"/>
            <p:cNvSpPr/>
            <p:nvPr/>
          </p:nvSpPr>
          <p:spPr>
            <a:xfrm>
              <a:off x="3634075" y="4403950"/>
              <a:ext cx="325" cy="925"/>
            </a:xfrm>
            <a:custGeom>
              <a:rect b="b" l="l" r="r" t="t"/>
              <a:pathLst>
                <a:path extrusionOk="0" h="37" w="13">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8"/>
            <p:cNvSpPr/>
            <p:nvPr/>
          </p:nvSpPr>
          <p:spPr>
            <a:xfrm>
              <a:off x="2599425" y="4199450"/>
              <a:ext cx="104800" cy="112250"/>
            </a:xfrm>
            <a:custGeom>
              <a:rect b="b" l="l" r="r" t="t"/>
              <a:pathLst>
                <a:path extrusionOk="0" h="4490" w="4192">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8"/>
            <p:cNvSpPr/>
            <p:nvPr/>
          </p:nvSpPr>
          <p:spPr>
            <a:xfrm>
              <a:off x="2778900" y="4187850"/>
              <a:ext cx="124150" cy="53600"/>
            </a:xfrm>
            <a:custGeom>
              <a:rect b="b" l="l" r="r" t="t"/>
              <a:pathLst>
                <a:path extrusionOk="0" h="2144" w="4966">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8"/>
            <p:cNvSpPr/>
            <p:nvPr/>
          </p:nvSpPr>
          <p:spPr>
            <a:xfrm>
              <a:off x="2905125" y="4188150"/>
              <a:ext cx="900" cy="625"/>
            </a:xfrm>
            <a:custGeom>
              <a:rect b="b" l="l" r="r" t="t"/>
              <a:pathLst>
                <a:path extrusionOk="0" h="25" w="36">
                  <a:moveTo>
                    <a:pt x="0" y="0"/>
                  </a:moveTo>
                  <a:cubicBezTo>
                    <a:pt x="12" y="0"/>
                    <a:pt x="12" y="24"/>
                    <a:pt x="36" y="24"/>
                  </a:cubicBezTo>
                  <a:cubicBezTo>
                    <a:pt x="12" y="24"/>
                    <a:pt x="12"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8"/>
            <p:cNvSpPr/>
            <p:nvPr/>
          </p:nvSpPr>
          <p:spPr>
            <a:xfrm>
              <a:off x="2903925" y="4187850"/>
              <a:ext cx="925" cy="25"/>
            </a:xfrm>
            <a:custGeom>
              <a:rect b="b" l="l" r="r" t="t"/>
              <a:pathLst>
                <a:path extrusionOk="0" h="1" w="37">
                  <a:moveTo>
                    <a:pt x="0" y="0"/>
                  </a:move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8"/>
            <p:cNvSpPr/>
            <p:nvPr/>
          </p:nvSpPr>
          <p:spPr>
            <a:xfrm>
              <a:off x="2903325" y="4187850"/>
              <a:ext cx="625" cy="25"/>
            </a:xfrm>
            <a:custGeom>
              <a:rect b="b" l="l" r="r" t="t"/>
              <a:pathLst>
                <a:path extrusionOk="0" h="1" w="25">
                  <a:moveTo>
                    <a:pt x="1" y="0"/>
                  </a:move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8"/>
            <p:cNvSpPr/>
            <p:nvPr/>
          </p:nvSpPr>
          <p:spPr>
            <a:xfrm>
              <a:off x="2906000" y="4188750"/>
              <a:ext cx="25" cy="25"/>
            </a:xfrm>
            <a:custGeom>
              <a:rect b="b" l="l" r="r" t="t"/>
              <a:pathLst>
                <a:path extrusionOk="0" h="1" w="1">
                  <a:moveTo>
                    <a:pt x="1" y="0"/>
                  </a:move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8"/>
            <p:cNvSpPr/>
            <p:nvPr/>
          </p:nvSpPr>
          <p:spPr>
            <a:xfrm>
              <a:off x="2898575" y="4188150"/>
              <a:ext cx="179200" cy="127725"/>
            </a:xfrm>
            <a:custGeom>
              <a:rect b="b" l="l" r="r" t="t"/>
              <a:pathLst>
                <a:path extrusionOk="0" h="5109" w="7168">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8"/>
            <p:cNvSpPr/>
            <p:nvPr/>
          </p:nvSpPr>
          <p:spPr>
            <a:xfrm>
              <a:off x="2605375" y="4242625"/>
              <a:ext cx="151825" cy="76225"/>
            </a:xfrm>
            <a:custGeom>
              <a:rect b="b" l="l" r="r" t="t"/>
              <a:pathLst>
                <a:path extrusionOk="0" h="3049" w="6073">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8"/>
            <p:cNvSpPr/>
            <p:nvPr/>
          </p:nvSpPr>
          <p:spPr>
            <a:xfrm>
              <a:off x="2768500" y="4252150"/>
              <a:ext cx="210450" cy="159250"/>
            </a:xfrm>
            <a:custGeom>
              <a:rect b="b" l="l" r="r" t="t"/>
              <a:pathLst>
                <a:path extrusionOk="0" h="6370" w="8418">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8"/>
            <p:cNvSpPr/>
            <p:nvPr/>
          </p:nvSpPr>
          <p:spPr>
            <a:xfrm>
              <a:off x="2694975" y="4191125"/>
              <a:ext cx="62225" cy="54200"/>
            </a:xfrm>
            <a:custGeom>
              <a:rect b="b" l="l" r="r" t="t"/>
              <a:pathLst>
                <a:path extrusionOk="0" h="2168" w="2489">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8"/>
            <p:cNvSpPr/>
            <p:nvPr/>
          </p:nvSpPr>
          <p:spPr>
            <a:xfrm>
              <a:off x="3016725" y="4319125"/>
              <a:ext cx="67000" cy="92275"/>
            </a:xfrm>
            <a:custGeom>
              <a:rect b="b" l="l" r="r" t="t"/>
              <a:pathLst>
                <a:path extrusionOk="0" h="3691" w="268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8"/>
            <p:cNvSpPr/>
            <p:nvPr/>
          </p:nvSpPr>
          <p:spPr>
            <a:xfrm>
              <a:off x="3084000" y="4036650"/>
              <a:ext cx="186075" cy="275050"/>
            </a:xfrm>
            <a:custGeom>
              <a:rect b="b" l="l" r="r" t="t"/>
              <a:pathLst>
                <a:path extrusionOk="0" h="11002" w="7443">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8"/>
            <p:cNvSpPr/>
            <p:nvPr/>
          </p:nvSpPr>
          <p:spPr>
            <a:xfrm>
              <a:off x="3088475" y="4311375"/>
              <a:ext cx="161950" cy="100025"/>
            </a:xfrm>
            <a:custGeom>
              <a:rect b="b" l="l" r="r" t="t"/>
              <a:pathLst>
                <a:path extrusionOk="0" h="4001" w="6478">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8"/>
            <p:cNvSpPr/>
            <p:nvPr/>
          </p:nvSpPr>
          <p:spPr>
            <a:xfrm>
              <a:off x="3271525" y="4040200"/>
              <a:ext cx="47350" cy="371200"/>
            </a:xfrm>
            <a:custGeom>
              <a:rect b="b" l="l" r="r" t="t"/>
              <a:pathLst>
                <a:path extrusionOk="0" h="14848" w="1894">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8"/>
            <p:cNvSpPr/>
            <p:nvPr/>
          </p:nvSpPr>
          <p:spPr>
            <a:xfrm>
              <a:off x="3632275" y="4401925"/>
              <a:ext cx="10750" cy="9475"/>
            </a:xfrm>
            <a:custGeom>
              <a:rect b="b" l="l" r="r" t="t"/>
              <a:pathLst>
                <a:path extrusionOk="0" h="379" w="43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8"/>
            <p:cNvSpPr/>
            <p:nvPr/>
          </p:nvSpPr>
          <p:spPr>
            <a:xfrm>
              <a:off x="3737350" y="4195300"/>
              <a:ext cx="14325" cy="216100"/>
            </a:xfrm>
            <a:custGeom>
              <a:rect b="b" l="l" r="r" t="t"/>
              <a:pathLst>
                <a:path extrusionOk="0" h="8644" w="573">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8"/>
            <p:cNvSpPr/>
            <p:nvPr/>
          </p:nvSpPr>
          <p:spPr>
            <a:xfrm>
              <a:off x="4021625" y="4264050"/>
              <a:ext cx="149750" cy="147350"/>
            </a:xfrm>
            <a:custGeom>
              <a:rect b="b" l="l" r="r" t="t"/>
              <a:pathLst>
                <a:path extrusionOk="0" h="5894" w="599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8"/>
            <p:cNvSpPr/>
            <p:nvPr/>
          </p:nvSpPr>
          <p:spPr>
            <a:xfrm>
              <a:off x="4484475" y="4346500"/>
              <a:ext cx="96475" cy="64900"/>
            </a:xfrm>
            <a:custGeom>
              <a:rect b="b" l="l" r="r" t="t"/>
              <a:pathLst>
                <a:path extrusionOk="0" h="2596" w="3859">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8"/>
            <p:cNvSpPr/>
            <p:nvPr/>
          </p:nvSpPr>
          <p:spPr>
            <a:xfrm>
              <a:off x="3743025" y="4194700"/>
              <a:ext cx="230700" cy="216425"/>
            </a:xfrm>
            <a:custGeom>
              <a:rect b="b" l="l" r="r" t="t"/>
              <a:pathLst>
                <a:path extrusionOk="0" h="8657" w="9228">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8"/>
            <p:cNvSpPr/>
            <p:nvPr/>
          </p:nvSpPr>
          <p:spPr>
            <a:xfrm>
              <a:off x="4185325" y="4269100"/>
              <a:ext cx="69975" cy="142300"/>
            </a:xfrm>
            <a:custGeom>
              <a:rect b="b" l="l" r="r" t="t"/>
              <a:pathLst>
                <a:path extrusionOk="0" h="5692" w="2799">
                  <a:moveTo>
                    <a:pt x="1" y="1"/>
                  </a:moveTo>
                  <a:lnTo>
                    <a:pt x="2430" y="5692"/>
                  </a:lnTo>
                  <a:lnTo>
                    <a:pt x="2799" y="5692"/>
                  </a:lnTo>
                  <a:lnTo>
                    <a:pt x="572" y="465"/>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8"/>
            <p:cNvSpPr/>
            <p:nvPr/>
          </p:nvSpPr>
          <p:spPr>
            <a:xfrm>
              <a:off x="4174625" y="4240475"/>
              <a:ext cx="9550" cy="5725"/>
            </a:xfrm>
            <a:custGeom>
              <a:rect b="b" l="l" r="r" t="t"/>
              <a:pathLst>
                <a:path extrusionOk="0" h="229" w="382">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8"/>
            <p:cNvSpPr/>
            <p:nvPr/>
          </p:nvSpPr>
          <p:spPr>
            <a:xfrm>
              <a:off x="4599075" y="4353050"/>
              <a:ext cx="37825" cy="58350"/>
            </a:xfrm>
            <a:custGeom>
              <a:rect b="b" l="l" r="r" t="t"/>
              <a:pathLst>
                <a:path extrusionOk="0" h="2334" w="1513">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8"/>
            <p:cNvSpPr/>
            <p:nvPr/>
          </p:nvSpPr>
          <p:spPr>
            <a:xfrm>
              <a:off x="4185025" y="4263750"/>
              <a:ext cx="182500" cy="147650"/>
            </a:xfrm>
            <a:custGeom>
              <a:rect b="b" l="l" r="r" t="t"/>
              <a:pathLst>
                <a:path extrusionOk="0" h="5906" w="730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8"/>
            <p:cNvSpPr/>
            <p:nvPr/>
          </p:nvSpPr>
          <p:spPr>
            <a:xfrm>
              <a:off x="4189800" y="4255125"/>
              <a:ext cx="386375" cy="83950"/>
            </a:xfrm>
            <a:custGeom>
              <a:rect b="b" l="l" r="r" t="t"/>
              <a:pathLst>
                <a:path extrusionOk="0" h="3358" w="15455">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8"/>
            <p:cNvSpPr/>
            <p:nvPr/>
          </p:nvSpPr>
          <p:spPr>
            <a:xfrm>
              <a:off x="4185925" y="3740775"/>
              <a:ext cx="804900" cy="513475"/>
            </a:xfrm>
            <a:custGeom>
              <a:rect b="b" l="l" r="r" t="t"/>
              <a:pathLst>
                <a:path extrusionOk="0" h="20539" w="32196">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8"/>
            <p:cNvSpPr/>
            <p:nvPr/>
          </p:nvSpPr>
          <p:spPr>
            <a:xfrm>
              <a:off x="4604725" y="4122375"/>
              <a:ext cx="224450" cy="207175"/>
            </a:xfrm>
            <a:custGeom>
              <a:rect b="b" l="l" r="r" t="t"/>
              <a:pathLst>
                <a:path extrusionOk="0" h="8287" w="8978">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8"/>
            <p:cNvSpPr/>
            <p:nvPr/>
          </p:nvSpPr>
          <p:spPr>
            <a:xfrm>
              <a:off x="4727950" y="4136950"/>
              <a:ext cx="125650" cy="274450"/>
            </a:xfrm>
            <a:custGeom>
              <a:rect b="b" l="l" r="r" t="t"/>
              <a:pathLst>
                <a:path extrusionOk="0" h="10978" w="5026">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8"/>
            <p:cNvSpPr/>
            <p:nvPr/>
          </p:nvSpPr>
          <p:spPr>
            <a:xfrm>
              <a:off x="4605925" y="4346200"/>
              <a:ext cx="86650" cy="65200"/>
            </a:xfrm>
            <a:custGeom>
              <a:rect b="b" l="l" r="r" t="t"/>
              <a:pathLst>
                <a:path extrusionOk="0" h="2608" w="3466">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8"/>
            <p:cNvSpPr/>
            <p:nvPr/>
          </p:nvSpPr>
          <p:spPr>
            <a:xfrm>
              <a:off x="5016400" y="4244400"/>
              <a:ext cx="9250" cy="167000"/>
            </a:xfrm>
            <a:custGeom>
              <a:rect b="b" l="l" r="r" t="t"/>
              <a:pathLst>
                <a:path extrusionOk="0" h="6680" w="37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8"/>
            <p:cNvSpPr/>
            <p:nvPr/>
          </p:nvSpPr>
          <p:spPr>
            <a:xfrm>
              <a:off x="5021450" y="4188150"/>
              <a:ext cx="3300" cy="3900"/>
            </a:xfrm>
            <a:custGeom>
              <a:rect b="b" l="l" r="r" t="t"/>
              <a:pathLst>
                <a:path extrusionOk="0" h="156" w="132">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8"/>
            <p:cNvSpPr/>
            <p:nvPr/>
          </p:nvSpPr>
          <p:spPr>
            <a:xfrm>
              <a:off x="4864275" y="3750900"/>
              <a:ext cx="138450" cy="315225"/>
            </a:xfrm>
            <a:custGeom>
              <a:rect b="b" l="l" r="r" t="t"/>
              <a:pathLst>
                <a:path extrusionOk="0" h="12609" w="5538">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8"/>
            <p:cNvSpPr/>
            <p:nvPr/>
          </p:nvSpPr>
          <p:spPr>
            <a:xfrm>
              <a:off x="5003300" y="3753275"/>
              <a:ext cx="18175" cy="439050"/>
            </a:xfrm>
            <a:custGeom>
              <a:rect b="b" l="l" r="r" t="t"/>
              <a:pathLst>
                <a:path extrusionOk="0" h="17562" w="727">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8"/>
            <p:cNvSpPr/>
            <p:nvPr/>
          </p:nvSpPr>
          <p:spPr>
            <a:xfrm>
              <a:off x="4886325" y="4112250"/>
              <a:ext cx="111625" cy="96750"/>
            </a:xfrm>
            <a:custGeom>
              <a:rect b="b" l="l" r="r" t="t"/>
              <a:pathLst>
                <a:path extrusionOk="0" h="3870" w="4465">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8"/>
            <p:cNvSpPr/>
            <p:nvPr/>
          </p:nvSpPr>
          <p:spPr>
            <a:xfrm>
              <a:off x="5032450" y="4235775"/>
              <a:ext cx="207800" cy="173550"/>
            </a:xfrm>
            <a:custGeom>
              <a:rect b="b" l="l" r="r" t="t"/>
              <a:pathLst>
                <a:path extrusionOk="0" h="6942" w="8312">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8"/>
            <p:cNvSpPr/>
            <p:nvPr/>
          </p:nvSpPr>
          <p:spPr>
            <a:xfrm>
              <a:off x="5006875" y="3750000"/>
              <a:ext cx="242600" cy="651600"/>
            </a:xfrm>
            <a:custGeom>
              <a:rect b="b" l="l" r="r" t="t"/>
              <a:pathLst>
                <a:path extrusionOk="0" h="26064" w="9704">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8"/>
            <p:cNvSpPr/>
            <p:nvPr/>
          </p:nvSpPr>
          <p:spPr>
            <a:xfrm>
              <a:off x="4991100" y="4191000"/>
              <a:ext cx="56575" cy="53975"/>
            </a:xfrm>
            <a:custGeom>
              <a:rect b="b" l="l" r="r" t="t"/>
              <a:pathLst>
                <a:path extrusionOk="0" h="2159" w="2263">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8"/>
            <p:cNvSpPr/>
            <p:nvPr/>
          </p:nvSpPr>
          <p:spPr>
            <a:xfrm>
              <a:off x="4815775" y="4062050"/>
              <a:ext cx="78000" cy="76425"/>
            </a:xfrm>
            <a:custGeom>
              <a:rect b="b" l="l" r="r" t="t"/>
              <a:pathLst>
                <a:path extrusionOk="0" h="3057" w="312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8"/>
            <p:cNvSpPr/>
            <p:nvPr/>
          </p:nvSpPr>
          <p:spPr>
            <a:xfrm>
              <a:off x="2997100" y="4406875"/>
              <a:ext cx="25600" cy="5125"/>
            </a:xfrm>
            <a:custGeom>
              <a:rect b="b" l="l" r="r" t="t"/>
              <a:pathLst>
                <a:path extrusionOk="0" h="205" w="1024">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8"/>
            <p:cNvSpPr/>
            <p:nvPr/>
          </p:nvSpPr>
          <p:spPr>
            <a:xfrm>
              <a:off x="2698250" y="4188575"/>
              <a:ext cx="14300" cy="13925"/>
            </a:xfrm>
            <a:custGeom>
              <a:rect b="b" l="l" r="r" t="t"/>
              <a:pathLst>
                <a:path extrusionOk="0" h="557" w="572">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8"/>
            <p:cNvSpPr/>
            <p:nvPr/>
          </p:nvSpPr>
          <p:spPr>
            <a:xfrm>
              <a:off x="3732600" y="4168050"/>
              <a:ext cx="29200" cy="27800"/>
            </a:xfrm>
            <a:custGeom>
              <a:rect b="b" l="l" r="r" t="t"/>
              <a:pathLst>
                <a:path extrusionOk="0" h="1112" w="1168">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8"/>
            <p:cNvSpPr/>
            <p:nvPr/>
          </p:nvSpPr>
          <p:spPr>
            <a:xfrm>
              <a:off x="4574675" y="4319825"/>
              <a:ext cx="37825" cy="38250"/>
            </a:xfrm>
            <a:custGeom>
              <a:rect b="b" l="l" r="r" t="t"/>
              <a:pathLst>
                <a:path extrusionOk="0" h="1530" w="1513">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8"/>
            <p:cNvSpPr/>
            <p:nvPr/>
          </p:nvSpPr>
          <p:spPr>
            <a:xfrm>
              <a:off x="4163600" y="4245300"/>
              <a:ext cx="27400" cy="26400"/>
            </a:xfrm>
            <a:custGeom>
              <a:rect b="b" l="l" r="r" t="t"/>
              <a:pathLst>
                <a:path extrusionOk="0" h="1056" w="1096">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8"/>
            <p:cNvSpPr/>
            <p:nvPr/>
          </p:nvSpPr>
          <p:spPr>
            <a:xfrm>
              <a:off x="2754800" y="4228775"/>
              <a:ext cx="27100" cy="27250"/>
            </a:xfrm>
            <a:custGeom>
              <a:rect b="b" l="l" r="r" t="t"/>
              <a:pathLst>
                <a:path extrusionOk="0" h="1090" w="1084">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8"/>
            <p:cNvSpPr/>
            <p:nvPr/>
          </p:nvSpPr>
          <p:spPr>
            <a:xfrm>
              <a:off x="2582150" y="4308350"/>
              <a:ext cx="28000" cy="27250"/>
            </a:xfrm>
            <a:custGeom>
              <a:rect b="b" l="l" r="r" t="t"/>
              <a:pathLst>
                <a:path extrusionOk="0" h="1090" w="112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8"/>
            <p:cNvSpPr/>
            <p:nvPr/>
          </p:nvSpPr>
          <p:spPr>
            <a:xfrm>
              <a:off x="3259325" y="4015150"/>
              <a:ext cx="28300" cy="26950"/>
            </a:xfrm>
            <a:custGeom>
              <a:rect b="b" l="l" r="r" t="t"/>
              <a:pathLst>
                <a:path extrusionOk="0" h="1078" w="1132">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8"/>
            <p:cNvSpPr/>
            <p:nvPr/>
          </p:nvSpPr>
          <p:spPr>
            <a:xfrm>
              <a:off x="5234575" y="4397850"/>
              <a:ext cx="36625" cy="13550"/>
            </a:xfrm>
            <a:custGeom>
              <a:rect b="b" l="l" r="r" t="t"/>
              <a:pathLst>
                <a:path extrusionOk="0" h="542" w="1465">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8"/>
            <p:cNvSpPr/>
            <p:nvPr/>
          </p:nvSpPr>
          <p:spPr>
            <a:xfrm>
              <a:off x="4984250" y="3714800"/>
              <a:ext cx="39600" cy="38200"/>
            </a:xfrm>
            <a:custGeom>
              <a:rect b="b" l="l" r="r" t="t"/>
              <a:pathLst>
                <a:path extrusionOk="0" h="1528" w="1584">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8"/>
            <p:cNvSpPr/>
            <p:nvPr/>
          </p:nvSpPr>
          <p:spPr>
            <a:xfrm>
              <a:off x="3074475" y="4307150"/>
              <a:ext cx="15500" cy="15550"/>
            </a:xfrm>
            <a:custGeom>
              <a:rect b="b" l="l" r="r" t="t"/>
              <a:pathLst>
                <a:path extrusionOk="0" h="622" w="62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8"/>
            <p:cNvSpPr/>
            <p:nvPr/>
          </p:nvSpPr>
          <p:spPr>
            <a:xfrm>
              <a:off x="3911200" y="4344925"/>
              <a:ext cx="16375" cy="15575"/>
            </a:xfrm>
            <a:custGeom>
              <a:rect b="b" l="l" r="r" t="t"/>
              <a:pathLst>
                <a:path extrusionOk="0" h="623" w="655">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 name="Google Shape;934;p8"/>
          <p:cNvGrpSpPr/>
          <p:nvPr/>
        </p:nvGrpSpPr>
        <p:grpSpPr>
          <a:xfrm>
            <a:off x="-27" y="3282339"/>
            <a:ext cx="3680939" cy="1565485"/>
            <a:chOff x="889075" y="3382100"/>
            <a:chExt cx="2866775" cy="1219225"/>
          </a:xfrm>
        </p:grpSpPr>
        <p:sp>
          <p:nvSpPr>
            <p:cNvPr id="935" name="Google Shape;935;p8"/>
            <p:cNvSpPr/>
            <p:nvPr/>
          </p:nvSpPr>
          <p:spPr>
            <a:xfrm>
              <a:off x="2285400" y="4527175"/>
              <a:ext cx="133950" cy="42000"/>
            </a:xfrm>
            <a:custGeom>
              <a:rect b="b" l="l" r="r" t="t"/>
              <a:pathLst>
                <a:path extrusionOk="0" h="1680" w="5358">
                  <a:moveTo>
                    <a:pt x="4906" y="0"/>
                  </a:moveTo>
                  <a:lnTo>
                    <a:pt x="72" y="1203"/>
                  </a:lnTo>
                  <a:lnTo>
                    <a:pt x="0" y="1679"/>
                  </a:lnTo>
                  <a:lnTo>
                    <a:pt x="5358" y="358"/>
                  </a:lnTo>
                  <a:lnTo>
                    <a:pt x="5334" y="215"/>
                  </a:lnTo>
                  <a:lnTo>
                    <a:pt x="490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8"/>
            <p:cNvSpPr/>
            <p:nvPr/>
          </p:nvSpPr>
          <p:spPr>
            <a:xfrm>
              <a:off x="2429750" y="4527475"/>
              <a:ext cx="25" cy="625"/>
            </a:xfrm>
            <a:custGeom>
              <a:rect b="b" l="l" r="r" t="t"/>
              <a:pathLst>
                <a:path extrusionOk="0" h="25" w="1">
                  <a:moveTo>
                    <a:pt x="1" y="24"/>
                  </a:moveTo>
                  <a:lnTo>
                    <a:pt x="1" y="0"/>
                  </a:lnTo>
                  <a:lnTo>
                    <a:pt x="1" y="0"/>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8"/>
            <p:cNvSpPr/>
            <p:nvPr/>
          </p:nvSpPr>
          <p:spPr>
            <a:xfrm>
              <a:off x="2111850" y="4560225"/>
              <a:ext cx="163750" cy="40800"/>
            </a:xfrm>
            <a:custGeom>
              <a:rect b="b" l="l" r="r" t="t"/>
              <a:pathLst>
                <a:path extrusionOk="0" h="1632" w="6550">
                  <a:moveTo>
                    <a:pt x="6549" y="0"/>
                  </a:moveTo>
                  <a:lnTo>
                    <a:pt x="1" y="1631"/>
                  </a:lnTo>
                  <a:lnTo>
                    <a:pt x="1858" y="1631"/>
                  </a:lnTo>
                  <a:lnTo>
                    <a:pt x="6478" y="476"/>
                  </a:lnTo>
                  <a:lnTo>
                    <a:pt x="654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8"/>
            <p:cNvSpPr/>
            <p:nvPr/>
          </p:nvSpPr>
          <p:spPr>
            <a:xfrm>
              <a:off x="2427075" y="4524200"/>
              <a:ext cx="25" cy="25"/>
            </a:xfrm>
            <a:custGeom>
              <a:rect b="b" l="l" r="r" t="t"/>
              <a:pathLst>
                <a:path extrusionOk="0" h="1" w="1">
                  <a:moveTo>
                    <a:pt x="1" y="0"/>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8"/>
            <p:cNvSpPr/>
            <p:nvPr/>
          </p:nvSpPr>
          <p:spPr>
            <a:xfrm>
              <a:off x="2427075" y="4524200"/>
              <a:ext cx="25" cy="25"/>
            </a:xfrm>
            <a:custGeom>
              <a:rect b="b" l="l" r="r" t="t"/>
              <a:pathLst>
                <a:path extrusionOk="0" h="1" w="1">
                  <a:moveTo>
                    <a:pt x="1" y="0"/>
                  </a:move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8"/>
            <p:cNvSpPr/>
            <p:nvPr/>
          </p:nvSpPr>
          <p:spPr>
            <a:xfrm>
              <a:off x="2428575" y="4525675"/>
              <a:ext cx="300" cy="25"/>
            </a:xfrm>
            <a:custGeom>
              <a:rect b="b" l="l" r="r" t="t"/>
              <a:pathLst>
                <a:path extrusionOk="0" h="1" w="12">
                  <a:moveTo>
                    <a:pt x="12" y="1"/>
                  </a:moveTo>
                  <a:cubicBezTo>
                    <a:pt x="0" y="1"/>
                    <a:pt x="0" y="1"/>
                    <a:pt x="12" y="1"/>
                  </a:cubicBezTo>
                  <a:cubicBezTo>
                    <a:pt x="0" y="1"/>
                    <a:pt x="0" y="1"/>
                    <a:pt x="12" y="1"/>
                  </a:cubicBezTo>
                  <a:cubicBezTo>
                    <a:pt x="0" y="1"/>
                    <a:pt x="0" y="1"/>
                    <a:pt x="12"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8"/>
            <p:cNvSpPr/>
            <p:nvPr/>
          </p:nvSpPr>
          <p:spPr>
            <a:xfrm>
              <a:off x="2426775" y="4524200"/>
              <a:ext cx="925" cy="925"/>
            </a:xfrm>
            <a:custGeom>
              <a:rect b="b" l="l" r="r" t="t"/>
              <a:pathLst>
                <a:path extrusionOk="0" h="37" w="37">
                  <a:moveTo>
                    <a:pt x="1" y="0"/>
                  </a:moveTo>
                  <a:cubicBezTo>
                    <a:pt x="13" y="12"/>
                    <a:pt x="24" y="12"/>
                    <a:pt x="36" y="36"/>
                  </a:cubicBezTo>
                  <a:cubicBezTo>
                    <a:pt x="36" y="12"/>
                    <a:pt x="24" y="0"/>
                    <a:pt x="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8"/>
            <p:cNvSpPr/>
            <p:nvPr/>
          </p:nvSpPr>
          <p:spPr>
            <a:xfrm>
              <a:off x="2428275" y="4525400"/>
              <a:ext cx="325" cy="300"/>
            </a:xfrm>
            <a:custGeom>
              <a:rect b="b" l="l" r="r" t="t"/>
              <a:pathLst>
                <a:path extrusionOk="0" h="12" w="13">
                  <a:moveTo>
                    <a:pt x="12" y="12"/>
                  </a:moveTo>
                  <a:cubicBezTo>
                    <a:pt x="12" y="0"/>
                    <a:pt x="0" y="0"/>
                    <a:pt x="12" y="12"/>
                  </a:cubicBezTo>
                  <a:cubicBezTo>
                    <a:pt x="0" y="0"/>
                    <a:pt x="12" y="0"/>
                    <a:pt x="12" y="12"/>
                  </a:cubicBezTo>
                  <a:cubicBezTo>
                    <a:pt x="12" y="0"/>
                    <a:pt x="12" y="0"/>
                    <a:pt x="12"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8"/>
            <p:cNvSpPr/>
            <p:nvPr/>
          </p:nvSpPr>
          <p:spPr>
            <a:xfrm>
              <a:off x="2115725" y="4376850"/>
              <a:ext cx="176250" cy="92600"/>
            </a:xfrm>
            <a:custGeom>
              <a:rect b="b" l="l" r="r" t="t"/>
              <a:pathLst>
                <a:path extrusionOk="0" h="3704" w="7050">
                  <a:moveTo>
                    <a:pt x="429" y="1"/>
                  </a:moveTo>
                  <a:lnTo>
                    <a:pt x="1" y="287"/>
                  </a:lnTo>
                  <a:lnTo>
                    <a:pt x="6978" y="3704"/>
                  </a:lnTo>
                  <a:lnTo>
                    <a:pt x="7049" y="3251"/>
                  </a:lnTo>
                  <a:lnTo>
                    <a:pt x="42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8"/>
            <p:cNvSpPr/>
            <p:nvPr/>
          </p:nvSpPr>
          <p:spPr>
            <a:xfrm>
              <a:off x="2300575" y="4463175"/>
              <a:ext cx="126525" cy="69375"/>
            </a:xfrm>
            <a:custGeom>
              <a:rect b="b" l="l" r="r" t="t"/>
              <a:pathLst>
                <a:path extrusionOk="0" h="2775" w="5061">
                  <a:moveTo>
                    <a:pt x="5041" y="2436"/>
                  </a:moveTo>
                  <a:cubicBezTo>
                    <a:pt x="5047" y="2441"/>
                    <a:pt x="5061" y="2441"/>
                    <a:pt x="5061" y="2441"/>
                  </a:cubicBezTo>
                  <a:cubicBezTo>
                    <a:pt x="5054" y="2440"/>
                    <a:pt x="5047" y="2438"/>
                    <a:pt x="5041" y="2436"/>
                  </a:cubicBezTo>
                  <a:close/>
                  <a:moveTo>
                    <a:pt x="72" y="1"/>
                  </a:moveTo>
                  <a:lnTo>
                    <a:pt x="0" y="465"/>
                  </a:lnTo>
                  <a:lnTo>
                    <a:pt x="4299" y="2560"/>
                  </a:lnTo>
                  <a:lnTo>
                    <a:pt x="4727" y="2775"/>
                  </a:lnTo>
                  <a:lnTo>
                    <a:pt x="4715" y="2656"/>
                  </a:lnTo>
                  <a:cubicBezTo>
                    <a:pt x="4703" y="2537"/>
                    <a:pt x="4787" y="2418"/>
                    <a:pt x="4930" y="2418"/>
                  </a:cubicBezTo>
                  <a:cubicBezTo>
                    <a:pt x="4960" y="2418"/>
                    <a:pt x="5000" y="2426"/>
                    <a:pt x="5041" y="2436"/>
                  </a:cubicBezTo>
                  <a:lnTo>
                    <a:pt x="5041" y="2436"/>
                  </a:lnTo>
                  <a:cubicBezTo>
                    <a:pt x="5038" y="2435"/>
                    <a:pt x="5037" y="2433"/>
                    <a:pt x="5037" y="2430"/>
                  </a:cubicBezTo>
                  <a:lnTo>
                    <a:pt x="7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8"/>
            <p:cNvSpPr/>
            <p:nvPr/>
          </p:nvSpPr>
          <p:spPr>
            <a:xfrm>
              <a:off x="1777600" y="4208100"/>
              <a:ext cx="336950" cy="170275"/>
            </a:xfrm>
            <a:custGeom>
              <a:rect b="b" l="l" r="r" t="t"/>
              <a:pathLst>
                <a:path extrusionOk="0" h="6811" w="13478">
                  <a:moveTo>
                    <a:pt x="143" y="0"/>
                  </a:moveTo>
                  <a:cubicBezTo>
                    <a:pt x="119" y="131"/>
                    <a:pt x="83" y="262"/>
                    <a:pt x="0" y="369"/>
                  </a:cubicBezTo>
                  <a:lnTo>
                    <a:pt x="72" y="452"/>
                  </a:lnTo>
                  <a:lnTo>
                    <a:pt x="13049" y="6810"/>
                  </a:lnTo>
                  <a:lnTo>
                    <a:pt x="13478" y="6525"/>
                  </a:lnTo>
                  <a:lnTo>
                    <a:pt x="14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8"/>
            <p:cNvSpPr/>
            <p:nvPr/>
          </p:nvSpPr>
          <p:spPr>
            <a:xfrm>
              <a:off x="2429750" y="4527175"/>
              <a:ext cx="25" cy="325"/>
            </a:xfrm>
            <a:custGeom>
              <a:rect b="b" l="l" r="r" t="t"/>
              <a:pathLst>
                <a:path extrusionOk="0" h="13" w="1">
                  <a:moveTo>
                    <a:pt x="1" y="12"/>
                  </a:moveTo>
                  <a:cubicBezTo>
                    <a:pt x="1" y="12"/>
                    <a:pt x="1" y="0"/>
                    <a:pt x="1" y="12"/>
                  </a:cubicBezTo>
                  <a:cubicBezTo>
                    <a:pt x="1" y="0"/>
                    <a:pt x="1" y="12"/>
                    <a:pt x="1"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8"/>
            <p:cNvSpPr/>
            <p:nvPr/>
          </p:nvSpPr>
          <p:spPr>
            <a:xfrm>
              <a:off x="2427075" y="4524200"/>
              <a:ext cx="25" cy="25"/>
            </a:xfrm>
            <a:custGeom>
              <a:rect b="b" l="l" r="r" t="t"/>
              <a:pathLst>
                <a:path extrusionOk="0" h="1" w="1">
                  <a:moveTo>
                    <a:pt x="1" y="0"/>
                  </a:moveTo>
                  <a:lnTo>
                    <a:pt x="1" y="0"/>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8"/>
            <p:cNvSpPr/>
            <p:nvPr/>
          </p:nvSpPr>
          <p:spPr>
            <a:xfrm>
              <a:off x="2428575" y="4525400"/>
              <a:ext cx="25" cy="300"/>
            </a:xfrm>
            <a:custGeom>
              <a:rect b="b" l="l" r="r" t="t"/>
              <a:pathLst>
                <a:path extrusionOk="0" h="12" w="1">
                  <a:moveTo>
                    <a:pt x="0" y="12"/>
                  </a:moveTo>
                  <a:lnTo>
                    <a:pt x="0" y="12"/>
                  </a:lnTo>
                  <a:lnTo>
                    <a:pt x="0" y="12"/>
                  </a:lnTo>
                  <a:cubicBezTo>
                    <a:pt x="0" y="0"/>
                    <a:pt x="0" y="0"/>
                    <a:pt x="0" y="12"/>
                  </a:cubicBezTo>
                  <a:cubicBezTo>
                    <a:pt x="0" y="0"/>
                    <a:pt x="0" y="12"/>
                    <a:pt x="0"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8"/>
            <p:cNvSpPr/>
            <p:nvPr/>
          </p:nvSpPr>
          <p:spPr>
            <a:xfrm>
              <a:off x="3679325" y="4491150"/>
              <a:ext cx="76525" cy="109875"/>
            </a:xfrm>
            <a:custGeom>
              <a:rect b="b" l="l" r="r" t="t"/>
              <a:pathLst>
                <a:path extrusionOk="0" h="4395" w="3061">
                  <a:moveTo>
                    <a:pt x="405" y="1"/>
                  </a:moveTo>
                  <a:lnTo>
                    <a:pt x="0" y="203"/>
                  </a:lnTo>
                  <a:lnTo>
                    <a:pt x="2536" y="4394"/>
                  </a:lnTo>
                  <a:lnTo>
                    <a:pt x="3060" y="4394"/>
                  </a:lnTo>
                  <a:lnTo>
                    <a:pt x="40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8"/>
            <p:cNvSpPr/>
            <p:nvPr/>
          </p:nvSpPr>
          <p:spPr>
            <a:xfrm>
              <a:off x="3424225" y="4426275"/>
              <a:ext cx="150925" cy="98550"/>
            </a:xfrm>
            <a:custGeom>
              <a:rect b="b" l="l" r="r" t="t"/>
              <a:pathLst>
                <a:path extrusionOk="0" h="3942" w="6037">
                  <a:moveTo>
                    <a:pt x="108" y="0"/>
                  </a:moveTo>
                  <a:cubicBezTo>
                    <a:pt x="120" y="0"/>
                    <a:pt x="131" y="24"/>
                    <a:pt x="143" y="24"/>
                  </a:cubicBezTo>
                  <a:cubicBezTo>
                    <a:pt x="131" y="0"/>
                    <a:pt x="120" y="0"/>
                    <a:pt x="108" y="0"/>
                  </a:cubicBezTo>
                  <a:close/>
                  <a:moveTo>
                    <a:pt x="143" y="24"/>
                  </a:moveTo>
                  <a:cubicBezTo>
                    <a:pt x="179" y="48"/>
                    <a:pt x="203" y="84"/>
                    <a:pt x="227" y="119"/>
                  </a:cubicBezTo>
                  <a:cubicBezTo>
                    <a:pt x="262" y="238"/>
                    <a:pt x="227" y="357"/>
                    <a:pt x="108" y="417"/>
                  </a:cubicBezTo>
                  <a:lnTo>
                    <a:pt x="1" y="465"/>
                  </a:lnTo>
                  <a:lnTo>
                    <a:pt x="5799" y="3941"/>
                  </a:lnTo>
                  <a:cubicBezTo>
                    <a:pt x="5835" y="3798"/>
                    <a:pt x="5918" y="3667"/>
                    <a:pt x="6037" y="3560"/>
                  </a:cubicBezTo>
                  <a:lnTo>
                    <a:pt x="143" y="24"/>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8"/>
            <p:cNvSpPr/>
            <p:nvPr/>
          </p:nvSpPr>
          <p:spPr>
            <a:xfrm>
              <a:off x="3171525" y="4426275"/>
              <a:ext cx="259275" cy="123550"/>
            </a:xfrm>
            <a:custGeom>
              <a:rect b="b" l="l" r="r" t="t"/>
              <a:pathLst>
                <a:path extrusionOk="0" h="4942" w="10371">
                  <a:moveTo>
                    <a:pt x="10085" y="0"/>
                  </a:moveTo>
                  <a:cubicBezTo>
                    <a:pt x="10073" y="0"/>
                    <a:pt x="10061" y="0"/>
                    <a:pt x="10049" y="24"/>
                  </a:cubicBezTo>
                  <a:lnTo>
                    <a:pt x="0" y="4501"/>
                  </a:lnTo>
                  <a:cubicBezTo>
                    <a:pt x="83" y="4584"/>
                    <a:pt x="131" y="4703"/>
                    <a:pt x="119" y="4834"/>
                  </a:cubicBezTo>
                  <a:cubicBezTo>
                    <a:pt x="107" y="4870"/>
                    <a:pt x="95" y="4918"/>
                    <a:pt x="72" y="4941"/>
                  </a:cubicBezTo>
                  <a:lnTo>
                    <a:pt x="10109" y="465"/>
                  </a:lnTo>
                  <a:lnTo>
                    <a:pt x="10216" y="417"/>
                  </a:lnTo>
                  <a:cubicBezTo>
                    <a:pt x="10335" y="381"/>
                    <a:pt x="10370" y="238"/>
                    <a:pt x="10335" y="119"/>
                  </a:cubicBezTo>
                  <a:cubicBezTo>
                    <a:pt x="10311" y="84"/>
                    <a:pt x="10287" y="48"/>
                    <a:pt x="10239" y="24"/>
                  </a:cubicBezTo>
                  <a:cubicBezTo>
                    <a:pt x="10228" y="0"/>
                    <a:pt x="10204" y="0"/>
                    <a:pt x="1019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8"/>
            <p:cNvSpPr/>
            <p:nvPr/>
          </p:nvSpPr>
          <p:spPr>
            <a:xfrm>
              <a:off x="3599850" y="4534025"/>
              <a:ext cx="100925" cy="67000"/>
            </a:xfrm>
            <a:custGeom>
              <a:rect b="b" l="l" r="r" t="t"/>
              <a:pathLst>
                <a:path extrusionOk="0" h="2680" w="4037">
                  <a:moveTo>
                    <a:pt x="322" y="0"/>
                  </a:moveTo>
                  <a:lnTo>
                    <a:pt x="131" y="96"/>
                  </a:lnTo>
                  <a:cubicBezTo>
                    <a:pt x="107" y="179"/>
                    <a:pt x="60" y="250"/>
                    <a:pt x="0" y="310"/>
                  </a:cubicBezTo>
                  <a:lnTo>
                    <a:pt x="3274" y="2679"/>
                  </a:lnTo>
                  <a:lnTo>
                    <a:pt x="4036" y="2679"/>
                  </a:lnTo>
                  <a:lnTo>
                    <a:pt x="32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8"/>
            <p:cNvSpPr/>
            <p:nvPr/>
          </p:nvSpPr>
          <p:spPr>
            <a:xfrm>
              <a:off x="3456675" y="4539975"/>
              <a:ext cx="126825" cy="61050"/>
            </a:xfrm>
            <a:custGeom>
              <a:rect b="b" l="l" r="r" t="t"/>
              <a:pathLst>
                <a:path extrusionOk="0" h="2442" w="5073">
                  <a:moveTo>
                    <a:pt x="4620" y="0"/>
                  </a:moveTo>
                  <a:lnTo>
                    <a:pt x="0" y="2441"/>
                  </a:lnTo>
                  <a:lnTo>
                    <a:pt x="965" y="2441"/>
                  </a:lnTo>
                  <a:lnTo>
                    <a:pt x="5072" y="274"/>
                  </a:lnTo>
                  <a:cubicBezTo>
                    <a:pt x="4882" y="250"/>
                    <a:pt x="4715" y="143"/>
                    <a:pt x="462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8"/>
            <p:cNvSpPr/>
            <p:nvPr/>
          </p:nvSpPr>
          <p:spPr>
            <a:xfrm>
              <a:off x="3602825" y="4479850"/>
              <a:ext cx="91100" cy="56275"/>
            </a:xfrm>
            <a:custGeom>
              <a:rect b="b" l="l" r="r" t="t"/>
              <a:pathLst>
                <a:path extrusionOk="0" h="2251" w="3644">
                  <a:moveTo>
                    <a:pt x="3382" y="0"/>
                  </a:moveTo>
                  <a:cubicBezTo>
                    <a:pt x="3405" y="60"/>
                    <a:pt x="3441" y="131"/>
                    <a:pt x="3417" y="215"/>
                  </a:cubicBezTo>
                  <a:cubicBezTo>
                    <a:pt x="3407" y="388"/>
                    <a:pt x="3258" y="541"/>
                    <a:pt x="3088" y="541"/>
                  </a:cubicBezTo>
                  <a:cubicBezTo>
                    <a:pt x="3071" y="541"/>
                    <a:pt x="3054" y="539"/>
                    <a:pt x="3036" y="536"/>
                  </a:cubicBezTo>
                  <a:cubicBezTo>
                    <a:pt x="2882" y="524"/>
                    <a:pt x="2786" y="429"/>
                    <a:pt x="2739" y="310"/>
                  </a:cubicBezTo>
                  <a:lnTo>
                    <a:pt x="12" y="1751"/>
                  </a:lnTo>
                  <a:cubicBezTo>
                    <a:pt x="60" y="1834"/>
                    <a:pt x="72" y="1941"/>
                    <a:pt x="60" y="2048"/>
                  </a:cubicBezTo>
                  <a:cubicBezTo>
                    <a:pt x="60" y="2120"/>
                    <a:pt x="24" y="2191"/>
                    <a:pt x="0" y="2251"/>
                  </a:cubicBezTo>
                  <a:lnTo>
                    <a:pt x="191" y="2144"/>
                  </a:lnTo>
                  <a:lnTo>
                    <a:pt x="3060" y="643"/>
                  </a:lnTo>
                  <a:lnTo>
                    <a:pt x="3465" y="441"/>
                  </a:lnTo>
                  <a:lnTo>
                    <a:pt x="3501" y="417"/>
                  </a:lnTo>
                  <a:cubicBezTo>
                    <a:pt x="3596" y="358"/>
                    <a:pt x="3644" y="227"/>
                    <a:pt x="3584" y="119"/>
                  </a:cubicBezTo>
                  <a:cubicBezTo>
                    <a:pt x="3572" y="84"/>
                    <a:pt x="3536" y="48"/>
                    <a:pt x="3501" y="36"/>
                  </a:cubicBezTo>
                  <a:cubicBezTo>
                    <a:pt x="3465" y="12"/>
                    <a:pt x="3417" y="0"/>
                    <a:pt x="338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8"/>
            <p:cNvSpPr/>
            <p:nvPr/>
          </p:nvSpPr>
          <p:spPr>
            <a:xfrm>
              <a:off x="2987850" y="4144100"/>
              <a:ext cx="175650" cy="396800"/>
            </a:xfrm>
            <a:custGeom>
              <a:rect b="b" l="l" r="r" t="t"/>
              <a:pathLst>
                <a:path extrusionOk="0" h="15872" w="7026">
                  <a:moveTo>
                    <a:pt x="418" y="0"/>
                  </a:moveTo>
                  <a:cubicBezTo>
                    <a:pt x="299" y="84"/>
                    <a:pt x="144" y="143"/>
                    <a:pt x="1" y="155"/>
                  </a:cubicBezTo>
                  <a:lnTo>
                    <a:pt x="6621" y="15847"/>
                  </a:lnTo>
                  <a:cubicBezTo>
                    <a:pt x="6645" y="15847"/>
                    <a:pt x="6668" y="15859"/>
                    <a:pt x="6680" y="15871"/>
                  </a:cubicBezTo>
                  <a:cubicBezTo>
                    <a:pt x="6752" y="15752"/>
                    <a:pt x="6871" y="15681"/>
                    <a:pt x="7026" y="15681"/>
                  </a:cubicBezTo>
                  <a:lnTo>
                    <a:pt x="41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8"/>
            <p:cNvSpPr/>
            <p:nvPr/>
          </p:nvSpPr>
          <p:spPr>
            <a:xfrm>
              <a:off x="3159900" y="4553675"/>
              <a:ext cx="31275" cy="47350"/>
            </a:xfrm>
            <a:custGeom>
              <a:rect b="b" l="l" r="r" t="t"/>
              <a:pathLst>
                <a:path extrusionOk="0" h="1894" w="1251">
                  <a:moveTo>
                    <a:pt x="453" y="0"/>
                  </a:moveTo>
                  <a:cubicBezTo>
                    <a:pt x="368" y="75"/>
                    <a:pt x="282" y="121"/>
                    <a:pt x="162" y="121"/>
                  </a:cubicBezTo>
                  <a:cubicBezTo>
                    <a:pt x="148" y="121"/>
                    <a:pt x="134" y="120"/>
                    <a:pt x="120" y="119"/>
                  </a:cubicBezTo>
                  <a:cubicBezTo>
                    <a:pt x="84" y="119"/>
                    <a:pt x="36" y="107"/>
                    <a:pt x="1" y="83"/>
                  </a:cubicBezTo>
                  <a:lnTo>
                    <a:pt x="1" y="83"/>
                  </a:lnTo>
                  <a:lnTo>
                    <a:pt x="763" y="1893"/>
                  </a:lnTo>
                  <a:lnTo>
                    <a:pt x="1251" y="1893"/>
                  </a:lnTo>
                  <a:lnTo>
                    <a:pt x="45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8"/>
            <p:cNvSpPr/>
            <p:nvPr/>
          </p:nvSpPr>
          <p:spPr>
            <a:xfrm>
              <a:off x="2998275" y="4539850"/>
              <a:ext cx="156900" cy="61175"/>
            </a:xfrm>
            <a:custGeom>
              <a:rect b="b" l="l" r="r" t="t"/>
              <a:pathLst>
                <a:path extrusionOk="0" h="2447" w="6276">
                  <a:moveTo>
                    <a:pt x="6157" y="1"/>
                  </a:moveTo>
                  <a:cubicBezTo>
                    <a:pt x="6134" y="1"/>
                    <a:pt x="6111" y="10"/>
                    <a:pt x="6085" y="29"/>
                  </a:cubicBezTo>
                  <a:lnTo>
                    <a:pt x="1" y="2446"/>
                  </a:lnTo>
                  <a:lnTo>
                    <a:pt x="1203" y="2446"/>
                  </a:lnTo>
                  <a:lnTo>
                    <a:pt x="6251" y="446"/>
                  </a:lnTo>
                  <a:cubicBezTo>
                    <a:pt x="6251" y="434"/>
                    <a:pt x="6251" y="434"/>
                    <a:pt x="6263" y="434"/>
                  </a:cubicBezTo>
                  <a:cubicBezTo>
                    <a:pt x="6228" y="375"/>
                    <a:pt x="6216" y="303"/>
                    <a:pt x="6216" y="220"/>
                  </a:cubicBezTo>
                  <a:cubicBezTo>
                    <a:pt x="6216" y="160"/>
                    <a:pt x="6251" y="101"/>
                    <a:pt x="6275" y="41"/>
                  </a:cubicBezTo>
                  <a:cubicBezTo>
                    <a:pt x="6263" y="29"/>
                    <a:pt x="6228" y="29"/>
                    <a:pt x="6216" y="17"/>
                  </a:cubicBezTo>
                  <a:cubicBezTo>
                    <a:pt x="6194" y="7"/>
                    <a:pt x="6175" y="1"/>
                    <a:pt x="615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8"/>
            <p:cNvSpPr/>
            <p:nvPr/>
          </p:nvSpPr>
          <p:spPr>
            <a:xfrm>
              <a:off x="2838450" y="4144100"/>
              <a:ext cx="147950" cy="456925"/>
            </a:xfrm>
            <a:custGeom>
              <a:rect b="b" l="l" r="r" t="t"/>
              <a:pathLst>
                <a:path extrusionOk="0" h="18277" w="5918">
                  <a:moveTo>
                    <a:pt x="5501" y="0"/>
                  </a:moveTo>
                  <a:lnTo>
                    <a:pt x="0" y="18276"/>
                  </a:lnTo>
                  <a:lnTo>
                    <a:pt x="464" y="18276"/>
                  </a:lnTo>
                  <a:lnTo>
                    <a:pt x="5917" y="155"/>
                  </a:lnTo>
                  <a:cubicBezTo>
                    <a:pt x="5751" y="143"/>
                    <a:pt x="5596" y="84"/>
                    <a:pt x="550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8"/>
            <p:cNvSpPr/>
            <p:nvPr/>
          </p:nvSpPr>
          <p:spPr>
            <a:xfrm>
              <a:off x="2418450" y="4523000"/>
              <a:ext cx="17875" cy="77425"/>
            </a:xfrm>
            <a:custGeom>
              <a:rect b="b" l="l" r="r" t="t"/>
              <a:pathLst>
                <a:path extrusionOk="0" h="3097" w="715">
                  <a:moveTo>
                    <a:pt x="357" y="1"/>
                  </a:moveTo>
                  <a:cubicBezTo>
                    <a:pt x="328" y="13"/>
                    <a:pt x="301" y="13"/>
                    <a:pt x="277" y="13"/>
                  </a:cubicBezTo>
                  <a:cubicBezTo>
                    <a:pt x="253" y="13"/>
                    <a:pt x="232" y="13"/>
                    <a:pt x="215" y="25"/>
                  </a:cubicBezTo>
                  <a:cubicBezTo>
                    <a:pt x="96" y="37"/>
                    <a:pt x="0" y="144"/>
                    <a:pt x="0" y="263"/>
                  </a:cubicBezTo>
                  <a:lnTo>
                    <a:pt x="12" y="382"/>
                  </a:lnTo>
                  <a:lnTo>
                    <a:pt x="36" y="513"/>
                  </a:lnTo>
                  <a:lnTo>
                    <a:pt x="274" y="3096"/>
                  </a:lnTo>
                  <a:lnTo>
                    <a:pt x="715" y="3096"/>
                  </a:lnTo>
                  <a:lnTo>
                    <a:pt x="465" y="203"/>
                  </a:lnTo>
                  <a:lnTo>
                    <a:pt x="465" y="179"/>
                  </a:lnTo>
                  <a:lnTo>
                    <a:pt x="465" y="156"/>
                  </a:lnTo>
                  <a:lnTo>
                    <a:pt x="465" y="132"/>
                  </a:lnTo>
                  <a:lnTo>
                    <a:pt x="465" y="120"/>
                  </a:lnTo>
                  <a:cubicBezTo>
                    <a:pt x="465" y="108"/>
                    <a:pt x="453" y="108"/>
                    <a:pt x="453" y="96"/>
                  </a:cubicBezTo>
                  <a:cubicBezTo>
                    <a:pt x="453" y="96"/>
                    <a:pt x="453" y="72"/>
                    <a:pt x="429" y="72"/>
                  </a:cubicBezTo>
                  <a:cubicBezTo>
                    <a:pt x="429" y="72"/>
                    <a:pt x="429" y="60"/>
                    <a:pt x="417" y="60"/>
                  </a:cubicBezTo>
                  <a:lnTo>
                    <a:pt x="405" y="48"/>
                  </a:lnTo>
                  <a:cubicBezTo>
                    <a:pt x="405" y="48"/>
                    <a:pt x="405" y="37"/>
                    <a:pt x="381" y="37"/>
                  </a:cubicBezTo>
                  <a:cubicBezTo>
                    <a:pt x="369" y="13"/>
                    <a:pt x="357" y="13"/>
                    <a:pt x="35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8"/>
            <p:cNvSpPr/>
            <p:nvPr/>
          </p:nvSpPr>
          <p:spPr>
            <a:xfrm>
              <a:off x="2269325" y="4231000"/>
              <a:ext cx="70575" cy="370025"/>
            </a:xfrm>
            <a:custGeom>
              <a:rect b="b" l="l" r="r" t="t"/>
              <a:pathLst>
                <a:path extrusionOk="0" h="14801" w="2823">
                  <a:moveTo>
                    <a:pt x="2810" y="1"/>
                  </a:moveTo>
                  <a:cubicBezTo>
                    <a:pt x="2810" y="72"/>
                    <a:pt x="2786" y="167"/>
                    <a:pt x="2703" y="215"/>
                  </a:cubicBezTo>
                  <a:lnTo>
                    <a:pt x="2286" y="489"/>
                  </a:lnTo>
                  <a:lnTo>
                    <a:pt x="905" y="9085"/>
                  </a:lnTo>
                  <a:lnTo>
                    <a:pt x="834" y="9538"/>
                  </a:lnTo>
                  <a:lnTo>
                    <a:pt x="250" y="13169"/>
                  </a:lnTo>
                  <a:lnTo>
                    <a:pt x="179" y="13645"/>
                  </a:lnTo>
                  <a:lnTo>
                    <a:pt x="0" y="14800"/>
                  </a:lnTo>
                  <a:lnTo>
                    <a:pt x="441" y="14800"/>
                  </a:lnTo>
                  <a:lnTo>
                    <a:pt x="655" y="13526"/>
                  </a:lnTo>
                  <a:lnTo>
                    <a:pt x="727" y="13050"/>
                  </a:lnTo>
                  <a:lnTo>
                    <a:pt x="1262" y="9752"/>
                  </a:lnTo>
                  <a:lnTo>
                    <a:pt x="1334" y="9288"/>
                  </a:lnTo>
                  <a:lnTo>
                    <a:pt x="282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8"/>
            <p:cNvSpPr/>
            <p:nvPr/>
          </p:nvSpPr>
          <p:spPr>
            <a:xfrm>
              <a:off x="1768950" y="4217025"/>
              <a:ext cx="178625" cy="268800"/>
            </a:xfrm>
            <a:custGeom>
              <a:rect b="b" l="l" r="r" t="t"/>
              <a:pathLst>
                <a:path extrusionOk="0" h="10752" w="7145">
                  <a:moveTo>
                    <a:pt x="370" y="0"/>
                  </a:moveTo>
                  <a:cubicBezTo>
                    <a:pt x="275" y="119"/>
                    <a:pt x="144" y="203"/>
                    <a:pt x="1" y="250"/>
                  </a:cubicBezTo>
                  <a:lnTo>
                    <a:pt x="6966" y="10752"/>
                  </a:lnTo>
                  <a:lnTo>
                    <a:pt x="7145" y="10621"/>
                  </a:lnTo>
                  <a:cubicBezTo>
                    <a:pt x="6918" y="10597"/>
                    <a:pt x="6787" y="10394"/>
                    <a:pt x="6799" y="10180"/>
                  </a:cubicBezTo>
                  <a:cubicBezTo>
                    <a:pt x="6811" y="10073"/>
                    <a:pt x="6859" y="9966"/>
                    <a:pt x="6930" y="9906"/>
                  </a:cubicBezTo>
                  <a:lnTo>
                    <a:pt x="429" y="84"/>
                  </a:lnTo>
                  <a:lnTo>
                    <a:pt x="37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8"/>
            <p:cNvSpPr/>
            <p:nvPr/>
          </p:nvSpPr>
          <p:spPr>
            <a:xfrm>
              <a:off x="1949050" y="4488775"/>
              <a:ext cx="83350" cy="112250"/>
            </a:xfrm>
            <a:custGeom>
              <a:rect b="b" l="l" r="r" t="t"/>
              <a:pathLst>
                <a:path extrusionOk="0" h="4490" w="3334">
                  <a:moveTo>
                    <a:pt x="369" y="1"/>
                  </a:moveTo>
                  <a:lnTo>
                    <a:pt x="0" y="263"/>
                  </a:lnTo>
                  <a:lnTo>
                    <a:pt x="2798" y="4489"/>
                  </a:lnTo>
                  <a:lnTo>
                    <a:pt x="3334" y="4489"/>
                  </a:lnTo>
                  <a:lnTo>
                    <a:pt x="36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8"/>
            <p:cNvSpPr/>
            <p:nvPr/>
          </p:nvSpPr>
          <p:spPr>
            <a:xfrm>
              <a:off x="1528150" y="4542950"/>
              <a:ext cx="62250" cy="58075"/>
            </a:xfrm>
            <a:custGeom>
              <a:rect b="b" l="l" r="r" t="t"/>
              <a:pathLst>
                <a:path extrusionOk="0" h="2323" w="2490">
                  <a:moveTo>
                    <a:pt x="251" y="1"/>
                  </a:moveTo>
                  <a:lnTo>
                    <a:pt x="1" y="382"/>
                  </a:lnTo>
                  <a:lnTo>
                    <a:pt x="1858" y="2322"/>
                  </a:lnTo>
                  <a:lnTo>
                    <a:pt x="2489" y="2322"/>
                  </a:lnTo>
                  <a:lnTo>
                    <a:pt x="25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8"/>
            <p:cNvSpPr/>
            <p:nvPr/>
          </p:nvSpPr>
          <p:spPr>
            <a:xfrm>
              <a:off x="1404925" y="4411375"/>
              <a:ext cx="121475" cy="132500"/>
            </a:xfrm>
            <a:custGeom>
              <a:rect b="b" l="l" r="r" t="t"/>
              <a:pathLst>
                <a:path extrusionOk="0" h="5300" w="4859">
                  <a:moveTo>
                    <a:pt x="131" y="1"/>
                  </a:moveTo>
                  <a:lnTo>
                    <a:pt x="131" y="1"/>
                  </a:lnTo>
                  <a:cubicBezTo>
                    <a:pt x="167" y="84"/>
                    <a:pt x="179" y="144"/>
                    <a:pt x="179" y="215"/>
                  </a:cubicBezTo>
                  <a:cubicBezTo>
                    <a:pt x="167" y="346"/>
                    <a:pt x="108" y="453"/>
                    <a:pt x="1" y="513"/>
                  </a:cubicBezTo>
                  <a:lnTo>
                    <a:pt x="4596" y="5299"/>
                  </a:lnTo>
                  <a:lnTo>
                    <a:pt x="4858" y="4918"/>
                  </a:lnTo>
                  <a:lnTo>
                    <a:pt x="13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8"/>
            <p:cNvSpPr/>
            <p:nvPr/>
          </p:nvSpPr>
          <p:spPr>
            <a:xfrm>
              <a:off x="1219200" y="4222975"/>
              <a:ext cx="181275" cy="185450"/>
            </a:xfrm>
            <a:custGeom>
              <a:rect b="b" l="l" r="r" t="t"/>
              <a:pathLst>
                <a:path extrusionOk="0" h="7418" w="7251">
                  <a:moveTo>
                    <a:pt x="333" y="0"/>
                  </a:moveTo>
                  <a:cubicBezTo>
                    <a:pt x="238" y="119"/>
                    <a:pt x="131" y="215"/>
                    <a:pt x="0" y="298"/>
                  </a:cubicBezTo>
                  <a:lnTo>
                    <a:pt x="6846" y="7418"/>
                  </a:lnTo>
                  <a:lnTo>
                    <a:pt x="6929" y="7394"/>
                  </a:lnTo>
                  <a:cubicBezTo>
                    <a:pt x="6965" y="7358"/>
                    <a:pt x="7013" y="7335"/>
                    <a:pt x="7072" y="7299"/>
                  </a:cubicBezTo>
                  <a:lnTo>
                    <a:pt x="7251" y="7204"/>
                  </a:lnTo>
                  <a:lnTo>
                    <a:pt x="33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8"/>
            <p:cNvSpPr/>
            <p:nvPr/>
          </p:nvSpPr>
          <p:spPr>
            <a:xfrm>
              <a:off x="1770450" y="4228325"/>
              <a:ext cx="568850" cy="372400"/>
            </a:xfrm>
            <a:custGeom>
              <a:rect b="b" l="l" r="r" t="t"/>
              <a:pathLst>
                <a:path extrusionOk="0" h="14896" w="22754">
                  <a:moveTo>
                    <a:pt x="22301" y="1"/>
                  </a:moveTo>
                  <a:lnTo>
                    <a:pt x="13764" y="5704"/>
                  </a:lnTo>
                  <a:lnTo>
                    <a:pt x="13335" y="5989"/>
                  </a:lnTo>
                  <a:lnTo>
                    <a:pt x="12538" y="6525"/>
                  </a:lnTo>
                  <a:lnTo>
                    <a:pt x="12538" y="6573"/>
                  </a:lnTo>
                  <a:cubicBezTo>
                    <a:pt x="12527" y="6795"/>
                    <a:pt x="12350" y="6944"/>
                    <a:pt x="12143" y="6944"/>
                  </a:cubicBezTo>
                  <a:cubicBezTo>
                    <a:pt x="12128" y="6944"/>
                    <a:pt x="12112" y="6944"/>
                    <a:pt x="12097" y="6942"/>
                  </a:cubicBezTo>
                  <a:cubicBezTo>
                    <a:pt x="12050" y="6942"/>
                    <a:pt x="12002" y="6930"/>
                    <a:pt x="11978" y="6906"/>
                  </a:cubicBezTo>
                  <a:lnTo>
                    <a:pt x="7561" y="9859"/>
                  </a:lnTo>
                  <a:cubicBezTo>
                    <a:pt x="7517" y="10045"/>
                    <a:pt x="7352" y="10171"/>
                    <a:pt x="7158" y="10171"/>
                  </a:cubicBezTo>
                  <a:cubicBezTo>
                    <a:pt x="7142" y="10171"/>
                    <a:pt x="7125" y="10170"/>
                    <a:pt x="7108" y="10169"/>
                  </a:cubicBezTo>
                  <a:lnTo>
                    <a:pt x="7085" y="10169"/>
                  </a:lnTo>
                  <a:lnTo>
                    <a:pt x="6882" y="10300"/>
                  </a:lnTo>
                  <a:lnTo>
                    <a:pt x="0" y="14895"/>
                  </a:lnTo>
                  <a:lnTo>
                    <a:pt x="798" y="14895"/>
                  </a:lnTo>
                  <a:lnTo>
                    <a:pt x="7120" y="10669"/>
                  </a:lnTo>
                  <a:lnTo>
                    <a:pt x="7501" y="10419"/>
                  </a:lnTo>
                  <a:lnTo>
                    <a:pt x="13788" y="6228"/>
                  </a:lnTo>
                  <a:lnTo>
                    <a:pt x="14228" y="5942"/>
                  </a:lnTo>
                  <a:lnTo>
                    <a:pt x="22229" y="596"/>
                  </a:lnTo>
                  <a:lnTo>
                    <a:pt x="22646" y="310"/>
                  </a:lnTo>
                  <a:cubicBezTo>
                    <a:pt x="22718" y="274"/>
                    <a:pt x="22753" y="203"/>
                    <a:pt x="22753" y="108"/>
                  </a:cubicBezTo>
                  <a:lnTo>
                    <a:pt x="22610" y="108"/>
                  </a:lnTo>
                  <a:cubicBezTo>
                    <a:pt x="22503" y="96"/>
                    <a:pt x="22396" y="60"/>
                    <a:pt x="2230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8"/>
            <p:cNvSpPr/>
            <p:nvPr/>
          </p:nvSpPr>
          <p:spPr>
            <a:xfrm>
              <a:off x="1757350" y="4183475"/>
              <a:ext cx="13125" cy="6775"/>
            </a:xfrm>
            <a:custGeom>
              <a:rect b="b" l="l" r="r" t="t"/>
              <a:pathLst>
                <a:path extrusionOk="0" h="271" w="525">
                  <a:moveTo>
                    <a:pt x="279" y="1"/>
                  </a:moveTo>
                  <a:cubicBezTo>
                    <a:pt x="207" y="1"/>
                    <a:pt x="134" y="35"/>
                    <a:pt x="96" y="104"/>
                  </a:cubicBezTo>
                  <a:lnTo>
                    <a:pt x="1" y="271"/>
                  </a:lnTo>
                  <a:cubicBezTo>
                    <a:pt x="80" y="226"/>
                    <a:pt x="153" y="202"/>
                    <a:pt x="229" y="202"/>
                  </a:cubicBezTo>
                  <a:cubicBezTo>
                    <a:pt x="255" y="202"/>
                    <a:pt x="282" y="205"/>
                    <a:pt x="310" y="211"/>
                  </a:cubicBezTo>
                  <a:cubicBezTo>
                    <a:pt x="382" y="211"/>
                    <a:pt x="441" y="235"/>
                    <a:pt x="501" y="247"/>
                  </a:cubicBezTo>
                  <a:cubicBezTo>
                    <a:pt x="524" y="163"/>
                    <a:pt x="489" y="68"/>
                    <a:pt x="417" y="33"/>
                  </a:cubicBezTo>
                  <a:lnTo>
                    <a:pt x="393" y="33"/>
                  </a:lnTo>
                  <a:cubicBezTo>
                    <a:pt x="359" y="11"/>
                    <a:pt x="319" y="1"/>
                    <a:pt x="27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8"/>
            <p:cNvSpPr/>
            <p:nvPr/>
          </p:nvSpPr>
          <p:spPr>
            <a:xfrm>
              <a:off x="1482325" y="4218800"/>
              <a:ext cx="269100" cy="382525"/>
            </a:xfrm>
            <a:custGeom>
              <a:rect b="b" l="l" r="r" t="t"/>
              <a:pathLst>
                <a:path extrusionOk="0" h="15301" w="10764">
                  <a:moveTo>
                    <a:pt x="10751" y="1"/>
                  </a:moveTo>
                  <a:lnTo>
                    <a:pt x="9906" y="477"/>
                  </a:lnTo>
                  <a:lnTo>
                    <a:pt x="1774" y="12633"/>
                  </a:lnTo>
                  <a:lnTo>
                    <a:pt x="1524" y="13026"/>
                  </a:lnTo>
                  <a:lnTo>
                    <a:pt x="0" y="15300"/>
                  </a:lnTo>
                  <a:lnTo>
                    <a:pt x="536" y="15300"/>
                  </a:lnTo>
                  <a:lnTo>
                    <a:pt x="1834" y="13359"/>
                  </a:lnTo>
                  <a:lnTo>
                    <a:pt x="2084" y="12967"/>
                  </a:lnTo>
                  <a:lnTo>
                    <a:pt x="10763" y="13"/>
                  </a:lnTo>
                  <a:lnTo>
                    <a:pt x="1075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8"/>
            <p:cNvSpPr/>
            <p:nvPr/>
          </p:nvSpPr>
          <p:spPr>
            <a:xfrm>
              <a:off x="1045650" y="4224750"/>
              <a:ext cx="149150" cy="194700"/>
            </a:xfrm>
            <a:custGeom>
              <a:rect b="b" l="l" r="r" t="t"/>
              <a:pathLst>
                <a:path extrusionOk="0" h="7788" w="5966">
                  <a:moveTo>
                    <a:pt x="5668" y="1"/>
                  </a:moveTo>
                  <a:lnTo>
                    <a:pt x="5597" y="48"/>
                  </a:lnTo>
                  <a:lnTo>
                    <a:pt x="1" y="7216"/>
                  </a:lnTo>
                  <a:lnTo>
                    <a:pt x="120" y="7787"/>
                  </a:lnTo>
                  <a:lnTo>
                    <a:pt x="5966" y="263"/>
                  </a:lnTo>
                  <a:cubicBezTo>
                    <a:pt x="5859" y="203"/>
                    <a:pt x="5739" y="108"/>
                    <a:pt x="5668"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8"/>
            <p:cNvSpPr/>
            <p:nvPr/>
          </p:nvSpPr>
          <p:spPr>
            <a:xfrm>
              <a:off x="892950" y="4416450"/>
              <a:ext cx="147075" cy="184575"/>
            </a:xfrm>
            <a:custGeom>
              <a:rect b="b" l="l" r="r" t="t"/>
              <a:pathLst>
                <a:path extrusionOk="0" h="7383" w="5883">
                  <a:moveTo>
                    <a:pt x="5751" y="0"/>
                  </a:moveTo>
                  <a:lnTo>
                    <a:pt x="1" y="7382"/>
                  </a:lnTo>
                  <a:lnTo>
                    <a:pt x="572" y="7382"/>
                  </a:lnTo>
                  <a:lnTo>
                    <a:pt x="5882" y="560"/>
                  </a:lnTo>
                  <a:lnTo>
                    <a:pt x="575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8"/>
            <p:cNvSpPr/>
            <p:nvPr/>
          </p:nvSpPr>
          <p:spPr>
            <a:xfrm>
              <a:off x="1395700" y="4211350"/>
              <a:ext cx="354825" cy="200650"/>
            </a:xfrm>
            <a:custGeom>
              <a:rect b="b" l="l" r="r" t="t"/>
              <a:pathLst>
                <a:path extrusionOk="0" h="8026" w="14193">
                  <a:moveTo>
                    <a:pt x="13835" y="1"/>
                  </a:moveTo>
                  <a:lnTo>
                    <a:pt x="179" y="7692"/>
                  </a:lnTo>
                  <a:lnTo>
                    <a:pt x="0" y="7788"/>
                  </a:lnTo>
                  <a:cubicBezTo>
                    <a:pt x="44" y="7770"/>
                    <a:pt x="81" y="7759"/>
                    <a:pt x="121" y="7759"/>
                  </a:cubicBezTo>
                  <a:cubicBezTo>
                    <a:pt x="136" y="7759"/>
                    <a:pt x="151" y="7761"/>
                    <a:pt x="167" y="7764"/>
                  </a:cubicBezTo>
                  <a:cubicBezTo>
                    <a:pt x="322" y="7788"/>
                    <a:pt x="441" y="7871"/>
                    <a:pt x="500" y="8026"/>
                  </a:cubicBezTo>
                  <a:lnTo>
                    <a:pt x="13359" y="787"/>
                  </a:lnTo>
                  <a:lnTo>
                    <a:pt x="14193" y="311"/>
                  </a:lnTo>
                  <a:cubicBezTo>
                    <a:pt x="14109" y="227"/>
                    <a:pt x="14050" y="120"/>
                    <a:pt x="1401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8"/>
            <p:cNvSpPr/>
            <p:nvPr/>
          </p:nvSpPr>
          <p:spPr>
            <a:xfrm>
              <a:off x="1092100" y="4407825"/>
              <a:ext cx="300350" cy="178900"/>
            </a:xfrm>
            <a:custGeom>
              <a:rect b="b" l="l" r="r" t="t"/>
              <a:pathLst>
                <a:path extrusionOk="0" h="7156" w="12014">
                  <a:moveTo>
                    <a:pt x="12013" y="0"/>
                  </a:moveTo>
                  <a:lnTo>
                    <a:pt x="11930" y="48"/>
                  </a:lnTo>
                  <a:lnTo>
                    <a:pt x="0" y="6751"/>
                  </a:lnTo>
                  <a:cubicBezTo>
                    <a:pt x="107" y="6858"/>
                    <a:pt x="179" y="7013"/>
                    <a:pt x="191" y="7156"/>
                  </a:cubicBezTo>
                  <a:lnTo>
                    <a:pt x="4941" y="4489"/>
                  </a:lnTo>
                  <a:cubicBezTo>
                    <a:pt x="4917" y="4429"/>
                    <a:pt x="4905" y="4370"/>
                    <a:pt x="4905" y="4298"/>
                  </a:cubicBezTo>
                  <a:cubicBezTo>
                    <a:pt x="4928" y="4069"/>
                    <a:pt x="5116" y="3928"/>
                    <a:pt x="5332" y="3928"/>
                  </a:cubicBezTo>
                  <a:cubicBezTo>
                    <a:pt x="5340" y="3928"/>
                    <a:pt x="5349" y="3929"/>
                    <a:pt x="5358" y="3929"/>
                  </a:cubicBezTo>
                  <a:cubicBezTo>
                    <a:pt x="5477" y="3941"/>
                    <a:pt x="5584" y="4001"/>
                    <a:pt x="5632" y="4096"/>
                  </a:cubicBezTo>
                  <a:lnTo>
                    <a:pt x="11930" y="548"/>
                  </a:lnTo>
                  <a:cubicBezTo>
                    <a:pt x="11871" y="476"/>
                    <a:pt x="11859" y="369"/>
                    <a:pt x="11859" y="262"/>
                  </a:cubicBezTo>
                  <a:cubicBezTo>
                    <a:pt x="11871" y="167"/>
                    <a:pt x="11918" y="72"/>
                    <a:pt x="1201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8"/>
            <p:cNvSpPr/>
            <p:nvPr/>
          </p:nvSpPr>
          <p:spPr>
            <a:xfrm>
              <a:off x="1231100" y="4199750"/>
              <a:ext cx="516150" cy="14325"/>
            </a:xfrm>
            <a:custGeom>
              <a:rect b="b" l="l" r="r" t="t"/>
              <a:pathLst>
                <a:path extrusionOk="0" h="573" w="20646">
                  <a:moveTo>
                    <a:pt x="20646" y="1"/>
                  </a:moveTo>
                  <a:lnTo>
                    <a:pt x="0" y="120"/>
                  </a:lnTo>
                  <a:cubicBezTo>
                    <a:pt x="36" y="239"/>
                    <a:pt x="48" y="346"/>
                    <a:pt x="36" y="465"/>
                  </a:cubicBezTo>
                  <a:cubicBezTo>
                    <a:pt x="36" y="489"/>
                    <a:pt x="24" y="536"/>
                    <a:pt x="24" y="572"/>
                  </a:cubicBezTo>
                  <a:lnTo>
                    <a:pt x="20443" y="453"/>
                  </a:lnTo>
                  <a:lnTo>
                    <a:pt x="20622" y="453"/>
                  </a:lnTo>
                  <a:cubicBezTo>
                    <a:pt x="20598" y="370"/>
                    <a:pt x="20586" y="286"/>
                    <a:pt x="20598" y="191"/>
                  </a:cubicBezTo>
                  <a:cubicBezTo>
                    <a:pt x="20598" y="120"/>
                    <a:pt x="20634" y="60"/>
                    <a:pt x="2064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8"/>
            <p:cNvSpPr/>
            <p:nvPr/>
          </p:nvSpPr>
          <p:spPr>
            <a:xfrm>
              <a:off x="889375" y="3382100"/>
              <a:ext cx="866225" cy="816200"/>
            </a:xfrm>
            <a:custGeom>
              <a:rect b="b" l="l" r="r" t="t"/>
              <a:pathLst>
                <a:path extrusionOk="0" h="32648" w="34649">
                  <a:moveTo>
                    <a:pt x="1" y="0"/>
                  </a:moveTo>
                  <a:lnTo>
                    <a:pt x="1" y="607"/>
                  </a:lnTo>
                  <a:lnTo>
                    <a:pt x="34327" y="32647"/>
                  </a:lnTo>
                  <a:cubicBezTo>
                    <a:pt x="34410" y="32516"/>
                    <a:pt x="34505" y="32397"/>
                    <a:pt x="34648" y="32338"/>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8"/>
            <p:cNvSpPr/>
            <p:nvPr/>
          </p:nvSpPr>
          <p:spPr>
            <a:xfrm>
              <a:off x="953675" y="3873825"/>
              <a:ext cx="242625" cy="319700"/>
            </a:xfrm>
            <a:custGeom>
              <a:rect b="b" l="l" r="r" t="t"/>
              <a:pathLst>
                <a:path extrusionOk="0" h="12788" w="9705">
                  <a:moveTo>
                    <a:pt x="358" y="0"/>
                  </a:moveTo>
                  <a:cubicBezTo>
                    <a:pt x="251" y="107"/>
                    <a:pt x="132" y="191"/>
                    <a:pt x="1" y="274"/>
                  </a:cubicBezTo>
                  <a:lnTo>
                    <a:pt x="9347" y="12788"/>
                  </a:lnTo>
                  <a:cubicBezTo>
                    <a:pt x="9430" y="12669"/>
                    <a:pt x="9549" y="12573"/>
                    <a:pt x="9704" y="12514"/>
                  </a:cubicBezTo>
                  <a:lnTo>
                    <a:pt x="35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8"/>
            <p:cNvSpPr/>
            <p:nvPr/>
          </p:nvSpPr>
          <p:spPr>
            <a:xfrm>
              <a:off x="1015000" y="4311375"/>
              <a:ext cx="67875" cy="261950"/>
            </a:xfrm>
            <a:custGeom>
              <a:rect b="b" l="l" r="r" t="t"/>
              <a:pathLst>
                <a:path extrusionOk="0" h="10478" w="2715">
                  <a:moveTo>
                    <a:pt x="405" y="0"/>
                  </a:moveTo>
                  <a:lnTo>
                    <a:pt x="0" y="227"/>
                  </a:lnTo>
                  <a:lnTo>
                    <a:pt x="893" y="4215"/>
                  </a:lnTo>
                  <a:lnTo>
                    <a:pt x="1012" y="4775"/>
                  </a:lnTo>
                  <a:lnTo>
                    <a:pt x="2263" y="10478"/>
                  </a:lnTo>
                  <a:cubicBezTo>
                    <a:pt x="2355" y="10432"/>
                    <a:pt x="2447" y="10414"/>
                    <a:pt x="2545" y="10414"/>
                  </a:cubicBezTo>
                  <a:cubicBezTo>
                    <a:pt x="2573" y="10414"/>
                    <a:pt x="2602" y="10416"/>
                    <a:pt x="2632" y="10418"/>
                  </a:cubicBezTo>
                  <a:cubicBezTo>
                    <a:pt x="2667" y="10418"/>
                    <a:pt x="2679" y="10430"/>
                    <a:pt x="2715" y="10430"/>
                  </a:cubicBezTo>
                  <a:lnTo>
                    <a:pt x="1358" y="4322"/>
                  </a:lnTo>
                  <a:lnTo>
                    <a:pt x="1239" y="3751"/>
                  </a:lnTo>
                  <a:lnTo>
                    <a:pt x="40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8"/>
            <p:cNvSpPr/>
            <p:nvPr/>
          </p:nvSpPr>
          <p:spPr>
            <a:xfrm>
              <a:off x="1011725" y="4302450"/>
              <a:ext cx="2100" cy="2700"/>
            </a:xfrm>
            <a:custGeom>
              <a:rect b="b" l="l" r="r" t="t"/>
              <a:pathLst>
                <a:path extrusionOk="0" h="108" w="84">
                  <a:moveTo>
                    <a:pt x="0" y="0"/>
                  </a:moveTo>
                  <a:lnTo>
                    <a:pt x="24" y="107"/>
                  </a:lnTo>
                  <a:lnTo>
                    <a:pt x="84" y="72"/>
                  </a:lnTo>
                  <a:cubicBezTo>
                    <a:pt x="48" y="60"/>
                    <a:pt x="12" y="36"/>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8"/>
            <p:cNvSpPr/>
            <p:nvPr/>
          </p:nvSpPr>
          <p:spPr>
            <a:xfrm>
              <a:off x="919450" y="3886925"/>
              <a:ext cx="99725" cy="406625"/>
            </a:xfrm>
            <a:custGeom>
              <a:rect b="b" l="l" r="r" t="t"/>
              <a:pathLst>
                <a:path extrusionOk="0" h="16265" w="3989">
                  <a:moveTo>
                    <a:pt x="12" y="0"/>
                  </a:moveTo>
                  <a:cubicBezTo>
                    <a:pt x="0" y="24"/>
                    <a:pt x="0" y="72"/>
                    <a:pt x="12" y="107"/>
                  </a:cubicBezTo>
                  <a:lnTo>
                    <a:pt x="3596" y="16264"/>
                  </a:lnTo>
                  <a:cubicBezTo>
                    <a:pt x="3644" y="16074"/>
                    <a:pt x="3810" y="15955"/>
                    <a:pt x="3989" y="15955"/>
                  </a:cubicBezTo>
                  <a:lnTo>
                    <a:pt x="441" y="12"/>
                  </a:lnTo>
                  <a:lnTo>
                    <a:pt x="167" y="12"/>
                  </a:lnTo>
                  <a:cubicBezTo>
                    <a:pt x="119" y="12"/>
                    <a:pt x="60" y="0"/>
                    <a:pt x="1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8"/>
            <p:cNvSpPr/>
            <p:nvPr/>
          </p:nvSpPr>
          <p:spPr>
            <a:xfrm>
              <a:off x="889075" y="4214625"/>
              <a:ext cx="298000" cy="168500"/>
            </a:xfrm>
            <a:custGeom>
              <a:rect b="b" l="l" r="r" t="t"/>
              <a:pathLst>
                <a:path extrusionOk="0" h="6740" w="11920">
                  <a:moveTo>
                    <a:pt x="11717" y="1"/>
                  </a:moveTo>
                  <a:lnTo>
                    <a:pt x="5621" y="3251"/>
                  </a:lnTo>
                  <a:lnTo>
                    <a:pt x="5621" y="3287"/>
                  </a:lnTo>
                  <a:cubicBezTo>
                    <a:pt x="5586" y="3506"/>
                    <a:pt x="5407" y="3669"/>
                    <a:pt x="5191" y="3669"/>
                  </a:cubicBezTo>
                  <a:cubicBezTo>
                    <a:pt x="5183" y="3669"/>
                    <a:pt x="5176" y="3668"/>
                    <a:pt x="5168" y="3668"/>
                  </a:cubicBezTo>
                  <a:cubicBezTo>
                    <a:pt x="5097" y="3668"/>
                    <a:pt x="5037" y="3632"/>
                    <a:pt x="4978" y="3585"/>
                  </a:cubicBezTo>
                  <a:lnTo>
                    <a:pt x="4918" y="3620"/>
                  </a:lnTo>
                  <a:lnTo>
                    <a:pt x="1" y="6240"/>
                  </a:lnTo>
                  <a:lnTo>
                    <a:pt x="1" y="6740"/>
                  </a:lnTo>
                  <a:lnTo>
                    <a:pt x="5025" y="4085"/>
                  </a:lnTo>
                  <a:lnTo>
                    <a:pt x="5418" y="3859"/>
                  </a:lnTo>
                  <a:lnTo>
                    <a:pt x="11836" y="453"/>
                  </a:lnTo>
                  <a:lnTo>
                    <a:pt x="11919" y="406"/>
                  </a:lnTo>
                  <a:cubicBezTo>
                    <a:pt x="11824" y="287"/>
                    <a:pt x="11752" y="156"/>
                    <a:pt x="1171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8"/>
            <p:cNvSpPr/>
            <p:nvPr/>
          </p:nvSpPr>
          <p:spPr>
            <a:xfrm>
              <a:off x="889375" y="3623200"/>
              <a:ext cx="34550" cy="166100"/>
            </a:xfrm>
            <a:custGeom>
              <a:rect b="b" l="l" r="r" t="t"/>
              <a:pathLst>
                <a:path extrusionOk="0" h="6644" w="1382">
                  <a:moveTo>
                    <a:pt x="1" y="0"/>
                  </a:moveTo>
                  <a:lnTo>
                    <a:pt x="1" y="2155"/>
                  </a:lnTo>
                  <a:lnTo>
                    <a:pt x="953" y="6644"/>
                  </a:lnTo>
                  <a:cubicBezTo>
                    <a:pt x="1084" y="6608"/>
                    <a:pt x="1227" y="6573"/>
                    <a:pt x="1382" y="6561"/>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8"/>
            <p:cNvSpPr/>
            <p:nvPr/>
          </p:nvSpPr>
          <p:spPr>
            <a:xfrm>
              <a:off x="889075" y="3786975"/>
              <a:ext cx="91725" cy="100275"/>
            </a:xfrm>
            <a:custGeom>
              <a:rect b="b" l="l" r="r" t="t"/>
              <a:pathLst>
                <a:path extrusionOk="0" h="4011" w="3669">
                  <a:moveTo>
                    <a:pt x="1573" y="1"/>
                  </a:moveTo>
                  <a:cubicBezTo>
                    <a:pt x="1513" y="1"/>
                    <a:pt x="1454" y="4"/>
                    <a:pt x="1394" y="10"/>
                  </a:cubicBezTo>
                  <a:cubicBezTo>
                    <a:pt x="1239" y="22"/>
                    <a:pt x="1096" y="57"/>
                    <a:pt x="953" y="93"/>
                  </a:cubicBezTo>
                  <a:cubicBezTo>
                    <a:pt x="584" y="212"/>
                    <a:pt x="239" y="450"/>
                    <a:pt x="1" y="748"/>
                  </a:cubicBezTo>
                  <a:lnTo>
                    <a:pt x="1" y="3272"/>
                  </a:lnTo>
                  <a:cubicBezTo>
                    <a:pt x="299" y="3641"/>
                    <a:pt x="739" y="3903"/>
                    <a:pt x="1227" y="3998"/>
                  </a:cubicBezTo>
                  <a:cubicBezTo>
                    <a:pt x="1275" y="4010"/>
                    <a:pt x="1334" y="4010"/>
                    <a:pt x="1370" y="4010"/>
                  </a:cubicBezTo>
                  <a:lnTo>
                    <a:pt x="1680" y="4010"/>
                  </a:lnTo>
                  <a:cubicBezTo>
                    <a:pt x="2001" y="3998"/>
                    <a:pt x="2311" y="3891"/>
                    <a:pt x="2585" y="3748"/>
                  </a:cubicBezTo>
                  <a:cubicBezTo>
                    <a:pt x="2716" y="3665"/>
                    <a:pt x="2835" y="3581"/>
                    <a:pt x="2942" y="3474"/>
                  </a:cubicBezTo>
                  <a:cubicBezTo>
                    <a:pt x="3287" y="3153"/>
                    <a:pt x="3525" y="2700"/>
                    <a:pt x="3561" y="2200"/>
                  </a:cubicBezTo>
                  <a:cubicBezTo>
                    <a:pt x="3668" y="1093"/>
                    <a:pt x="2847" y="117"/>
                    <a:pt x="1751" y="10"/>
                  </a:cubicBezTo>
                  <a:cubicBezTo>
                    <a:pt x="1692" y="4"/>
                    <a:pt x="1632" y="1"/>
                    <a:pt x="157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8"/>
            <p:cNvSpPr/>
            <p:nvPr/>
          </p:nvSpPr>
          <p:spPr>
            <a:xfrm>
              <a:off x="3670975" y="4475375"/>
              <a:ext cx="17900" cy="18025"/>
            </a:xfrm>
            <a:custGeom>
              <a:rect b="b" l="l" r="r" t="t"/>
              <a:pathLst>
                <a:path extrusionOk="0" h="721" w="716">
                  <a:moveTo>
                    <a:pt x="358" y="0"/>
                  </a:moveTo>
                  <a:cubicBezTo>
                    <a:pt x="177" y="0"/>
                    <a:pt x="12" y="129"/>
                    <a:pt x="1" y="334"/>
                  </a:cubicBezTo>
                  <a:cubicBezTo>
                    <a:pt x="1" y="394"/>
                    <a:pt x="1" y="441"/>
                    <a:pt x="25" y="501"/>
                  </a:cubicBezTo>
                  <a:cubicBezTo>
                    <a:pt x="72" y="620"/>
                    <a:pt x="179" y="715"/>
                    <a:pt x="322" y="715"/>
                  </a:cubicBezTo>
                  <a:cubicBezTo>
                    <a:pt x="341" y="719"/>
                    <a:pt x="359" y="720"/>
                    <a:pt x="377" y="720"/>
                  </a:cubicBezTo>
                  <a:cubicBezTo>
                    <a:pt x="546" y="720"/>
                    <a:pt x="694" y="576"/>
                    <a:pt x="715" y="394"/>
                  </a:cubicBezTo>
                  <a:cubicBezTo>
                    <a:pt x="715" y="322"/>
                    <a:pt x="691" y="239"/>
                    <a:pt x="668" y="179"/>
                  </a:cubicBezTo>
                  <a:cubicBezTo>
                    <a:pt x="608" y="96"/>
                    <a:pt x="513" y="25"/>
                    <a:pt x="382" y="1"/>
                  </a:cubicBezTo>
                  <a:cubicBezTo>
                    <a:pt x="374" y="0"/>
                    <a:pt x="366" y="0"/>
                    <a:pt x="35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8"/>
            <p:cNvSpPr/>
            <p:nvPr/>
          </p:nvSpPr>
          <p:spPr>
            <a:xfrm>
              <a:off x="2319625" y="4195250"/>
              <a:ext cx="36625" cy="35925"/>
            </a:xfrm>
            <a:custGeom>
              <a:rect b="b" l="l" r="r" t="t"/>
              <a:pathLst>
                <a:path extrusionOk="0" h="1437" w="1465">
                  <a:moveTo>
                    <a:pt x="741" y="1"/>
                  </a:moveTo>
                  <a:cubicBezTo>
                    <a:pt x="356" y="1"/>
                    <a:pt x="35" y="290"/>
                    <a:pt x="12" y="657"/>
                  </a:cubicBezTo>
                  <a:cubicBezTo>
                    <a:pt x="0" y="943"/>
                    <a:pt x="131" y="1193"/>
                    <a:pt x="346" y="1324"/>
                  </a:cubicBezTo>
                  <a:cubicBezTo>
                    <a:pt x="441" y="1383"/>
                    <a:pt x="548" y="1431"/>
                    <a:pt x="667" y="1431"/>
                  </a:cubicBezTo>
                  <a:cubicBezTo>
                    <a:pt x="683" y="1435"/>
                    <a:pt x="698" y="1436"/>
                    <a:pt x="711" y="1436"/>
                  </a:cubicBezTo>
                  <a:cubicBezTo>
                    <a:pt x="739" y="1436"/>
                    <a:pt x="762" y="1431"/>
                    <a:pt x="786" y="1431"/>
                  </a:cubicBezTo>
                  <a:cubicBezTo>
                    <a:pt x="1132" y="1383"/>
                    <a:pt x="1405" y="1133"/>
                    <a:pt x="1441" y="776"/>
                  </a:cubicBezTo>
                  <a:cubicBezTo>
                    <a:pt x="1465" y="371"/>
                    <a:pt x="1167" y="38"/>
                    <a:pt x="786" y="2"/>
                  </a:cubicBezTo>
                  <a:cubicBezTo>
                    <a:pt x="771" y="1"/>
                    <a:pt x="756" y="1"/>
                    <a:pt x="74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8"/>
            <p:cNvSpPr/>
            <p:nvPr/>
          </p:nvSpPr>
          <p:spPr>
            <a:xfrm>
              <a:off x="1181675" y="4184500"/>
              <a:ext cx="50625" cy="49950"/>
            </a:xfrm>
            <a:custGeom>
              <a:rect b="b" l="l" r="r" t="t"/>
              <a:pathLst>
                <a:path extrusionOk="0" h="1998" w="2025">
                  <a:moveTo>
                    <a:pt x="1021" y="0"/>
                  </a:moveTo>
                  <a:cubicBezTo>
                    <a:pt x="872" y="0"/>
                    <a:pt x="724" y="27"/>
                    <a:pt x="584" y="87"/>
                  </a:cubicBezTo>
                  <a:cubicBezTo>
                    <a:pt x="429" y="134"/>
                    <a:pt x="310" y="242"/>
                    <a:pt x="227" y="361"/>
                  </a:cubicBezTo>
                  <a:cubicBezTo>
                    <a:pt x="108" y="503"/>
                    <a:pt x="37" y="706"/>
                    <a:pt x="13" y="908"/>
                  </a:cubicBezTo>
                  <a:cubicBezTo>
                    <a:pt x="1" y="1015"/>
                    <a:pt x="13" y="1123"/>
                    <a:pt x="37" y="1218"/>
                  </a:cubicBezTo>
                  <a:cubicBezTo>
                    <a:pt x="60" y="1373"/>
                    <a:pt x="132" y="1504"/>
                    <a:pt x="227" y="1623"/>
                  </a:cubicBezTo>
                  <a:cubicBezTo>
                    <a:pt x="310" y="1730"/>
                    <a:pt x="418" y="1813"/>
                    <a:pt x="537" y="1896"/>
                  </a:cubicBezTo>
                  <a:cubicBezTo>
                    <a:pt x="656" y="1956"/>
                    <a:pt x="787" y="1992"/>
                    <a:pt x="930" y="1992"/>
                  </a:cubicBezTo>
                  <a:cubicBezTo>
                    <a:pt x="964" y="1996"/>
                    <a:pt x="998" y="1998"/>
                    <a:pt x="1033" y="1998"/>
                  </a:cubicBezTo>
                  <a:cubicBezTo>
                    <a:pt x="1203" y="1998"/>
                    <a:pt x="1372" y="1950"/>
                    <a:pt x="1501" y="1861"/>
                  </a:cubicBezTo>
                  <a:cubicBezTo>
                    <a:pt x="1632" y="1789"/>
                    <a:pt x="1739" y="1682"/>
                    <a:pt x="1834" y="1563"/>
                  </a:cubicBezTo>
                  <a:cubicBezTo>
                    <a:pt x="1906" y="1456"/>
                    <a:pt x="1965" y="1325"/>
                    <a:pt x="2001" y="1194"/>
                  </a:cubicBezTo>
                  <a:cubicBezTo>
                    <a:pt x="2013" y="1158"/>
                    <a:pt x="2013" y="1123"/>
                    <a:pt x="2013" y="1087"/>
                  </a:cubicBezTo>
                  <a:cubicBezTo>
                    <a:pt x="2025" y="968"/>
                    <a:pt x="2013" y="861"/>
                    <a:pt x="1977" y="742"/>
                  </a:cubicBezTo>
                  <a:cubicBezTo>
                    <a:pt x="1882" y="349"/>
                    <a:pt x="1537" y="27"/>
                    <a:pt x="1108" y="3"/>
                  </a:cubicBezTo>
                  <a:cubicBezTo>
                    <a:pt x="1079" y="1"/>
                    <a:pt x="1050" y="0"/>
                    <a:pt x="102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8"/>
            <p:cNvSpPr/>
            <p:nvPr/>
          </p:nvSpPr>
          <p:spPr>
            <a:xfrm>
              <a:off x="1061125" y="4571450"/>
              <a:ext cx="36050" cy="28975"/>
            </a:xfrm>
            <a:custGeom>
              <a:rect b="b" l="l" r="r" t="t"/>
              <a:pathLst>
                <a:path extrusionOk="0" h="1159" w="1442">
                  <a:moveTo>
                    <a:pt x="720" y="0"/>
                  </a:moveTo>
                  <a:cubicBezTo>
                    <a:pt x="615" y="0"/>
                    <a:pt x="516" y="24"/>
                    <a:pt x="418" y="63"/>
                  </a:cubicBezTo>
                  <a:cubicBezTo>
                    <a:pt x="191" y="170"/>
                    <a:pt x="37" y="373"/>
                    <a:pt x="13" y="646"/>
                  </a:cubicBezTo>
                  <a:cubicBezTo>
                    <a:pt x="1" y="837"/>
                    <a:pt x="60" y="1027"/>
                    <a:pt x="179" y="1158"/>
                  </a:cubicBezTo>
                  <a:lnTo>
                    <a:pt x="1251" y="1158"/>
                  </a:lnTo>
                  <a:cubicBezTo>
                    <a:pt x="1358" y="1063"/>
                    <a:pt x="1418" y="908"/>
                    <a:pt x="1430" y="766"/>
                  </a:cubicBezTo>
                  <a:cubicBezTo>
                    <a:pt x="1441" y="718"/>
                    <a:pt x="1430" y="670"/>
                    <a:pt x="1430" y="611"/>
                  </a:cubicBezTo>
                  <a:cubicBezTo>
                    <a:pt x="1418" y="468"/>
                    <a:pt x="1346" y="313"/>
                    <a:pt x="1239" y="206"/>
                  </a:cubicBezTo>
                  <a:cubicBezTo>
                    <a:pt x="1132" y="111"/>
                    <a:pt x="1013" y="51"/>
                    <a:pt x="870" y="15"/>
                  </a:cubicBezTo>
                  <a:cubicBezTo>
                    <a:pt x="834" y="15"/>
                    <a:pt x="822" y="4"/>
                    <a:pt x="787" y="4"/>
                  </a:cubicBezTo>
                  <a:cubicBezTo>
                    <a:pt x="764" y="1"/>
                    <a:pt x="742" y="0"/>
                    <a:pt x="72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8"/>
            <p:cNvSpPr/>
            <p:nvPr/>
          </p:nvSpPr>
          <p:spPr>
            <a:xfrm>
              <a:off x="1745750" y="4188500"/>
              <a:ext cx="36925" cy="35975"/>
            </a:xfrm>
            <a:custGeom>
              <a:rect b="b" l="l" r="r" t="t"/>
              <a:pathLst>
                <a:path extrusionOk="0" h="1439" w="1477">
                  <a:moveTo>
                    <a:pt x="720" y="1"/>
                  </a:moveTo>
                  <a:cubicBezTo>
                    <a:pt x="643" y="1"/>
                    <a:pt x="566" y="20"/>
                    <a:pt x="488" y="46"/>
                  </a:cubicBezTo>
                  <a:cubicBezTo>
                    <a:pt x="465" y="70"/>
                    <a:pt x="441" y="70"/>
                    <a:pt x="417" y="82"/>
                  </a:cubicBezTo>
                  <a:cubicBezTo>
                    <a:pt x="286" y="153"/>
                    <a:pt x="167" y="260"/>
                    <a:pt x="107" y="391"/>
                  </a:cubicBezTo>
                  <a:cubicBezTo>
                    <a:pt x="84" y="403"/>
                    <a:pt x="84" y="439"/>
                    <a:pt x="72" y="451"/>
                  </a:cubicBezTo>
                  <a:cubicBezTo>
                    <a:pt x="48" y="510"/>
                    <a:pt x="24" y="582"/>
                    <a:pt x="24" y="641"/>
                  </a:cubicBezTo>
                  <a:cubicBezTo>
                    <a:pt x="0" y="736"/>
                    <a:pt x="0" y="820"/>
                    <a:pt x="36" y="903"/>
                  </a:cubicBezTo>
                  <a:cubicBezTo>
                    <a:pt x="60" y="1022"/>
                    <a:pt x="119" y="1117"/>
                    <a:pt x="214" y="1213"/>
                  </a:cubicBezTo>
                  <a:lnTo>
                    <a:pt x="226" y="1225"/>
                  </a:lnTo>
                  <a:cubicBezTo>
                    <a:pt x="345" y="1344"/>
                    <a:pt x="488" y="1415"/>
                    <a:pt x="667" y="1439"/>
                  </a:cubicBezTo>
                  <a:cubicBezTo>
                    <a:pt x="762" y="1439"/>
                    <a:pt x="846" y="1439"/>
                    <a:pt x="941" y="1403"/>
                  </a:cubicBezTo>
                  <a:cubicBezTo>
                    <a:pt x="1084" y="1356"/>
                    <a:pt x="1227" y="1272"/>
                    <a:pt x="1310" y="1153"/>
                  </a:cubicBezTo>
                  <a:cubicBezTo>
                    <a:pt x="1381" y="1046"/>
                    <a:pt x="1441" y="927"/>
                    <a:pt x="1441" y="784"/>
                  </a:cubicBezTo>
                  <a:cubicBezTo>
                    <a:pt x="1477" y="451"/>
                    <a:pt x="1274" y="165"/>
                    <a:pt x="1000" y="46"/>
                  </a:cubicBezTo>
                  <a:cubicBezTo>
                    <a:pt x="941" y="22"/>
                    <a:pt x="869" y="10"/>
                    <a:pt x="810" y="10"/>
                  </a:cubicBezTo>
                  <a:cubicBezTo>
                    <a:pt x="780" y="3"/>
                    <a:pt x="750" y="1"/>
                    <a:pt x="72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8"/>
            <p:cNvSpPr/>
            <p:nvPr/>
          </p:nvSpPr>
          <p:spPr>
            <a:xfrm>
              <a:off x="3568600" y="4511575"/>
              <a:ext cx="36025" cy="35350"/>
            </a:xfrm>
            <a:custGeom>
              <a:rect b="b" l="l" r="r" t="t"/>
              <a:pathLst>
                <a:path extrusionOk="0" h="1414" w="1441">
                  <a:moveTo>
                    <a:pt x="703" y="0"/>
                  </a:moveTo>
                  <a:cubicBezTo>
                    <a:pt x="544" y="0"/>
                    <a:pt x="394" y="58"/>
                    <a:pt x="262" y="160"/>
                  </a:cubicBezTo>
                  <a:cubicBezTo>
                    <a:pt x="143" y="255"/>
                    <a:pt x="71" y="386"/>
                    <a:pt x="24" y="553"/>
                  </a:cubicBezTo>
                  <a:cubicBezTo>
                    <a:pt x="12" y="577"/>
                    <a:pt x="12" y="624"/>
                    <a:pt x="12" y="660"/>
                  </a:cubicBezTo>
                  <a:cubicBezTo>
                    <a:pt x="0" y="839"/>
                    <a:pt x="48" y="994"/>
                    <a:pt x="143" y="1136"/>
                  </a:cubicBezTo>
                  <a:cubicBezTo>
                    <a:pt x="250" y="1267"/>
                    <a:pt x="405" y="1375"/>
                    <a:pt x="572" y="1398"/>
                  </a:cubicBezTo>
                  <a:cubicBezTo>
                    <a:pt x="607" y="1398"/>
                    <a:pt x="619" y="1410"/>
                    <a:pt x="655" y="1410"/>
                  </a:cubicBezTo>
                  <a:cubicBezTo>
                    <a:pt x="677" y="1413"/>
                    <a:pt x="699" y="1414"/>
                    <a:pt x="721" y="1414"/>
                  </a:cubicBezTo>
                  <a:cubicBezTo>
                    <a:pt x="913" y="1414"/>
                    <a:pt x="1098" y="1324"/>
                    <a:pt x="1226" y="1196"/>
                  </a:cubicBezTo>
                  <a:cubicBezTo>
                    <a:pt x="1286" y="1136"/>
                    <a:pt x="1334" y="1053"/>
                    <a:pt x="1369" y="982"/>
                  </a:cubicBezTo>
                  <a:cubicBezTo>
                    <a:pt x="1393" y="910"/>
                    <a:pt x="1405" y="851"/>
                    <a:pt x="1429" y="779"/>
                  </a:cubicBezTo>
                  <a:cubicBezTo>
                    <a:pt x="1441" y="672"/>
                    <a:pt x="1429" y="565"/>
                    <a:pt x="1393" y="482"/>
                  </a:cubicBezTo>
                  <a:cubicBezTo>
                    <a:pt x="1310" y="220"/>
                    <a:pt x="1072" y="29"/>
                    <a:pt x="786" y="5"/>
                  </a:cubicBezTo>
                  <a:cubicBezTo>
                    <a:pt x="758" y="2"/>
                    <a:pt x="731" y="0"/>
                    <a:pt x="70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8"/>
            <p:cNvSpPr/>
            <p:nvPr/>
          </p:nvSpPr>
          <p:spPr>
            <a:xfrm>
              <a:off x="2968800" y="4112475"/>
              <a:ext cx="37550" cy="35500"/>
            </a:xfrm>
            <a:custGeom>
              <a:rect b="b" l="l" r="r" t="t"/>
              <a:pathLst>
                <a:path extrusionOk="0" h="1420" w="1502">
                  <a:moveTo>
                    <a:pt x="736" y="0"/>
                  </a:moveTo>
                  <a:cubicBezTo>
                    <a:pt x="380" y="0"/>
                    <a:pt x="59" y="287"/>
                    <a:pt x="25" y="658"/>
                  </a:cubicBezTo>
                  <a:cubicBezTo>
                    <a:pt x="1" y="896"/>
                    <a:pt x="96" y="1122"/>
                    <a:pt x="263" y="1277"/>
                  </a:cubicBezTo>
                  <a:cubicBezTo>
                    <a:pt x="382" y="1349"/>
                    <a:pt x="525" y="1408"/>
                    <a:pt x="703" y="1420"/>
                  </a:cubicBezTo>
                  <a:lnTo>
                    <a:pt x="775" y="1420"/>
                  </a:lnTo>
                  <a:cubicBezTo>
                    <a:pt x="918" y="1408"/>
                    <a:pt x="1073" y="1349"/>
                    <a:pt x="1192" y="1265"/>
                  </a:cubicBezTo>
                  <a:cubicBezTo>
                    <a:pt x="1334" y="1146"/>
                    <a:pt x="1430" y="979"/>
                    <a:pt x="1454" y="777"/>
                  </a:cubicBezTo>
                  <a:cubicBezTo>
                    <a:pt x="1501" y="396"/>
                    <a:pt x="1203" y="39"/>
                    <a:pt x="799" y="3"/>
                  </a:cubicBezTo>
                  <a:cubicBezTo>
                    <a:pt x="778" y="1"/>
                    <a:pt x="757" y="0"/>
                    <a:pt x="73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8"/>
            <p:cNvSpPr/>
            <p:nvPr/>
          </p:nvSpPr>
          <p:spPr>
            <a:xfrm>
              <a:off x="1008750" y="4285475"/>
              <a:ext cx="20850" cy="20875"/>
            </a:xfrm>
            <a:custGeom>
              <a:rect b="b" l="l" r="r" t="t"/>
              <a:pathLst>
                <a:path extrusionOk="0" h="835" w="834">
                  <a:moveTo>
                    <a:pt x="417" y="1"/>
                  </a:moveTo>
                  <a:cubicBezTo>
                    <a:pt x="215" y="1"/>
                    <a:pt x="72" y="132"/>
                    <a:pt x="24" y="310"/>
                  </a:cubicBezTo>
                  <a:cubicBezTo>
                    <a:pt x="24" y="322"/>
                    <a:pt x="12" y="358"/>
                    <a:pt x="12" y="370"/>
                  </a:cubicBezTo>
                  <a:cubicBezTo>
                    <a:pt x="0" y="489"/>
                    <a:pt x="36" y="596"/>
                    <a:pt x="107" y="679"/>
                  </a:cubicBezTo>
                  <a:cubicBezTo>
                    <a:pt x="131" y="715"/>
                    <a:pt x="167" y="739"/>
                    <a:pt x="191" y="751"/>
                  </a:cubicBezTo>
                  <a:cubicBezTo>
                    <a:pt x="250" y="798"/>
                    <a:pt x="310" y="834"/>
                    <a:pt x="381" y="834"/>
                  </a:cubicBezTo>
                  <a:cubicBezTo>
                    <a:pt x="389" y="834"/>
                    <a:pt x="396" y="835"/>
                    <a:pt x="404" y="835"/>
                  </a:cubicBezTo>
                  <a:cubicBezTo>
                    <a:pt x="620" y="835"/>
                    <a:pt x="799" y="672"/>
                    <a:pt x="834" y="453"/>
                  </a:cubicBezTo>
                  <a:lnTo>
                    <a:pt x="834" y="417"/>
                  </a:lnTo>
                  <a:cubicBezTo>
                    <a:pt x="834" y="203"/>
                    <a:pt x="679" y="24"/>
                    <a:pt x="4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8"/>
            <p:cNvSpPr/>
            <p:nvPr/>
          </p:nvSpPr>
          <p:spPr>
            <a:xfrm>
              <a:off x="1388550" y="4405125"/>
              <a:ext cx="20875" cy="20950"/>
            </a:xfrm>
            <a:custGeom>
              <a:rect b="b" l="l" r="r" t="t"/>
              <a:pathLst>
                <a:path extrusionOk="0" h="838" w="835">
                  <a:moveTo>
                    <a:pt x="465" y="1"/>
                  </a:moveTo>
                  <a:cubicBezTo>
                    <a:pt x="405" y="1"/>
                    <a:pt x="346" y="1"/>
                    <a:pt x="298" y="13"/>
                  </a:cubicBezTo>
                  <a:cubicBezTo>
                    <a:pt x="239" y="37"/>
                    <a:pt x="191" y="60"/>
                    <a:pt x="155" y="108"/>
                  </a:cubicBezTo>
                  <a:cubicBezTo>
                    <a:pt x="72" y="168"/>
                    <a:pt x="13" y="275"/>
                    <a:pt x="13" y="370"/>
                  </a:cubicBezTo>
                  <a:cubicBezTo>
                    <a:pt x="1" y="477"/>
                    <a:pt x="36" y="572"/>
                    <a:pt x="96" y="656"/>
                  </a:cubicBezTo>
                  <a:cubicBezTo>
                    <a:pt x="155" y="751"/>
                    <a:pt x="251" y="822"/>
                    <a:pt x="394" y="834"/>
                  </a:cubicBezTo>
                  <a:cubicBezTo>
                    <a:pt x="409" y="836"/>
                    <a:pt x="425" y="837"/>
                    <a:pt x="441" y="837"/>
                  </a:cubicBezTo>
                  <a:cubicBezTo>
                    <a:pt x="520" y="837"/>
                    <a:pt x="596" y="813"/>
                    <a:pt x="656" y="763"/>
                  </a:cubicBezTo>
                  <a:cubicBezTo>
                    <a:pt x="751" y="703"/>
                    <a:pt x="822" y="584"/>
                    <a:pt x="834" y="465"/>
                  </a:cubicBezTo>
                  <a:cubicBezTo>
                    <a:pt x="834" y="394"/>
                    <a:pt x="834" y="334"/>
                    <a:pt x="810" y="275"/>
                  </a:cubicBezTo>
                  <a:lnTo>
                    <a:pt x="810" y="251"/>
                  </a:lnTo>
                  <a:cubicBezTo>
                    <a:pt x="751" y="120"/>
                    <a:pt x="632" y="13"/>
                    <a:pt x="4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8"/>
            <p:cNvSpPr/>
            <p:nvPr/>
          </p:nvSpPr>
          <p:spPr>
            <a:xfrm>
              <a:off x="1214725" y="4506025"/>
              <a:ext cx="20850" cy="20900"/>
            </a:xfrm>
            <a:custGeom>
              <a:rect b="b" l="l" r="r" t="t"/>
              <a:pathLst>
                <a:path extrusionOk="0" h="836" w="834">
                  <a:moveTo>
                    <a:pt x="425" y="0"/>
                  </a:moveTo>
                  <a:cubicBezTo>
                    <a:pt x="200" y="0"/>
                    <a:pt x="23" y="141"/>
                    <a:pt x="0" y="370"/>
                  </a:cubicBezTo>
                  <a:cubicBezTo>
                    <a:pt x="0" y="430"/>
                    <a:pt x="0" y="501"/>
                    <a:pt x="36" y="561"/>
                  </a:cubicBezTo>
                  <a:cubicBezTo>
                    <a:pt x="96" y="716"/>
                    <a:pt x="215" y="823"/>
                    <a:pt x="381" y="835"/>
                  </a:cubicBezTo>
                  <a:cubicBezTo>
                    <a:pt x="389" y="835"/>
                    <a:pt x="396" y="835"/>
                    <a:pt x="404" y="835"/>
                  </a:cubicBezTo>
                  <a:cubicBezTo>
                    <a:pt x="631" y="835"/>
                    <a:pt x="810" y="661"/>
                    <a:pt x="822" y="454"/>
                  </a:cubicBezTo>
                  <a:cubicBezTo>
                    <a:pt x="834" y="358"/>
                    <a:pt x="798" y="251"/>
                    <a:pt x="727" y="156"/>
                  </a:cubicBezTo>
                  <a:cubicBezTo>
                    <a:pt x="679" y="73"/>
                    <a:pt x="572" y="13"/>
                    <a:pt x="453" y="1"/>
                  </a:cubicBezTo>
                  <a:cubicBezTo>
                    <a:pt x="444" y="1"/>
                    <a:pt x="434" y="0"/>
                    <a:pt x="42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8"/>
            <p:cNvSpPr/>
            <p:nvPr/>
          </p:nvSpPr>
          <p:spPr>
            <a:xfrm>
              <a:off x="2064225" y="4565550"/>
              <a:ext cx="21175" cy="20600"/>
            </a:xfrm>
            <a:custGeom>
              <a:rect b="b" l="l" r="r" t="t"/>
              <a:pathLst>
                <a:path extrusionOk="0" h="824" w="847">
                  <a:moveTo>
                    <a:pt x="438" y="1"/>
                  </a:moveTo>
                  <a:cubicBezTo>
                    <a:pt x="213" y="1"/>
                    <a:pt x="36" y="142"/>
                    <a:pt x="13" y="370"/>
                  </a:cubicBezTo>
                  <a:cubicBezTo>
                    <a:pt x="1" y="609"/>
                    <a:pt x="144" y="799"/>
                    <a:pt x="394" y="823"/>
                  </a:cubicBezTo>
                  <a:cubicBezTo>
                    <a:pt x="402" y="823"/>
                    <a:pt x="411" y="824"/>
                    <a:pt x="419" y="824"/>
                  </a:cubicBezTo>
                  <a:cubicBezTo>
                    <a:pt x="645" y="824"/>
                    <a:pt x="823" y="671"/>
                    <a:pt x="834" y="442"/>
                  </a:cubicBezTo>
                  <a:cubicBezTo>
                    <a:pt x="846" y="204"/>
                    <a:pt x="691" y="13"/>
                    <a:pt x="465" y="1"/>
                  </a:cubicBezTo>
                  <a:cubicBezTo>
                    <a:pt x="456" y="1"/>
                    <a:pt x="447" y="1"/>
                    <a:pt x="43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8"/>
            <p:cNvSpPr/>
            <p:nvPr/>
          </p:nvSpPr>
          <p:spPr>
            <a:xfrm>
              <a:off x="3153650" y="4535800"/>
              <a:ext cx="20875" cy="20900"/>
            </a:xfrm>
            <a:custGeom>
              <a:rect b="b" l="l" r="r" t="t"/>
              <a:pathLst>
                <a:path extrusionOk="0" h="836" w="835">
                  <a:moveTo>
                    <a:pt x="406" y="1"/>
                  </a:moveTo>
                  <a:cubicBezTo>
                    <a:pt x="251" y="13"/>
                    <a:pt x="132" y="84"/>
                    <a:pt x="60" y="203"/>
                  </a:cubicBezTo>
                  <a:cubicBezTo>
                    <a:pt x="36" y="251"/>
                    <a:pt x="13" y="310"/>
                    <a:pt x="1" y="382"/>
                  </a:cubicBezTo>
                  <a:cubicBezTo>
                    <a:pt x="1" y="465"/>
                    <a:pt x="13" y="537"/>
                    <a:pt x="48" y="596"/>
                  </a:cubicBezTo>
                  <a:cubicBezTo>
                    <a:pt x="96" y="679"/>
                    <a:pt x="167" y="763"/>
                    <a:pt x="251" y="798"/>
                  </a:cubicBezTo>
                  <a:cubicBezTo>
                    <a:pt x="298" y="822"/>
                    <a:pt x="334" y="834"/>
                    <a:pt x="370" y="834"/>
                  </a:cubicBezTo>
                  <a:cubicBezTo>
                    <a:pt x="382" y="835"/>
                    <a:pt x="394" y="836"/>
                    <a:pt x="406" y="836"/>
                  </a:cubicBezTo>
                  <a:cubicBezTo>
                    <a:pt x="513" y="836"/>
                    <a:pt x="618" y="790"/>
                    <a:pt x="703" y="715"/>
                  </a:cubicBezTo>
                  <a:cubicBezTo>
                    <a:pt x="739" y="668"/>
                    <a:pt x="775" y="620"/>
                    <a:pt x="787" y="560"/>
                  </a:cubicBezTo>
                  <a:cubicBezTo>
                    <a:pt x="810" y="537"/>
                    <a:pt x="822" y="489"/>
                    <a:pt x="822" y="465"/>
                  </a:cubicBezTo>
                  <a:cubicBezTo>
                    <a:pt x="834" y="322"/>
                    <a:pt x="775" y="203"/>
                    <a:pt x="703" y="120"/>
                  </a:cubicBezTo>
                  <a:cubicBezTo>
                    <a:pt x="644" y="60"/>
                    <a:pt x="548" y="13"/>
                    <a:pt x="45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8"/>
            <p:cNvSpPr/>
            <p:nvPr/>
          </p:nvSpPr>
          <p:spPr>
            <a:xfrm>
              <a:off x="1938625" y="4462425"/>
              <a:ext cx="21450" cy="20550"/>
            </a:xfrm>
            <a:custGeom>
              <a:rect b="b" l="l" r="r" t="t"/>
              <a:pathLst>
                <a:path extrusionOk="0" h="822" w="858">
                  <a:moveTo>
                    <a:pt x="390" y="1"/>
                  </a:moveTo>
                  <a:cubicBezTo>
                    <a:pt x="293" y="1"/>
                    <a:pt x="202" y="43"/>
                    <a:pt x="143" y="102"/>
                  </a:cubicBezTo>
                  <a:cubicBezTo>
                    <a:pt x="72" y="162"/>
                    <a:pt x="24" y="269"/>
                    <a:pt x="12" y="376"/>
                  </a:cubicBezTo>
                  <a:cubicBezTo>
                    <a:pt x="0" y="602"/>
                    <a:pt x="143" y="793"/>
                    <a:pt x="358" y="816"/>
                  </a:cubicBezTo>
                  <a:lnTo>
                    <a:pt x="381" y="816"/>
                  </a:lnTo>
                  <a:cubicBezTo>
                    <a:pt x="402" y="820"/>
                    <a:pt x="423" y="822"/>
                    <a:pt x="443" y="822"/>
                  </a:cubicBezTo>
                  <a:cubicBezTo>
                    <a:pt x="632" y="822"/>
                    <a:pt x="791" y="679"/>
                    <a:pt x="834" y="507"/>
                  </a:cubicBezTo>
                  <a:cubicBezTo>
                    <a:pt x="834" y="495"/>
                    <a:pt x="846" y="471"/>
                    <a:pt x="846" y="447"/>
                  </a:cubicBezTo>
                  <a:cubicBezTo>
                    <a:pt x="858" y="209"/>
                    <a:pt x="691" y="19"/>
                    <a:pt x="453" y="7"/>
                  </a:cubicBezTo>
                  <a:cubicBezTo>
                    <a:pt x="432" y="3"/>
                    <a:pt x="411" y="1"/>
                    <a:pt x="39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8"/>
            <p:cNvSpPr/>
            <p:nvPr/>
          </p:nvSpPr>
          <p:spPr>
            <a:xfrm>
              <a:off x="2063050" y="4381300"/>
              <a:ext cx="20850" cy="20650"/>
            </a:xfrm>
            <a:custGeom>
              <a:rect b="b" l="l" r="r" t="t"/>
              <a:pathLst>
                <a:path extrusionOk="0" h="826" w="834">
                  <a:moveTo>
                    <a:pt x="437" y="1"/>
                  </a:moveTo>
                  <a:cubicBezTo>
                    <a:pt x="212" y="1"/>
                    <a:pt x="35" y="142"/>
                    <a:pt x="24" y="371"/>
                  </a:cubicBezTo>
                  <a:cubicBezTo>
                    <a:pt x="0" y="573"/>
                    <a:pt x="107" y="728"/>
                    <a:pt x="274" y="787"/>
                  </a:cubicBezTo>
                  <a:cubicBezTo>
                    <a:pt x="322" y="811"/>
                    <a:pt x="346" y="823"/>
                    <a:pt x="393" y="823"/>
                  </a:cubicBezTo>
                  <a:cubicBezTo>
                    <a:pt x="408" y="825"/>
                    <a:pt x="424" y="825"/>
                    <a:pt x="439" y="825"/>
                  </a:cubicBezTo>
                  <a:cubicBezTo>
                    <a:pt x="646" y="825"/>
                    <a:pt x="823" y="676"/>
                    <a:pt x="834" y="454"/>
                  </a:cubicBezTo>
                  <a:lnTo>
                    <a:pt x="834" y="406"/>
                  </a:lnTo>
                  <a:cubicBezTo>
                    <a:pt x="834" y="192"/>
                    <a:pt x="691" y="13"/>
                    <a:pt x="465" y="1"/>
                  </a:cubicBezTo>
                  <a:cubicBezTo>
                    <a:pt x="455" y="1"/>
                    <a:pt x="446" y="1"/>
                    <a:pt x="43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 name="Google Shape;996;p8"/>
          <p:cNvGrpSpPr/>
          <p:nvPr/>
        </p:nvGrpSpPr>
        <p:grpSpPr>
          <a:xfrm flipH="1">
            <a:off x="5463073" y="3282339"/>
            <a:ext cx="3680939" cy="1565485"/>
            <a:chOff x="889075" y="3382100"/>
            <a:chExt cx="2866775" cy="1219225"/>
          </a:xfrm>
        </p:grpSpPr>
        <p:sp>
          <p:nvSpPr>
            <p:cNvPr id="997" name="Google Shape;997;p8"/>
            <p:cNvSpPr/>
            <p:nvPr/>
          </p:nvSpPr>
          <p:spPr>
            <a:xfrm>
              <a:off x="2285400" y="4527175"/>
              <a:ext cx="133950" cy="42000"/>
            </a:xfrm>
            <a:custGeom>
              <a:rect b="b" l="l" r="r" t="t"/>
              <a:pathLst>
                <a:path extrusionOk="0" h="1680" w="5358">
                  <a:moveTo>
                    <a:pt x="4906" y="0"/>
                  </a:moveTo>
                  <a:lnTo>
                    <a:pt x="72" y="1203"/>
                  </a:lnTo>
                  <a:lnTo>
                    <a:pt x="0" y="1679"/>
                  </a:lnTo>
                  <a:lnTo>
                    <a:pt x="5358" y="358"/>
                  </a:lnTo>
                  <a:lnTo>
                    <a:pt x="5334" y="215"/>
                  </a:lnTo>
                  <a:lnTo>
                    <a:pt x="490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8"/>
            <p:cNvSpPr/>
            <p:nvPr/>
          </p:nvSpPr>
          <p:spPr>
            <a:xfrm>
              <a:off x="2429750" y="4527475"/>
              <a:ext cx="25" cy="625"/>
            </a:xfrm>
            <a:custGeom>
              <a:rect b="b" l="l" r="r" t="t"/>
              <a:pathLst>
                <a:path extrusionOk="0" h="25" w="1">
                  <a:moveTo>
                    <a:pt x="1" y="24"/>
                  </a:moveTo>
                  <a:lnTo>
                    <a:pt x="1" y="0"/>
                  </a:lnTo>
                  <a:lnTo>
                    <a:pt x="1" y="0"/>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8"/>
            <p:cNvSpPr/>
            <p:nvPr/>
          </p:nvSpPr>
          <p:spPr>
            <a:xfrm>
              <a:off x="2111850" y="4560225"/>
              <a:ext cx="163750" cy="40800"/>
            </a:xfrm>
            <a:custGeom>
              <a:rect b="b" l="l" r="r" t="t"/>
              <a:pathLst>
                <a:path extrusionOk="0" h="1632" w="6550">
                  <a:moveTo>
                    <a:pt x="6549" y="0"/>
                  </a:moveTo>
                  <a:lnTo>
                    <a:pt x="1" y="1631"/>
                  </a:lnTo>
                  <a:lnTo>
                    <a:pt x="1858" y="1631"/>
                  </a:lnTo>
                  <a:lnTo>
                    <a:pt x="6478" y="476"/>
                  </a:lnTo>
                  <a:lnTo>
                    <a:pt x="654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8"/>
            <p:cNvSpPr/>
            <p:nvPr/>
          </p:nvSpPr>
          <p:spPr>
            <a:xfrm>
              <a:off x="2427075" y="4524200"/>
              <a:ext cx="25" cy="25"/>
            </a:xfrm>
            <a:custGeom>
              <a:rect b="b" l="l" r="r" t="t"/>
              <a:pathLst>
                <a:path extrusionOk="0" h="1" w="1">
                  <a:moveTo>
                    <a:pt x="1" y="0"/>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8"/>
            <p:cNvSpPr/>
            <p:nvPr/>
          </p:nvSpPr>
          <p:spPr>
            <a:xfrm>
              <a:off x="2427075" y="4524200"/>
              <a:ext cx="25" cy="25"/>
            </a:xfrm>
            <a:custGeom>
              <a:rect b="b" l="l" r="r" t="t"/>
              <a:pathLst>
                <a:path extrusionOk="0" h="1" w="1">
                  <a:moveTo>
                    <a:pt x="1" y="0"/>
                  </a:move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8"/>
            <p:cNvSpPr/>
            <p:nvPr/>
          </p:nvSpPr>
          <p:spPr>
            <a:xfrm>
              <a:off x="2428575" y="4525675"/>
              <a:ext cx="300" cy="25"/>
            </a:xfrm>
            <a:custGeom>
              <a:rect b="b" l="l" r="r" t="t"/>
              <a:pathLst>
                <a:path extrusionOk="0" h="1" w="12">
                  <a:moveTo>
                    <a:pt x="12" y="1"/>
                  </a:moveTo>
                  <a:cubicBezTo>
                    <a:pt x="0" y="1"/>
                    <a:pt x="0" y="1"/>
                    <a:pt x="12" y="1"/>
                  </a:cubicBezTo>
                  <a:cubicBezTo>
                    <a:pt x="0" y="1"/>
                    <a:pt x="0" y="1"/>
                    <a:pt x="12" y="1"/>
                  </a:cubicBezTo>
                  <a:cubicBezTo>
                    <a:pt x="0" y="1"/>
                    <a:pt x="0" y="1"/>
                    <a:pt x="12"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8"/>
            <p:cNvSpPr/>
            <p:nvPr/>
          </p:nvSpPr>
          <p:spPr>
            <a:xfrm>
              <a:off x="2426775" y="4524200"/>
              <a:ext cx="925" cy="925"/>
            </a:xfrm>
            <a:custGeom>
              <a:rect b="b" l="l" r="r" t="t"/>
              <a:pathLst>
                <a:path extrusionOk="0" h="37" w="37">
                  <a:moveTo>
                    <a:pt x="1" y="0"/>
                  </a:moveTo>
                  <a:cubicBezTo>
                    <a:pt x="13" y="12"/>
                    <a:pt x="24" y="12"/>
                    <a:pt x="36" y="36"/>
                  </a:cubicBezTo>
                  <a:cubicBezTo>
                    <a:pt x="36" y="12"/>
                    <a:pt x="24" y="0"/>
                    <a:pt x="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8"/>
            <p:cNvSpPr/>
            <p:nvPr/>
          </p:nvSpPr>
          <p:spPr>
            <a:xfrm>
              <a:off x="2428275" y="4525400"/>
              <a:ext cx="325" cy="300"/>
            </a:xfrm>
            <a:custGeom>
              <a:rect b="b" l="l" r="r" t="t"/>
              <a:pathLst>
                <a:path extrusionOk="0" h="12" w="13">
                  <a:moveTo>
                    <a:pt x="12" y="12"/>
                  </a:moveTo>
                  <a:cubicBezTo>
                    <a:pt x="12" y="0"/>
                    <a:pt x="0" y="0"/>
                    <a:pt x="12" y="12"/>
                  </a:cubicBezTo>
                  <a:cubicBezTo>
                    <a:pt x="0" y="0"/>
                    <a:pt x="12" y="0"/>
                    <a:pt x="12" y="12"/>
                  </a:cubicBezTo>
                  <a:cubicBezTo>
                    <a:pt x="12" y="0"/>
                    <a:pt x="12" y="0"/>
                    <a:pt x="12"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8"/>
            <p:cNvSpPr/>
            <p:nvPr/>
          </p:nvSpPr>
          <p:spPr>
            <a:xfrm>
              <a:off x="2115725" y="4376850"/>
              <a:ext cx="176250" cy="92600"/>
            </a:xfrm>
            <a:custGeom>
              <a:rect b="b" l="l" r="r" t="t"/>
              <a:pathLst>
                <a:path extrusionOk="0" h="3704" w="7050">
                  <a:moveTo>
                    <a:pt x="429" y="1"/>
                  </a:moveTo>
                  <a:lnTo>
                    <a:pt x="1" y="287"/>
                  </a:lnTo>
                  <a:lnTo>
                    <a:pt x="6978" y="3704"/>
                  </a:lnTo>
                  <a:lnTo>
                    <a:pt x="7049" y="3251"/>
                  </a:lnTo>
                  <a:lnTo>
                    <a:pt x="42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8"/>
            <p:cNvSpPr/>
            <p:nvPr/>
          </p:nvSpPr>
          <p:spPr>
            <a:xfrm>
              <a:off x="2300575" y="4463175"/>
              <a:ext cx="126525" cy="69375"/>
            </a:xfrm>
            <a:custGeom>
              <a:rect b="b" l="l" r="r" t="t"/>
              <a:pathLst>
                <a:path extrusionOk="0" h="2775" w="5061">
                  <a:moveTo>
                    <a:pt x="5041" y="2436"/>
                  </a:moveTo>
                  <a:cubicBezTo>
                    <a:pt x="5047" y="2441"/>
                    <a:pt x="5061" y="2441"/>
                    <a:pt x="5061" y="2441"/>
                  </a:cubicBezTo>
                  <a:cubicBezTo>
                    <a:pt x="5054" y="2440"/>
                    <a:pt x="5047" y="2438"/>
                    <a:pt x="5041" y="2436"/>
                  </a:cubicBezTo>
                  <a:close/>
                  <a:moveTo>
                    <a:pt x="72" y="1"/>
                  </a:moveTo>
                  <a:lnTo>
                    <a:pt x="0" y="465"/>
                  </a:lnTo>
                  <a:lnTo>
                    <a:pt x="4299" y="2560"/>
                  </a:lnTo>
                  <a:lnTo>
                    <a:pt x="4727" y="2775"/>
                  </a:lnTo>
                  <a:lnTo>
                    <a:pt x="4715" y="2656"/>
                  </a:lnTo>
                  <a:cubicBezTo>
                    <a:pt x="4703" y="2537"/>
                    <a:pt x="4787" y="2418"/>
                    <a:pt x="4930" y="2418"/>
                  </a:cubicBezTo>
                  <a:cubicBezTo>
                    <a:pt x="4960" y="2418"/>
                    <a:pt x="5000" y="2426"/>
                    <a:pt x="5041" y="2436"/>
                  </a:cubicBezTo>
                  <a:lnTo>
                    <a:pt x="5041" y="2436"/>
                  </a:lnTo>
                  <a:cubicBezTo>
                    <a:pt x="5038" y="2435"/>
                    <a:pt x="5037" y="2433"/>
                    <a:pt x="5037" y="2430"/>
                  </a:cubicBezTo>
                  <a:lnTo>
                    <a:pt x="7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8"/>
            <p:cNvSpPr/>
            <p:nvPr/>
          </p:nvSpPr>
          <p:spPr>
            <a:xfrm>
              <a:off x="1777600" y="4208100"/>
              <a:ext cx="336950" cy="170275"/>
            </a:xfrm>
            <a:custGeom>
              <a:rect b="b" l="l" r="r" t="t"/>
              <a:pathLst>
                <a:path extrusionOk="0" h="6811" w="13478">
                  <a:moveTo>
                    <a:pt x="143" y="0"/>
                  </a:moveTo>
                  <a:cubicBezTo>
                    <a:pt x="119" y="131"/>
                    <a:pt x="83" y="262"/>
                    <a:pt x="0" y="369"/>
                  </a:cubicBezTo>
                  <a:lnTo>
                    <a:pt x="72" y="452"/>
                  </a:lnTo>
                  <a:lnTo>
                    <a:pt x="13049" y="6810"/>
                  </a:lnTo>
                  <a:lnTo>
                    <a:pt x="13478" y="6525"/>
                  </a:lnTo>
                  <a:lnTo>
                    <a:pt x="14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8"/>
            <p:cNvSpPr/>
            <p:nvPr/>
          </p:nvSpPr>
          <p:spPr>
            <a:xfrm>
              <a:off x="2429750" y="4527175"/>
              <a:ext cx="25" cy="325"/>
            </a:xfrm>
            <a:custGeom>
              <a:rect b="b" l="l" r="r" t="t"/>
              <a:pathLst>
                <a:path extrusionOk="0" h="13" w="1">
                  <a:moveTo>
                    <a:pt x="1" y="12"/>
                  </a:moveTo>
                  <a:cubicBezTo>
                    <a:pt x="1" y="12"/>
                    <a:pt x="1" y="0"/>
                    <a:pt x="1" y="12"/>
                  </a:cubicBezTo>
                  <a:cubicBezTo>
                    <a:pt x="1" y="0"/>
                    <a:pt x="1" y="12"/>
                    <a:pt x="1"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8"/>
            <p:cNvSpPr/>
            <p:nvPr/>
          </p:nvSpPr>
          <p:spPr>
            <a:xfrm>
              <a:off x="2427075" y="4524200"/>
              <a:ext cx="25" cy="25"/>
            </a:xfrm>
            <a:custGeom>
              <a:rect b="b" l="l" r="r" t="t"/>
              <a:pathLst>
                <a:path extrusionOk="0" h="1" w="1">
                  <a:moveTo>
                    <a:pt x="1" y="0"/>
                  </a:moveTo>
                  <a:lnTo>
                    <a:pt x="1" y="0"/>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8"/>
            <p:cNvSpPr/>
            <p:nvPr/>
          </p:nvSpPr>
          <p:spPr>
            <a:xfrm>
              <a:off x="2428575" y="4525400"/>
              <a:ext cx="25" cy="300"/>
            </a:xfrm>
            <a:custGeom>
              <a:rect b="b" l="l" r="r" t="t"/>
              <a:pathLst>
                <a:path extrusionOk="0" h="12" w="1">
                  <a:moveTo>
                    <a:pt x="0" y="12"/>
                  </a:moveTo>
                  <a:lnTo>
                    <a:pt x="0" y="12"/>
                  </a:lnTo>
                  <a:lnTo>
                    <a:pt x="0" y="12"/>
                  </a:lnTo>
                  <a:cubicBezTo>
                    <a:pt x="0" y="0"/>
                    <a:pt x="0" y="0"/>
                    <a:pt x="0" y="12"/>
                  </a:cubicBezTo>
                  <a:cubicBezTo>
                    <a:pt x="0" y="0"/>
                    <a:pt x="0" y="12"/>
                    <a:pt x="0"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8"/>
            <p:cNvSpPr/>
            <p:nvPr/>
          </p:nvSpPr>
          <p:spPr>
            <a:xfrm>
              <a:off x="3679325" y="4491150"/>
              <a:ext cx="76525" cy="109875"/>
            </a:xfrm>
            <a:custGeom>
              <a:rect b="b" l="l" r="r" t="t"/>
              <a:pathLst>
                <a:path extrusionOk="0" h="4395" w="3061">
                  <a:moveTo>
                    <a:pt x="405" y="1"/>
                  </a:moveTo>
                  <a:lnTo>
                    <a:pt x="0" y="203"/>
                  </a:lnTo>
                  <a:lnTo>
                    <a:pt x="2536" y="4394"/>
                  </a:lnTo>
                  <a:lnTo>
                    <a:pt x="3060" y="4394"/>
                  </a:lnTo>
                  <a:lnTo>
                    <a:pt x="40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8"/>
            <p:cNvSpPr/>
            <p:nvPr/>
          </p:nvSpPr>
          <p:spPr>
            <a:xfrm>
              <a:off x="3424225" y="4426275"/>
              <a:ext cx="150925" cy="98550"/>
            </a:xfrm>
            <a:custGeom>
              <a:rect b="b" l="l" r="r" t="t"/>
              <a:pathLst>
                <a:path extrusionOk="0" h="3942" w="6037">
                  <a:moveTo>
                    <a:pt x="108" y="0"/>
                  </a:moveTo>
                  <a:cubicBezTo>
                    <a:pt x="120" y="0"/>
                    <a:pt x="131" y="24"/>
                    <a:pt x="143" y="24"/>
                  </a:cubicBezTo>
                  <a:cubicBezTo>
                    <a:pt x="131" y="0"/>
                    <a:pt x="120" y="0"/>
                    <a:pt x="108" y="0"/>
                  </a:cubicBezTo>
                  <a:close/>
                  <a:moveTo>
                    <a:pt x="143" y="24"/>
                  </a:moveTo>
                  <a:cubicBezTo>
                    <a:pt x="179" y="48"/>
                    <a:pt x="203" y="84"/>
                    <a:pt x="227" y="119"/>
                  </a:cubicBezTo>
                  <a:cubicBezTo>
                    <a:pt x="262" y="238"/>
                    <a:pt x="227" y="357"/>
                    <a:pt x="108" y="417"/>
                  </a:cubicBezTo>
                  <a:lnTo>
                    <a:pt x="1" y="465"/>
                  </a:lnTo>
                  <a:lnTo>
                    <a:pt x="5799" y="3941"/>
                  </a:lnTo>
                  <a:cubicBezTo>
                    <a:pt x="5835" y="3798"/>
                    <a:pt x="5918" y="3667"/>
                    <a:pt x="6037" y="3560"/>
                  </a:cubicBezTo>
                  <a:lnTo>
                    <a:pt x="143" y="24"/>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8"/>
            <p:cNvSpPr/>
            <p:nvPr/>
          </p:nvSpPr>
          <p:spPr>
            <a:xfrm>
              <a:off x="3171525" y="4426275"/>
              <a:ext cx="259275" cy="123550"/>
            </a:xfrm>
            <a:custGeom>
              <a:rect b="b" l="l" r="r" t="t"/>
              <a:pathLst>
                <a:path extrusionOk="0" h="4942" w="10371">
                  <a:moveTo>
                    <a:pt x="10085" y="0"/>
                  </a:moveTo>
                  <a:cubicBezTo>
                    <a:pt x="10073" y="0"/>
                    <a:pt x="10061" y="0"/>
                    <a:pt x="10049" y="24"/>
                  </a:cubicBezTo>
                  <a:lnTo>
                    <a:pt x="0" y="4501"/>
                  </a:lnTo>
                  <a:cubicBezTo>
                    <a:pt x="83" y="4584"/>
                    <a:pt x="131" y="4703"/>
                    <a:pt x="119" y="4834"/>
                  </a:cubicBezTo>
                  <a:cubicBezTo>
                    <a:pt x="107" y="4870"/>
                    <a:pt x="95" y="4918"/>
                    <a:pt x="72" y="4941"/>
                  </a:cubicBezTo>
                  <a:lnTo>
                    <a:pt x="10109" y="465"/>
                  </a:lnTo>
                  <a:lnTo>
                    <a:pt x="10216" y="417"/>
                  </a:lnTo>
                  <a:cubicBezTo>
                    <a:pt x="10335" y="381"/>
                    <a:pt x="10370" y="238"/>
                    <a:pt x="10335" y="119"/>
                  </a:cubicBezTo>
                  <a:cubicBezTo>
                    <a:pt x="10311" y="84"/>
                    <a:pt x="10287" y="48"/>
                    <a:pt x="10239" y="24"/>
                  </a:cubicBezTo>
                  <a:cubicBezTo>
                    <a:pt x="10228" y="0"/>
                    <a:pt x="10204" y="0"/>
                    <a:pt x="1019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8"/>
            <p:cNvSpPr/>
            <p:nvPr/>
          </p:nvSpPr>
          <p:spPr>
            <a:xfrm>
              <a:off x="3599850" y="4534025"/>
              <a:ext cx="100925" cy="67000"/>
            </a:xfrm>
            <a:custGeom>
              <a:rect b="b" l="l" r="r" t="t"/>
              <a:pathLst>
                <a:path extrusionOk="0" h="2680" w="4037">
                  <a:moveTo>
                    <a:pt x="322" y="0"/>
                  </a:moveTo>
                  <a:lnTo>
                    <a:pt x="131" y="96"/>
                  </a:lnTo>
                  <a:cubicBezTo>
                    <a:pt x="107" y="179"/>
                    <a:pt x="60" y="250"/>
                    <a:pt x="0" y="310"/>
                  </a:cubicBezTo>
                  <a:lnTo>
                    <a:pt x="3274" y="2679"/>
                  </a:lnTo>
                  <a:lnTo>
                    <a:pt x="4036" y="2679"/>
                  </a:lnTo>
                  <a:lnTo>
                    <a:pt x="32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8"/>
            <p:cNvSpPr/>
            <p:nvPr/>
          </p:nvSpPr>
          <p:spPr>
            <a:xfrm>
              <a:off x="3456675" y="4539975"/>
              <a:ext cx="126825" cy="61050"/>
            </a:xfrm>
            <a:custGeom>
              <a:rect b="b" l="l" r="r" t="t"/>
              <a:pathLst>
                <a:path extrusionOk="0" h="2442" w="5073">
                  <a:moveTo>
                    <a:pt x="4620" y="0"/>
                  </a:moveTo>
                  <a:lnTo>
                    <a:pt x="0" y="2441"/>
                  </a:lnTo>
                  <a:lnTo>
                    <a:pt x="965" y="2441"/>
                  </a:lnTo>
                  <a:lnTo>
                    <a:pt x="5072" y="274"/>
                  </a:lnTo>
                  <a:cubicBezTo>
                    <a:pt x="4882" y="250"/>
                    <a:pt x="4715" y="143"/>
                    <a:pt x="462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8"/>
            <p:cNvSpPr/>
            <p:nvPr/>
          </p:nvSpPr>
          <p:spPr>
            <a:xfrm>
              <a:off x="3602825" y="4479850"/>
              <a:ext cx="91100" cy="56275"/>
            </a:xfrm>
            <a:custGeom>
              <a:rect b="b" l="l" r="r" t="t"/>
              <a:pathLst>
                <a:path extrusionOk="0" h="2251" w="3644">
                  <a:moveTo>
                    <a:pt x="3382" y="0"/>
                  </a:moveTo>
                  <a:cubicBezTo>
                    <a:pt x="3405" y="60"/>
                    <a:pt x="3441" y="131"/>
                    <a:pt x="3417" y="215"/>
                  </a:cubicBezTo>
                  <a:cubicBezTo>
                    <a:pt x="3407" y="388"/>
                    <a:pt x="3258" y="541"/>
                    <a:pt x="3088" y="541"/>
                  </a:cubicBezTo>
                  <a:cubicBezTo>
                    <a:pt x="3071" y="541"/>
                    <a:pt x="3054" y="539"/>
                    <a:pt x="3036" y="536"/>
                  </a:cubicBezTo>
                  <a:cubicBezTo>
                    <a:pt x="2882" y="524"/>
                    <a:pt x="2786" y="429"/>
                    <a:pt x="2739" y="310"/>
                  </a:cubicBezTo>
                  <a:lnTo>
                    <a:pt x="12" y="1751"/>
                  </a:lnTo>
                  <a:cubicBezTo>
                    <a:pt x="60" y="1834"/>
                    <a:pt x="72" y="1941"/>
                    <a:pt x="60" y="2048"/>
                  </a:cubicBezTo>
                  <a:cubicBezTo>
                    <a:pt x="60" y="2120"/>
                    <a:pt x="24" y="2191"/>
                    <a:pt x="0" y="2251"/>
                  </a:cubicBezTo>
                  <a:lnTo>
                    <a:pt x="191" y="2144"/>
                  </a:lnTo>
                  <a:lnTo>
                    <a:pt x="3060" y="643"/>
                  </a:lnTo>
                  <a:lnTo>
                    <a:pt x="3465" y="441"/>
                  </a:lnTo>
                  <a:lnTo>
                    <a:pt x="3501" y="417"/>
                  </a:lnTo>
                  <a:cubicBezTo>
                    <a:pt x="3596" y="358"/>
                    <a:pt x="3644" y="227"/>
                    <a:pt x="3584" y="119"/>
                  </a:cubicBezTo>
                  <a:cubicBezTo>
                    <a:pt x="3572" y="84"/>
                    <a:pt x="3536" y="48"/>
                    <a:pt x="3501" y="36"/>
                  </a:cubicBezTo>
                  <a:cubicBezTo>
                    <a:pt x="3465" y="12"/>
                    <a:pt x="3417" y="0"/>
                    <a:pt x="338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8"/>
            <p:cNvSpPr/>
            <p:nvPr/>
          </p:nvSpPr>
          <p:spPr>
            <a:xfrm>
              <a:off x="2987850" y="4144100"/>
              <a:ext cx="175650" cy="396800"/>
            </a:xfrm>
            <a:custGeom>
              <a:rect b="b" l="l" r="r" t="t"/>
              <a:pathLst>
                <a:path extrusionOk="0" h="15872" w="7026">
                  <a:moveTo>
                    <a:pt x="418" y="0"/>
                  </a:moveTo>
                  <a:cubicBezTo>
                    <a:pt x="299" y="84"/>
                    <a:pt x="144" y="143"/>
                    <a:pt x="1" y="155"/>
                  </a:cubicBezTo>
                  <a:lnTo>
                    <a:pt x="6621" y="15847"/>
                  </a:lnTo>
                  <a:cubicBezTo>
                    <a:pt x="6645" y="15847"/>
                    <a:pt x="6668" y="15859"/>
                    <a:pt x="6680" y="15871"/>
                  </a:cubicBezTo>
                  <a:cubicBezTo>
                    <a:pt x="6752" y="15752"/>
                    <a:pt x="6871" y="15681"/>
                    <a:pt x="7026" y="15681"/>
                  </a:cubicBezTo>
                  <a:lnTo>
                    <a:pt x="41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8"/>
            <p:cNvSpPr/>
            <p:nvPr/>
          </p:nvSpPr>
          <p:spPr>
            <a:xfrm>
              <a:off x="3159900" y="4553675"/>
              <a:ext cx="31275" cy="47350"/>
            </a:xfrm>
            <a:custGeom>
              <a:rect b="b" l="l" r="r" t="t"/>
              <a:pathLst>
                <a:path extrusionOk="0" h="1894" w="1251">
                  <a:moveTo>
                    <a:pt x="453" y="0"/>
                  </a:moveTo>
                  <a:cubicBezTo>
                    <a:pt x="368" y="75"/>
                    <a:pt x="282" y="121"/>
                    <a:pt x="162" y="121"/>
                  </a:cubicBezTo>
                  <a:cubicBezTo>
                    <a:pt x="148" y="121"/>
                    <a:pt x="134" y="120"/>
                    <a:pt x="120" y="119"/>
                  </a:cubicBezTo>
                  <a:cubicBezTo>
                    <a:pt x="84" y="119"/>
                    <a:pt x="36" y="107"/>
                    <a:pt x="1" y="83"/>
                  </a:cubicBezTo>
                  <a:lnTo>
                    <a:pt x="1" y="83"/>
                  </a:lnTo>
                  <a:lnTo>
                    <a:pt x="763" y="1893"/>
                  </a:lnTo>
                  <a:lnTo>
                    <a:pt x="1251" y="1893"/>
                  </a:lnTo>
                  <a:lnTo>
                    <a:pt x="45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8"/>
            <p:cNvSpPr/>
            <p:nvPr/>
          </p:nvSpPr>
          <p:spPr>
            <a:xfrm>
              <a:off x="2998275" y="4539850"/>
              <a:ext cx="156900" cy="61175"/>
            </a:xfrm>
            <a:custGeom>
              <a:rect b="b" l="l" r="r" t="t"/>
              <a:pathLst>
                <a:path extrusionOk="0" h="2447" w="6276">
                  <a:moveTo>
                    <a:pt x="6157" y="1"/>
                  </a:moveTo>
                  <a:cubicBezTo>
                    <a:pt x="6134" y="1"/>
                    <a:pt x="6111" y="10"/>
                    <a:pt x="6085" y="29"/>
                  </a:cubicBezTo>
                  <a:lnTo>
                    <a:pt x="1" y="2446"/>
                  </a:lnTo>
                  <a:lnTo>
                    <a:pt x="1203" y="2446"/>
                  </a:lnTo>
                  <a:lnTo>
                    <a:pt x="6251" y="446"/>
                  </a:lnTo>
                  <a:cubicBezTo>
                    <a:pt x="6251" y="434"/>
                    <a:pt x="6251" y="434"/>
                    <a:pt x="6263" y="434"/>
                  </a:cubicBezTo>
                  <a:cubicBezTo>
                    <a:pt x="6228" y="375"/>
                    <a:pt x="6216" y="303"/>
                    <a:pt x="6216" y="220"/>
                  </a:cubicBezTo>
                  <a:cubicBezTo>
                    <a:pt x="6216" y="160"/>
                    <a:pt x="6251" y="101"/>
                    <a:pt x="6275" y="41"/>
                  </a:cubicBezTo>
                  <a:cubicBezTo>
                    <a:pt x="6263" y="29"/>
                    <a:pt x="6228" y="29"/>
                    <a:pt x="6216" y="17"/>
                  </a:cubicBezTo>
                  <a:cubicBezTo>
                    <a:pt x="6194" y="7"/>
                    <a:pt x="6175" y="1"/>
                    <a:pt x="615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8"/>
            <p:cNvSpPr/>
            <p:nvPr/>
          </p:nvSpPr>
          <p:spPr>
            <a:xfrm>
              <a:off x="2838450" y="4144100"/>
              <a:ext cx="147950" cy="456925"/>
            </a:xfrm>
            <a:custGeom>
              <a:rect b="b" l="l" r="r" t="t"/>
              <a:pathLst>
                <a:path extrusionOk="0" h="18277" w="5918">
                  <a:moveTo>
                    <a:pt x="5501" y="0"/>
                  </a:moveTo>
                  <a:lnTo>
                    <a:pt x="0" y="18276"/>
                  </a:lnTo>
                  <a:lnTo>
                    <a:pt x="464" y="18276"/>
                  </a:lnTo>
                  <a:lnTo>
                    <a:pt x="5917" y="155"/>
                  </a:lnTo>
                  <a:cubicBezTo>
                    <a:pt x="5751" y="143"/>
                    <a:pt x="5596" y="84"/>
                    <a:pt x="550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8"/>
            <p:cNvSpPr/>
            <p:nvPr/>
          </p:nvSpPr>
          <p:spPr>
            <a:xfrm>
              <a:off x="2418450" y="4523000"/>
              <a:ext cx="17875" cy="77425"/>
            </a:xfrm>
            <a:custGeom>
              <a:rect b="b" l="l" r="r" t="t"/>
              <a:pathLst>
                <a:path extrusionOk="0" h="3097" w="715">
                  <a:moveTo>
                    <a:pt x="357" y="1"/>
                  </a:moveTo>
                  <a:cubicBezTo>
                    <a:pt x="328" y="13"/>
                    <a:pt x="301" y="13"/>
                    <a:pt x="277" y="13"/>
                  </a:cubicBezTo>
                  <a:cubicBezTo>
                    <a:pt x="253" y="13"/>
                    <a:pt x="232" y="13"/>
                    <a:pt x="215" y="25"/>
                  </a:cubicBezTo>
                  <a:cubicBezTo>
                    <a:pt x="96" y="37"/>
                    <a:pt x="0" y="144"/>
                    <a:pt x="0" y="263"/>
                  </a:cubicBezTo>
                  <a:lnTo>
                    <a:pt x="12" y="382"/>
                  </a:lnTo>
                  <a:lnTo>
                    <a:pt x="36" y="513"/>
                  </a:lnTo>
                  <a:lnTo>
                    <a:pt x="274" y="3096"/>
                  </a:lnTo>
                  <a:lnTo>
                    <a:pt x="715" y="3096"/>
                  </a:lnTo>
                  <a:lnTo>
                    <a:pt x="465" y="203"/>
                  </a:lnTo>
                  <a:lnTo>
                    <a:pt x="465" y="179"/>
                  </a:lnTo>
                  <a:lnTo>
                    <a:pt x="465" y="156"/>
                  </a:lnTo>
                  <a:lnTo>
                    <a:pt x="465" y="132"/>
                  </a:lnTo>
                  <a:lnTo>
                    <a:pt x="465" y="120"/>
                  </a:lnTo>
                  <a:cubicBezTo>
                    <a:pt x="465" y="108"/>
                    <a:pt x="453" y="108"/>
                    <a:pt x="453" y="96"/>
                  </a:cubicBezTo>
                  <a:cubicBezTo>
                    <a:pt x="453" y="96"/>
                    <a:pt x="453" y="72"/>
                    <a:pt x="429" y="72"/>
                  </a:cubicBezTo>
                  <a:cubicBezTo>
                    <a:pt x="429" y="72"/>
                    <a:pt x="429" y="60"/>
                    <a:pt x="417" y="60"/>
                  </a:cubicBezTo>
                  <a:lnTo>
                    <a:pt x="405" y="48"/>
                  </a:lnTo>
                  <a:cubicBezTo>
                    <a:pt x="405" y="48"/>
                    <a:pt x="405" y="37"/>
                    <a:pt x="381" y="37"/>
                  </a:cubicBezTo>
                  <a:cubicBezTo>
                    <a:pt x="369" y="13"/>
                    <a:pt x="357" y="13"/>
                    <a:pt x="35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8"/>
            <p:cNvSpPr/>
            <p:nvPr/>
          </p:nvSpPr>
          <p:spPr>
            <a:xfrm>
              <a:off x="2269325" y="4231000"/>
              <a:ext cx="70575" cy="370025"/>
            </a:xfrm>
            <a:custGeom>
              <a:rect b="b" l="l" r="r" t="t"/>
              <a:pathLst>
                <a:path extrusionOk="0" h="14801" w="2823">
                  <a:moveTo>
                    <a:pt x="2810" y="1"/>
                  </a:moveTo>
                  <a:cubicBezTo>
                    <a:pt x="2810" y="72"/>
                    <a:pt x="2786" y="167"/>
                    <a:pt x="2703" y="215"/>
                  </a:cubicBezTo>
                  <a:lnTo>
                    <a:pt x="2286" y="489"/>
                  </a:lnTo>
                  <a:lnTo>
                    <a:pt x="905" y="9085"/>
                  </a:lnTo>
                  <a:lnTo>
                    <a:pt x="834" y="9538"/>
                  </a:lnTo>
                  <a:lnTo>
                    <a:pt x="250" y="13169"/>
                  </a:lnTo>
                  <a:lnTo>
                    <a:pt x="179" y="13645"/>
                  </a:lnTo>
                  <a:lnTo>
                    <a:pt x="0" y="14800"/>
                  </a:lnTo>
                  <a:lnTo>
                    <a:pt x="441" y="14800"/>
                  </a:lnTo>
                  <a:lnTo>
                    <a:pt x="655" y="13526"/>
                  </a:lnTo>
                  <a:lnTo>
                    <a:pt x="727" y="13050"/>
                  </a:lnTo>
                  <a:lnTo>
                    <a:pt x="1262" y="9752"/>
                  </a:lnTo>
                  <a:lnTo>
                    <a:pt x="1334" y="9288"/>
                  </a:lnTo>
                  <a:lnTo>
                    <a:pt x="282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8"/>
            <p:cNvSpPr/>
            <p:nvPr/>
          </p:nvSpPr>
          <p:spPr>
            <a:xfrm>
              <a:off x="1768950" y="4217025"/>
              <a:ext cx="178625" cy="268800"/>
            </a:xfrm>
            <a:custGeom>
              <a:rect b="b" l="l" r="r" t="t"/>
              <a:pathLst>
                <a:path extrusionOk="0" h="10752" w="7145">
                  <a:moveTo>
                    <a:pt x="370" y="0"/>
                  </a:moveTo>
                  <a:cubicBezTo>
                    <a:pt x="275" y="119"/>
                    <a:pt x="144" y="203"/>
                    <a:pt x="1" y="250"/>
                  </a:cubicBezTo>
                  <a:lnTo>
                    <a:pt x="6966" y="10752"/>
                  </a:lnTo>
                  <a:lnTo>
                    <a:pt x="7145" y="10621"/>
                  </a:lnTo>
                  <a:cubicBezTo>
                    <a:pt x="6918" y="10597"/>
                    <a:pt x="6787" y="10394"/>
                    <a:pt x="6799" y="10180"/>
                  </a:cubicBezTo>
                  <a:cubicBezTo>
                    <a:pt x="6811" y="10073"/>
                    <a:pt x="6859" y="9966"/>
                    <a:pt x="6930" y="9906"/>
                  </a:cubicBezTo>
                  <a:lnTo>
                    <a:pt x="429" y="84"/>
                  </a:lnTo>
                  <a:lnTo>
                    <a:pt x="37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8"/>
            <p:cNvSpPr/>
            <p:nvPr/>
          </p:nvSpPr>
          <p:spPr>
            <a:xfrm>
              <a:off x="1949050" y="4488775"/>
              <a:ext cx="83350" cy="112250"/>
            </a:xfrm>
            <a:custGeom>
              <a:rect b="b" l="l" r="r" t="t"/>
              <a:pathLst>
                <a:path extrusionOk="0" h="4490" w="3334">
                  <a:moveTo>
                    <a:pt x="369" y="1"/>
                  </a:moveTo>
                  <a:lnTo>
                    <a:pt x="0" y="263"/>
                  </a:lnTo>
                  <a:lnTo>
                    <a:pt x="2798" y="4489"/>
                  </a:lnTo>
                  <a:lnTo>
                    <a:pt x="3334" y="4489"/>
                  </a:lnTo>
                  <a:lnTo>
                    <a:pt x="36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8"/>
            <p:cNvSpPr/>
            <p:nvPr/>
          </p:nvSpPr>
          <p:spPr>
            <a:xfrm>
              <a:off x="1528150" y="4542950"/>
              <a:ext cx="62250" cy="58075"/>
            </a:xfrm>
            <a:custGeom>
              <a:rect b="b" l="l" r="r" t="t"/>
              <a:pathLst>
                <a:path extrusionOk="0" h="2323" w="2490">
                  <a:moveTo>
                    <a:pt x="251" y="1"/>
                  </a:moveTo>
                  <a:lnTo>
                    <a:pt x="1" y="382"/>
                  </a:lnTo>
                  <a:lnTo>
                    <a:pt x="1858" y="2322"/>
                  </a:lnTo>
                  <a:lnTo>
                    <a:pt x="2489" y="2322"/>
                  </a:lnTo>
                  <a:lnTo>
                    <a:pt x="25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8"/>
            <p:cNvSpPr/>
            <p:nvPr/>
          </p:nvSpPr>
          <p:spPr>
            <a:xfrm>
              <a:off x="1404925" y="4411375"/>
              <a:ext cx="121475" cy="132500"/>
            </a:xfrm>
            <a:custGeom>
              <a:rect b="b" l="l" r="r" t="t"/>
              <a:pathLst>
                <a:path extrusionOk="0" h="5300" w="4859">
                  <a:moveTo>
                    <a:pt x="131" y="1"/>
                  </a:moveTo>
                  <a:lnTo>
                    <a:pt x="131" y="1"/>
                  </a:lnTo>
                  <a:cubicBezTo>
                    <a:pt x="167" y="84"/>
                    <a:pt x="179" y="144"/>
                    <a:pt x="179" y="215"/>
                  </a:cubicBezTo>
                  <a:cubicBezTo>
                    <a:pt x="167" y="346"/>
                    <a:pt x="108" y="453"/>
                    <a:pt x="1" y="513"/>
                  </a:cubicBezTo>
                  <a:lnTo>
                    <a:pt x="4596" y="5299"/>
                  </a:lnTo>
                  <a:lnTo>
                    <a:pt x="4858" y="4918"/>
                  </a:lnTo>
                  <a:lnTo>
                    <a:pt x="13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8"/>
            <p:cNvSpPr/>
            <p:nvPr/>
          </p:nvSpPr>
          <p:spPr>
            <a:xfrm>
              <a:off x="1219200" y="4222975"/>
              <a:ext cx="181275" cy="185450"/>
            </a:xfrm>
            <a:custGeom>
              <a:rect b="b" l="l" r="r" t="t"/>
              <a:pathLst>
                <a:path extrusionOk="0" h="7418" w="7251">
                  <a:moveTo>
                    <a:pt x="333" y="0"/>
                  </a:moveTo>
                  <a:cubicBezTo>
                    <a:pt x="238" y="119"/>
                    <a:pt x="131" y="215"/>
                    <a:pt x="0" y="298"/>
                  </a:cubicBezTo>
                  <a:lnTo>
                    <a:pt x="6846" y="7418"/>
                  </a:lnTo>
                  <a:lnTo>
                    <a:pt x="6929" y="7394"/>
                  </a:lnTo>
                  <a:cubicBezTo>
                    <a:pt x="6965" y="7358"/>
                    <a:pt x="7013" y="7335"/>
                    <a:pt x="7072" y="7299"/>
                  </a:cubicBezTo>
                  <a:lnTo>
                    <a:pt x="7251" y="7204"/>
                  </a:lnTo>
                  <a:lnTo>
                    <a:pt x="33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8"/>
            <p:cNvSpPr/>
            <p:nvPr/>
          </p:nvSpPr>
          <p:spPr>
            <a:xfrm>
              <a:off x="1770450" y="4228325"/>
              <a:ext cx="568850" cy="372400"/>
            </a:xfrm>
            <a:custGeom>
              <a:rect b="b" l="l" r="r" t="t"/>
              <a:pathLst>
                <a:path extrusionOk="0" h="14896" w="22754">
                  <a:moveTo>
                    <a:pt x="22301" y="1"/>
                  </a:moveTo>
                  <a:lnTo>
                    <a:pt x="13764" y="5704"/>
                  </a:lnTo>
                  <a:lnTo>
                    <a:pt x="13335" y="5989"/>
                  </a:lnTo>
                  <a:lnTo>
                    <a:pt x="12538" y="6525"/>
                  </a:lnTo>
                  <a:lnTo>
                    <a:pt x="12538" y="6573"/>
                  </a:lnTo>
                  <a:cubicBezTo>
                    <a:pt x="12527" y="6795"/>
                    <a:pt x="12350" y="6944"/>
                    <a:pt x="12143" y="6944"/>
                  </a:cubicBezTo>
                  <a:cubicBezTo>
                    <a:pt x="12128" y="6944"/>
                    <a:pt x="12112" y="6944"/>
                    <a:pt x="12097" y="6942"/>
                  </a:cubicBezTo>
                  <a:cubicBezTo>
                    <a:pt x="12050" y="6942"/>
                    <a:pt x="12002" y="6930"/>
                    <a:pt x="11978" y="6906"/>
                  </a:cubicBezTo>
                  <a:lnTo>
                    <a:pt x="7561" y="9859"/>
                  </a:lnTo>
                  <a:cubicBezTo>
                    <a:pt x="7517" y="10045"/>
                    <a:pt x="7352" y="10171"/>
                    <a:pt x="7158" y="10171"/>
                  </a:cubicBezTo>
                  <a:cubicBezTo>
                    <a:pt x="7142" y="10171"/>
                    <a:pt x="7125" y="10170"/>
                    <a:pt x="7108" y="10169"/>
                  </a:cubicBezTo>
                  <a:lnTo>
                    <a:pt x="7085" y="10169"/>
                  </a:lnTo>
                  <a:lnTo>
                    <a:pt x="6882" y="10300"/>
                  </a:lnTo>
                  <a:lnTo>
                    <a:pt x="0" y="14895"/>
                  </a:lnTo>
                  <a:lnTo>
                    <a:pt x="798" y="14895"/>
                  </a:lnTo>
                  <a:lnTo>
                    <a:pt x="7120" y="10669"/>
                  </a:lnTo>
                  <a:lnTo>
                    <a:pt x="7501" y="10419"/>
                  </a:lnTo>
                  <a:lnTo>
                    <a:pt x="13788" y="6228"/>
                  </a:lnTo>
                  <a:lnTo>
                    <a:pt x="14228" y="5942"/>
                  </a:lnTo>
                  <a:lnTo>
                    <a:pt x="22229" y="596"/>
                  </a:lnTo>
                  <a:lnTo>
                    <a:pt x="22646" y="310"/>
                  </a:lnTo>
                  <a:cubicBezTo>
                    <a:pt x="22718" y="274"/>
                    <a:pt x="22753" y="203"/>
                    <a:pt x="22753" y="108"/>
                  </a:cubicBezTo>
                  <a:lnTo>
                    <a:pt x="22610" y="108"/>
                  </a:lnTo>
                  <a:cubicBezTo>
                    <a:pt x="22503" y="96"/>
                    <a:pt x="22396" y="60"/>
                    <a:pt x="2230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8"/>
            <p:cNvSpPr/>
            <p:nvPr/>
          </p:nvSpPr>
          <p:spPr>
            <a:xfrm>
              <a:off x="1757350" y="4183475"/>
              <a:ext cx="13125" cy="6775"/>
            </a:xfrm>
            <a:custGeom>
              <a:rect b="b" l="l" r="r" t="t"/>
              <a:pathLst>
                <a:path extrusionOk="0" h="271" w="525">
                  <a:moveTo>
                    <a:pt x="279" y="1"/>
                  </a:moveTo>
                  <a:cubicBezTo>
                    <a:pt x="207" y="1"/>
                    <a:pt x="134" y="35"/>
                    <a:pt x="96" y="104"/>
                  </a:cubicBezTo>
                  <a:lnTo>
                    <a:pt x="1" y="271"/>
                  </a:lnTo>
                  <a:cubicBezTo>
                    <a:pt x="80" y="226"/>
                    <a:pt x="153" y="202"/>
                    <a:pt x="229" y="202"/>
                  </a:cubicBezTo>
                  <a:cubicBezTo>
                    <a:pt x="255" y="202"/>
                    <a:pt x="282" y="205"/>
                    <a:pt x="310" y="211"/>
                  </a:cubicBezTo>
                  <a:cubicBezTo>
                    <a:pt x="382" y="211"/>
                    <a:pt x="441" y="235"/>
                    <a:pt x="501" y="247"/>
                  </a:cubicBezTo>
                  <a:cubicBezTo>
                    <a:pt x="524" y="163"/>
                    <a:pt x="489" y="68"/>
                    <a:pt x="417" y="33"/>
                  </a:cubicBezTo>
                  <a:lnTo>
                    <a:pt x="393" y="33"/>
                  </a:lnTo>
                  <a:cubicBezTo>
                    <a:pt x="359" y="11"/>
                    <a:pt x="319" y="1"/>
                    <a:pt x="27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8"/>
            <p:cNvSpPr/>
            <p:nvPr/>
          </p:nvSpPr>
          <p:spPr>
            <a:xfrm>
              <a:off x="1482325" y="4218800"/>
              <a:ext cx="269100" cy="382525"/>
            </a:xfrm>
            <a:custGeom>
              <a:rect b="b" l="l" r="r" t="t"/>
              <a:pathLst>
                <a:path extrusionOk="0" h="15301" w="10764">
                  <a:moveTo>
                    <a:pt x="10751" y="1"/>
                  </a:moveTo>
                  <a:lnTo>
                    <a:pt x="9906" y="477"/>
                  </a:lnTo>
                  <a:lnTo>
                    <a:pt x="1774" y="12633"/>
                  </a:lnTo>
                  <a:lnTo>
                    <a:pt x="1524" y="13026"/>
                  </a:lnTo>
                  <a:lnTo>
                    <a:pt x="0" y="15300"/>
                  </a:lnTo>
                  <a:lnTo>
                    <a:pt x="536" y="15300"/>
                  </a:lnTo>
                  <a:lnTo>
                    <a:pt x="1834" y="13359"/>
                  </a:lnTo>
                  <a:lnTo>
                    <a:pt x="2084" y="12967"/>
                  </a:lnTo>
                  <a:lnTo>
                    <a:pt x="10763" y="13"/>
                  </a:lnTo>
                  <a:lnTo>
                    <a:pt x="1075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8"/>
            <p:cNvSpPr/>
            <p:nvPr/>
          </p:nvSpPr>
          <p:spPr>
            <a:xfrm>
              <a:off x="1045650" y="4224750"/>
              <a:ext cx="149150" cy="194700"/>
            </a:xfrm>
            <a:custGeom>
              <a:rect b="b" l="l" r="r" t="t"/>
              <a:pathLst>
                <a:path extrusionOk="0" h="7788" w="5966">
                  <a:moveTo>
                    <a:pt x="5668" y="1"/>
                  </a:moveTo>
                  <a:lnTo>
                    <a:pt x="5597" y="48"/>
                  </a:lnTo>
                  <a:lnTo>
                    <a:pt x="1" y="7216"/>
                  </a:lnTo>
                  <a:lnTo>
                    <a:pt x="120" y="7787"/>
                  </a:lnTo>
                  <a:lnTo>
                    <a:pt x="5966" y="263"/>
                  </a:lnTo>
                  <a:cubicBezTo>
                    <a:pt x="5859" y="203"/>
                    <a:pt x="5739" y="108"/>
                    <a:pt x="5668"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8"/>
            <p:cNvSpPr/>
            <p:nvPr/>
          </p:nvSpPr>
          <p:spPr>
            <a:xfrm>
              <a:off x="892950" y="4416450"/>
              <a:ext cx="147075" cy="184575"/>
            </a:xfrm>
            <a:custGeom>
              <a:rect b="b" l="l" r="r" t="t"/>
              <a:pathLst>
                <a:path extrusionOk="0" h="7383" w="5883">
                  <a:moveTo>
                    <a:pt x="5751" y="0"/>
                  </a:moveTo>
                  <a:lnTo>
                    <a:pt x="1" y="7382"/>
                  </a:lnTo>
                  <a:lnTo>
                    <a:pt x="572" y="7382"/>
                  </a:lnTo>
                  <a:lnTo>
                    <a:pt x="5882" y="560"/>
                  </a:lnTo>
                  <a:lnTo>
                    <a:pt x="575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8"/>
            <p:cNvSpPr/>
            <p:nvPr/>
          </p:nvSpPr>
          <p:spPr>
            <a:xfrm>
              <a:off x="1395700" y="4211350"/>
              <a:ext cx="354825" cy="200650"/>
            </a:xfrm>
            <a:custGeom>
              <a:rect b="b" l="l" r="r" t="t"/>
              <a:pathLst>
                <a:path extrusionOk="0" h="8026" w="14193">
                  <a:moveTo>
                    <a:pt x="13835" y="1"/>
                  </a:moveTo>
                  <a:lnTo>
                    <a:pt x="179" y="7692"/>
                  </a:lnTo>
                  <a:lnTo>
                    <a:pt x="0" y="7788"/>
                  </a:lnTo>
                  <a:cubicBezTo>
                    <a:pt x="44" y="7770"/>
                    <a:pt x="81" y="7759"/>
                    <a:pt x="121" y="7759"/>
                  </a:cubicBezTo>
                  <a:cubicBezTo>
                    <a:pt x="136" y="7759"/>
                    <a:pt x="151" y="7761"/>
                    <a:pt x="167" y="7764"/>
                  </a:cubicBezTo>
                  <a:cubicBezTo>
                    <a:pt x="322" y="7788"/>
                    <a:pt x="441" y="7871"/>
                    <a:pt x="500" y="8026"/>
                  </a:cubicBezTo>
                  <a:lnTo>
                    <a:pt x="13359" y="787"/>
                  </a:lnTo>
                  <a:lnTo>
                    <a:pt x="14193" y="311"/>
                  </a:lnTo>
                  <a:cubicBezTo>
                    <a:pt x="14109" y="227"/>
                    <a:pt x="14050" y="120"/>
                    <a:pt x="1401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8"/>
            <p:cNvSpPr/>
            <p:nvPr/>
          </p:nvSpPr>
          <p:spPr>
            <a:xfrm>
              <a:off x="1092100" y="4407825"/>
              <a:ext cx="300350" cy="178900"/>
            </a:xfrm>
            <a:custGeom>
              <a:rect b="b" l="l" r="r" t="t"/>
              <a:pathLst>
                <a:path extrusionOk="0" h="7156" w="12014">
                  <a:moveTo>
                    <a:pt x="12013" y="0"/>
                  </a:moveTo>
                  <a:lnTo>
                    <a:pt x="11930" y="48"/>
                  </a:lnTo>
                  <a:lnTo>
                    <a:pt x="0" y="6751"/>
                  </a:lnTo>
                  <a:cubicBezTo>
                    <a:pt x="107" y="6858"/>
                    <a:pt x="179" y="7013"/>
                    <a:pt x="191" y="7156"/>
                  </a:cubicBezTo>
                  <a:lnTo>
                    <a:pt x="4941" y="4489"/>
                  </a:lnTo>
                  <a:cubicBezTo>
                    <a:pt x="4917" y="4429"/>
                    <a:pt x="4905" y="4370"/>
                    <a:pt x="4905" y="4298"/>
                  </a:cubicBezTo>
                  <a:cubicBezTo>
                    <a:pt x="4928" y="4069"/>
                    <a:pt x="5116" y="3928"/>
                    <a:pt x="5332" y="3928"/>
                  </a:cubicBezTo>
                  <a:cubicBezTo>
                    <a:pt x="5340" y="3928"/>
                    <a:pt x="5349" y="3929"/>
                    <a:pt x="5358" y="3929"/>
                  </a:cubicBezTo>
                  <a:cubicBezTo>
                    <a:pt x="5477" y="3941"/>
                    <a:pt x="5584" y="4001"/>
                    <a:pt x="5632" y="4096"/>
                  </a:cubicBezTo>
                  <a:lnTo>
                    <a:pt x="11930" y="548"/>
                  </a:lnTo>
                  <a:cubicBezTo>
                    <a:pt x="11871" y="476"/>
                    <a:pt x="11859" y="369"/>
                    <a:pt x="11859" y="262"/>
                  </a:cubicBezTo>
                  <a:cubicBezTo>
                    <a:pt x="11871" y="167"/>
                    <a:pt x="11918" y="72"/>
                    <a:pt x="1201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8"/>
            <p:cNvSpPr/>
            <p:nvPr/>
          </p:nvSpPr>
          <p:spPr>
            <a:xfrm>
              <a:off x="1231100" y="4199750"/>
              <a:ext cx="516150" cy="14325"/>
            </a:xfrm>
            <a:custGeom>
              <a:rect b="b" l="l" r="r" t="t"/>
              <a:pathLst>
                <a:path extrusionOk="0" h="573" w="20646">
                  <a:moveTo>
                    <a:pt x="20646" y="1"/>
                  </a:moveTo>
                  <a:lnTo>
                    <a:pt x="0" y="120"/>
                  </a:lnTo>
                  <a:cubicBezTo>
                    <a:pt x="36" y="239"/>
                    <a:pt x="48" y="346"/>
                    <a:pt x="36" y="465"/>
                  </a:cubicBezTo>
                  <a:cubicBezTo>
                    <a:pt x="36" y="489"/>
                    <a:pt x="24" y="536"/>
                    <a:pt x="24" y="572"/>
                  </a:cubicBezTo>
                  <a:lnTo>
                    <a:pt x="20443" y="453"/>
                  </a:lnTo>
                  <a:lnTo>
                    <a:pt x="20622" y="453"/>
                  </a:lnTo>
                  <a:cubicBezTo>
                    <a:pt x="20598" y="370"/>
                    <a:pt x="20586" y="286"/>
                    <a:pt x="20598" y="191"/>
                  </a:cubicBezTo>
                  <a:cubicBezTo>
                    <a:pt x="20598" y="120"/>
                    <a:pt x="20634" y="60"/>
                    <a:pt x="2064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8"/>
            <p:cNvSpPr/>
            <p:nvPr/>
          </p:nvSpPr>
          <p:spPr>
            <a:xfrm>
              <a:off x="889375" y="3382100"/>
              <a:ext cx="866225" cy="816200"/>
            </a:xfrm>
            <a:custGeom>
              <a:rect b="b" l="l" r="r" t="t"/>
              <a:pathLst>
                <a:path extrusionOk="0" h="32648" w="34649">
                  <a:moveTo>
                    <a:pt x="1" y="0"/>
                  </a:moveTo>
                  <a:lnTo>
                    <a:pt x="1" y="607"/>
                  </a:lnTo>
                  <a:lnTo>
                    <a:pt x="34327" y="32647"/>
                  </a:lnTo>
                  <a:cubicBezTo>
                    <a:pt x="34410" y="32516"/>
                    <a:pt x="34505" y="32397"/>
                    <a:pt x="34648" y="32338"/>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8"/>
            <p:cNvSpPr/>
            <p:nvPr/>
          </p:nvSpPr>
          <p:spPr>
            <a:xfrm>
              <a:off x="953675" y="3873825"/>
              <a:ext cx="242625" cy="319700"/>
            </a:xfrm>
            <a:custGeom>
              <a:rect b="b" l="l" r="r" t="t"/>
              <a:pathLst>
                <a:path extrusionOk="0" h="12788" w="9705">
                  <a:moveTo>
                    <a:pt x="358" y="0"/>
                  </a:moveTo>
                  <a:cubicBezTo>
                    <a:pt x="251" y="107"/>
                    <a:pt x="132" y="191"/>
                    <a:pt x="1" y="274"/>
                  </a:cubicBezTo>
                  <a:lnTo>
                    <a:pt x="9347" y="12788"/>
                  </a:lnTo>
                  <a:cubicBezTo>
                    <a:pt x="9430" y="12669"/>
                    <a:pt x="9549" y="12573"/>
                    <a:pt x="9704" y="12514"/>
                  </a:cubicBezTo>
                  <a:lnTo>
                    <a:pt x="35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8"/>
            <p:cNvSpPr/>
            <p:nvPr/>
          </p:nvSpPr>
          <p:spPr>
            <a:xfrm>
              <a:off x="1015000" y="4311375"/>
              <a:ext cx="67875" cy="261950"/>
            </a:xfrm>
            <a:custGeom>
              <a:rect b="b" l="l" r="r" t="t"/>
              <a:pathLst>
                <a:path extrusionOk="0" h="10478" w="2715">
                  <a:moveTo>
                    <a:pt x="405" y="0"/>
                  </a:moveTo>
                  <a:lnTo>
                    <a:pt x="0" y="227"/>
                  </a:lnTo>
                  <a:lnTo>
                    <a:pt x="893" y="4215"/>
                  </a:lnTo>
                  <a:lnTo>
                    <a:pt x="1012" y="4775"/>
                  </a:lnTo>
                  <a:lnTo>
                    <a:pt x="2263" y="10478"/>
                  </a:lnTo>
                  <a:cubicBezTo>
                    <a:pt x="2355" y="10432"/>
                    <a:pt x="2447" y="10414"/>
                    <a:pt x="2545" y="10414"/>
                  </a:cubicBezTo>
                  <a:cubicBezTo>
                    <a:pt x="2573" y="10414"/>
                    <a:pt x="2602" y="10416"/>
                    <a:pt x="2632" y="10418"/>
                  </a:cubicBezTo>
                  <a:cubicBezTo>
                    <a:pt x="2667" y="10418"/>
                    <a:pt x="2679" y="10430"/>
                    <a:pt x="2715" y="10430"/>
                  </a:cubicBezTo>
                  <a:lnTo>
                    <a:pt x="1358" y="4322"/>
                  </a:lnTo>
                  <a:lnTo>
                    <a:pt x="1239" y="3751"/>
                  </a:lnTo>
                  <a:lnTo>
                    <a:pt x="40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8"/>
            <p:cNvSpPr/>
            <p:nvPr/>
          </p:nvSpPr>
          <p:spPr>
            <a:xfrm>
              <a:off x="1011725" y="4302450"/>
              <a:ext cx="2100" cy="2700"/>
            </a:xfrm>
            <a:custGeom>
              <a:rect b="b" l="l" r="r" t="t"/>
              <a:pathLst>
                <a:path extrusionOk="0" h="108" w="84">
                  <a:moveTo>
                    <a:pt x="0" y="0"/>
                  </a:moveTo>
                  <a:lnTo>
                    <a:pt x="24" y="107"/>
                  </a:lnTo>
                  <a:lnTo>
                    <a:pt x="84" y="72"/>
                  </a:lnTo>
                  <a:cubicBezTo>
                    <a:pt x="48" y="60"/>
                    <a:pt x="12" y="36"/>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8"/>
            <p:cNvSpPr/>
            <p:nvPr/>
          </p:nvSpPr>
          <p:spPr>
            <a:xfrm>
              <a:off x="919450" y="3886925"/>
              <a:ext cx="99725" cy="406625"/>
            </a:xfrm>
            <a:custGeom>
              <a:rect b="b" l="l" r="r" t="t"/>
              <a:pathLst>
                <a:path extrusionOk="0" h="16265" w="3989">
                  <a:moveTo>
                    <a:pt x="12" y="0"/>
                  </a:moveTo>
                  <a:cubicBezTo>
                    <a:pt x="0" y="24"/>
                    <a:pt x="0" y="72"/>
                    <a:pt x="12" y="107"/>
                  </a:cubicBezTo>
                  <a:lnTo>
                    <a:pt x="3596" y="16264"/>
                  </a:lnTo>
                  <a:cubicBezTo>
                    <a:pt x="3644" y="16074"/>
                    <a:pt x="3810" y="15955"/>
                    <a:pt x="3989" y="15955"/>
                  </a:cubicBezTo>
                  <a:lnTo>
                    <a:pt x="441" y="12"/>
                  </a:lnTo>
                  <a:lnTo>
                    <a:pt x="167" y="12"/>
                  </a:lnTo>
                  <a:cubicBezTo>
                    <a:pt x="119" y="12"/>
                    <a:pt x="60" y="0"/>
                    <a:pt x="1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8"/>
            <p:cNvSpPr/>
            <p:nvPr/>
          </p:nvSpPr>
          <p:spPr>
            <a:xfrm>
              <a:off x="889075" y="4214625"/>
              <a:ext cx="298000" cy="168500"/>
            </a:xfrm>
            <a:custGeom>
              <a:rect b="b" l="l" r="r" t="t"/>
              <a:pathLst>
                <a:path extrusionOk="0" h="6740" w="11920">
                  <a:moveTo>
                    <a:pt x="11717" y="1"/>
                  </a:moveTo>
                  <a:lnTo>
                    <a:pt x="5621" y="3251"/>
                  </a:lnTo>
                  <a:lnTo>
                    <a:pt x="5621" y="3287"/>
                  </a:lnTo>
                  <a:cubicBezTo>
                    <a:pt x="5586" y="3506"/>
                    <a:pt x="5407" y="3669"/>
                    <a:pt x="5191" y="3669"/>
                  </a:cubicBezTo>
                  <a:cubicBezTo>
                    <a:pt x="5183" y="3669"/>
                    <a:pt x="5176" y="3668"/>
                    <a:pt x="5168" y="3668"/>
                  </a:cubicBezTo>
                  <a:cubicBezTo>
                    <a:pt x="5097" y="3668"/>
                    <a:pt x="5037" y="3632"/>
                    <a:pt x="4978" y="3585"/>
                  </a:cubicBezTo>
                  <a:lnTo>
                    <a:pt x="4918" y="3620"/>
                  </a:lnTo>
                  <a:lnTo>
                    <a:pt x="1" y="6240"/>
                  </a:lnTo>
                  <a:lnTo>
                    <a:pt x="1" y="6740"/>
                  </a:lnTo>
                  <a:lnTo>
                    <a:pt x="5025" y="4085"/>
                  </a:lnTo>
                  <a:lnTo>
                    <a:pt x="5418" y="3859"/>
                  </a:lnTo>
                  <a:lnTo>
                    <a:pt x="11836" y="453"/>
                  </a:lnTo>
                  <a:lnTo>
                    <a:pt x="11919" y="406"/>
                  </a:lnTo>
                  <a:cubicBezTo>
                    <a:pt x="11824" y="287"/>
                    <a:pt x="11752" y="156"/>
                    <a:pt x="1171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8"/>
            <p:cNvSpPr/>
            <p:nvPr/>
          </p:nvSpPr>
          <p:spPr>
            <a:xfrm>
              <a:off x="889375" y="3623200"/>
              <a:ext cx="34550" cy="166100"/>
            </a:xfrm>
            <a:custGeom>
              <a:rect b="b" l="l" r="r" t="t"/>
              <a:pathLst>
                <a:path extrusionOk="0" h="6644" w="1382">
                  <a:moveTo>
                    <a:pt x="1" y="0"/>
                  </a:moveTo>
                  <a:lnTo>
                    <a:pt x="1" y="2155"/>
                  </a:lnTo>
                  <a:lnTo>
                    <a:pt x="953" y="6644"/>
                  </a:lnTo>
                  <a:cubicBezTo>
                    <a:pt x="1084" y="6608"/>
                    <a:pt x="1227" y="6573"/>
                    <a:pt x="1382" y="6561"/>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8"/>
            <p:cNvSpPr/>
            <p:nvPr/>
          </p:nvSpPr>
          <p:spPr>
            <a:xfrm>
              <a:off x="889075" y="3786975"/>
              <a:ext cx="91725" cy="100275"/>
            </a:xfrm>
            <a:custGeom>
              <a:rect b="b" l="l" r="r" t="t"/>
              <a:pathLst>
                <a:path extrusionOk="0" h="4011" w="3669">
                  <a:moveTo>
                    <a:pt x="1573" y="1"/>
                  </a:moveTo>
                  <a:cubicBezTo>
                    <a:pt x="1513" y="1"/>
                    <a:pt x="1454" y="4"/>
                    <a:pt x="1394" y="10"/>
                  </a:cubicBezTo>
                  <a:cubicBezTo>
                    <a:pt x="1239" y="22"/>
                    <a:pt x="1096" y="57"/>
                    <a:pt x="953" y="93"/>
                  </a:cubicBezTo>
                  <a:cubicBezTo>
                    <a:pt x="584" y="212"/>
                    <a:pt x="239" y="450"/>
                    <a:pt x="1" y="748"/>
                  </a:cubicBezTo>
                  <a:lnTo>
                    <a:pt x="1" y="3272"/>
                  </a:lnTo>
                  <a:cubicBezTo>
                    <a:pt x="299" y="3641"/>
                    <a:pt x="739" y="3903"/>
                    <a:pt x="1227" y="3998"/>
                  </a:cubicBezTo>
                  <a:cubicBezTo>
                    <a:pt x="1275" y="4010"/>
                    <a:pt x="1334" y="4010"/>
                    <a:pt x="1370" y="4010"/>
                  </a:cubicBezTo>
                  <a:lnTo>
                    <a:pt x="1680" y="4010"/>
                  </a:lnTo>
                  <a:cubicBezTo>
                    <a:pt x="2001" y="3998"/>
                    <a:pt x="2311" y="3891"/>
                    <a:pt x="2585" y="3748"/>
                  </a:cubicBezTo>
                  <a:cubicBezTo>
                    <a:pt x="2716" y="3665"/>
                    <a:pt x="2835" y="3581"/>
                    <a:pt x="2942" y="3474"/>
                  </a:cubicBezTo>
                  <a:cubicBezTo>
                    <a:pt x="3287" y="3153"/>
                    <a:pt x="3525" y="2700"/>
                    <a:pt x="3561" y="2200"/>
                  </a:cubicBezTo>
                  <a:cubicBezTo>
                    <a:pt x="3668" y="1093"/>
                    <a:pt x="2847" y="117"/>
                    <a:pt x="1751" y="10"/>
                  </a:cubicBezTo>
                  <a:cubicBezTo>
                    <a:pt x="1692" y="4"/>
                    <a:pt x="1632" y="1"/>
                    <a:pt x="157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8"/>
            <p:cNvSpPr/>
            <p:nvPr/>
          </p:nvSpPr>
          <p:spPr>
            <a:xfrm>
              <a:off x="3670975" y="4475375"/>
              <a:ext cx="17900" cy="18025"/>
            </a:xfrm>
            <a:custGeom>
              <a:rect b="b" l="l" r="r" t="t"/>
              <a:pathLst>
                <a:path extrusionOk="0" h="721" w="716">
                  <a:moveTo>
                    <a:pt x="358" y="0"/>
                  </a:moveTo>
                  <a:cubicBezTo>
                    <a:pt x="177" y="0"/>
                    <a:pt x="12" y="129"/>
                    <a:pt x="1" y="334"/>
                  </a:cubicBezTo>
                  <a:cubicBezTo>
                    <a:pt x="1" y="394"/>
                    <a:pt x="1" y="441"/>
                    <a:pt x="25" y="501"/>
                  </a:cubicBezTo>
                  <a:cubicBezTo>
                    <a:pt x="72" y="620"/>
                    <a:pt x="179" y="715"/>
                    <a:pt x="322" y="715"/>
                  </a:cubicBezTo>
                  <a:cubicBezTo>
                    <a:pt x="341" y="719"/>
                    <a:pt x="359" y="720"/>
                    <a:pt x="377" y="720"/>
                  </a:cubicBezTo>
                  <a:cubicBezTo>
                    <a:pt x="546" y="720"/>
                    <a:pt x="694" y="576"/>
                    <a:pt x="715" y="394"/>
                  </a:cubicBezTo>
                  <a:cubicBezTo>
                    <a:pt x="715" y="322"/>
                    <a:pt x="691" y="239"/>
                    <a:pt x="668" y="179"/>
                  </a:cubicBezTo>
                  <a:cubicBezTo>
                    <a:pt x="608" y="96"/>
                    <a:pt x="513" y="25"/>
                    <a:pt x="382" y="1"/>
                  </a:cubicBezTo>
                  <a:cubicBezTo>
                    <a:pt x="374" y="0"/>
                    <a:pt x="366" y="0"/>
                    <a:pt x="35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8"/>
            <p:cNvSpPr/>
            <p:nvPr/>
          </p:nvSpPr>
          <p:spPr>
            <a:xfrm>
              <a:off x="2319625" y="4195250"/>
              <a:ext cx="36625" cy="35925"/>
            </a:xfrm>
            <a:custGeom>
              <a:rect b="b" l="l" r="r" t="t"/>
              <a:pathLst>
                <a:path extrusionOk="0" h="1437" w="1465">
                  <a:moveTo>
                    <a:pt x="741" y="1"/>
                  </a:moveTo>
                  <a:cubicBezTo>
                    <a:pt x="356" y="1"/>
                    <a:pt x="35" y="290"/>
                    <a:pt x="12" y="657"/>
                  </a:cubicBezTo>
                  <a:cubicBezTo>
                    <a:pt x="0" y="943"/>
                    <a:pt x="131" y="1193"/>
                    <a:pt x="346" y="1324"/>
                  </a:cubicBezTo>
                  <a:cubicBezTo>
                    <a:pt x="441" y="1383"/>
                    <a:pt x="548" y="1431"/>
                    <a:pt x="667" y="1431"/>
                  </a:cubicBezTo>
                  <a:cubicBezTo>
                    <a:pt x="683" y="1435"/>
                    <a:pt x="698" y="1436"/>
                    <a:pt x="711" y="1436"/>
                  </a:cubicBezTo>
                  <a:cubicBezTo>
                    <a:pt x="739" y="1436"/>
                    <a:pt x="762" y="1431"/>
                    <a:pt x="786" y="1431"/>
                  </a:cubicBezTo>
                  <a:cubicBezTo>
                    <a:pt x="1132" y="1383"/>
                    <a:pt x="1405" y="1133"/>
                    <a:pt x="1441" y="776"/>
                  </a:cubicBezTo>
                  <a:cubicBezTo>
                    <a:pt x="1465" y="371"/>
                    <a:pt x="1167" y="38"/>
                    <a:pt x="786" y="2"/>
                  </a:cubicBezTo>
                  <a:cubicBezTo>
                    <a:pt x="771" y="1"/>
                    <a:pt x="756" y="1"/>
                    <a:pt x="74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8"/>
            <p:cNvSpPr/>
            <p:nvPr/>
          </p:nvSpPr>
          <p:spPr>
            <a:xfrm>
              <a:off x="1181675" y="4184500"/>
              <a:ext cx="50625" cy="49950"/>
            </a:xfrm>
            <a:custGeom>
              <a:rect b="b" l="l" r="r" t="t"/>
              <a:pathLst>
                <a:path extrusionOk="0" h="1998" w="2025">
                  <a:moveTo>
                    <a:pt x="1021" y="0"/>
                  </a:moveTo>
                  <a:cubicBezTo>
                    <a:pt x="872" y="0"/>
                    <a:pt x="724" y="27"/>
                    <a:pt x="584" y="87"/>
                  </a:cubicBezTo>
                  <a:cubicBezTo>
                    <a:pt x="429" y="134"/>
                    <a:pt x="310" y="242"/>
                    <a:pt x="227" y="361"/>
                  </a:cubicBezTo>
                  <a:cubicBezTo>
                    <a:pt x="108" y="503"/>
                    <a:pt x="37" y="706"/>
                    <a:pt x="13" y="908"/>
                  </a:cubicBezTo>
                  <a:cubicBezTo>
                    <a:pt x="1" y="1015"/>
                    <a:pt x="13" y="1123"/>
                    <a:pt x="37" y="1218"/>
                  </a:cubicBezTo>
                  <a:cubicBezTo>
                    <a:pt x="60" y="1373"/>
                    <a:pt x="132" y="1504"/>
                    <a:pt x="227" y="1623"/>
                  </a:cubicBezTo>
                  <a:cubicBezTo>
                    <a:pt x="310" y="1730"/>
                    <a:pt x="418" y="1813"/>
                    <a:pt x="537" y="1896"/>
                  </a:cubicBezTo>
                  <a:cubicBezTo>
                    <a:pt x="656" y="1956"/>
                    <a:pt x="787" y="1992"/>
                    <a:pt x="930" y="1992"/>
                  </a:cubicBezTo>
                  <a:cubicBezTo>
                    <a:pt x="964" y="1996"/>
                    <a:pt x="998" y="1998"/>
                    <a:pt x="1033" y="1998"/>
                  </a:cubicBezTo>
                  <a:cubicBezTo>
                    <a:pt x="1203" y="1998"/>
                    <a:pt x="1372" y="1950"/>
                    <a:pt x="1501" y="1861"/>
                  </a:cubicBezTo>
                  <a:cubicBezTo>
                    <a:pt x="1632" y="1789"/>
                    <a:pt x="1739" y="1682"/>
                    <a:pt x="1834" y="1563"/>
                  </a:cubicBezTo>
                  <a:cubicBezTo>
                    <a:pt x="1906" y="1456"/>
                    <a:pt x="1965" y="1325"/>
                    <a:pt x="2001" y="1194"/>
                  </a:cubicBezTo>
                  <a:cubicBezTo>
                    <a:pt x="2013" y="1158"/>
                    <a:pt x="2013" y="1123"/>
                    <a:pt x="2013" y="1087"/>
                  </a:cubicBezTo>
                  <a:cubicBezTo>
                    <a:pt x="2025" y="968"/>
                    <a:pt x="2013" y="861"/>
                    <a:pt x="1977" y="742"/>
                  </a:cubicBezTo>
                  <a:cubicBezTo>
                    <a:pt x="1882" y="349"/>
                    <a:pt x="1537" y="27"/>
                    <a:pt x="1108" y="3"/>
                  </a:cubicBezTo>
                  <a:cubicBezTo>
                    <a:pt x="1079" y="1"/>
                    <a:pt x="1050" y="0"/>
                    <a:pt x="102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8"/>
            <p:cNvSpPr/>
            <p:nvPr/>
          </p:nvSpPr>
          <p:spPr>
            <a:xfrm>
              <a:off x="1061125" y="4571450"/>
              <a:ext cx="36050" cy="28975"/>
            </a:xfrm>
            <a:custGeom>
              <a:rect b="b" l="l" r="r" t="t"/>
              <a:pathLst>
                <a:path extrusionOk="0" h="1159" w="1442">
                  <a:moveTo>
                    <a:pt x="720" y="0"/>
                  </a:moveTo>
                  <a:cubicBezTo>
                    <a:pt x="615" y="0"/>
                    <a:pt x="516" y="24"/>
                    <a:pt x="418" y="63"/>
                  </a:cubicBezTo>
                  <a:cubicBezTo>
                    <a:pt x="191" y="170"/>
                    <a:pt x="37" y="373"/>
                    <a:pt x="13" y="646"/>
                  </a:cubicBezTo>
                  <a:cubicBezTo>
                    <a:pt x="1" y="837"/>
                    <a:pt x="60" y="1027"/>
                    <a:pt x="179" y="1158"/>
                  </a:cubicBezTo>
                  <a:lnTo>
                    <a:pt x="1251" y="1158"/>
                  </a:lnTo>
                  <a:cubicBezTo>
                    <a:pt x="1358" y="1063"/>
                    <a:pt x="1418" y="908"/>
                    <a:pt x="1430" y="766"/>
                  </a:cubicBezTo>
                  <a:cubicBezTo>
                    <a:pt x="1441" y="718"/>
                    <a:pt x="1430" y="670"/>
                    <a:pt x="1430" y="611"/>
                  </a:cubicBezTo>
                  <a:cubicBezTo>
                    <a:pt x="1418" y="468"/>
                    <a:pt x="1346" y="313"/>
                    <a:pt x="1239" y="206"/>
                  </a:cubicBezTo>
                  <a:cubicBezTo>
                    <a:pt x="1132" y="111"/>
                    <a:pt x="1013" y="51"/>
                    <a:pt x="870" y="15"/>
                  </a:cubicBezTo>
                  <a:cubicBezTo>
                    <a:pt x="834" y="15"/>
                    <a:pt x="822" y="4"/>
                    <a:pt x="787" y="4"/>
                  </a:cubicBezTo>
                  <a:cubicBezTo>
                    <a:pt x="764" y="1"/>
                    <a:pt x="742" y="0"/>
                    <a:pt x="72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8"/>
            <p:cNvSpPr/>
            <p:nvPr/>
          </p:nvSpPr>
          <p:spPr>
            <a:xfrm>
              <a:off x="1745750" y="4188500"/>
              <a:ext cx="36925" cy="35975"/>
            </a:xfrm>
            <a:custGeom>
              <a:rect b="b" l="l" r="r" t="t"/>
              <a:pathLst>
                <a:path extrusionOk="0" h="1439" w="1477">
                  <a:moveTo>
                    <a:pt x="720" y="1"/>
                  </a:moveTo>
                  <a:cubicBezTo>
                    <a:pt x="643" y="1"/>
                    <a:pt x="566" y="20"/>
                    <a:pt x="488" y="46"/>
                  </a:cubicBezTo>
                  <a:cubicBezTo>
                    <a:pt x="465" y="70"/>
                    <a:pt x="441" y="70"/>
                    <a:pt x="417" y="82"/>
                  </a:cubicBezTo>
                  <a:cubicBezTo>
                    <a:pt x="286" y="153"/>
                    <a:pt x="167" y="260"/>
                    <a:pt x="107" y="391"/>
                  </a:cubicBezTo>
                  <a:cubicBezTo>
                    <a:pt x="84" y="403"/>
                    <a:pt x="84" y="439"/>
                    <a:pt x="72" y="451"/>
                  </a:cubicBezTo>
                  <a:cubicBezTo>
                    <a:pt x="48" y="510"/>
                    <a:pt x="24" y="582"/>
                    <a:pt x="24" y="641"/>
                  </a:cubicBezTo>
                  <a:cubicBezTo>
                    <a:pt x="0" y="736"/>
                    <a:pt x="0" y="820"/>
                    <a:pt x="36" y="903"/>
                  </a:cubicBezTo>
                  <a:cubicBezTo>
                    <a:pt x="60" y="1022"/>
                    <a:pt x="119" y="1117"/>
                    <a:pt x="214" y="1213"/>
                  </a:cubicBezTo>
                  <a:lnTo>
                    <a:pt x="226" y="1225"/>
                  </a:lnTo>
                  <a:cubicBezTo>
                    <a:pt x="345" y="1344"/>
                    <a:pt x="488" y="1415"/>
                    <a:pt x="667" y="1439"/>
                  </a:cubicBezTo>
                  <a:cubicBezTo>
                    <a:pt x="762" y="1439"/>
                    <a:pt x="846" y="1439"/>
                    <a:pt x="941" y="1403"/>
                  </a:cubicBezTo>
                  <a:cubicBezTo>
                    <a:pt x="1084" y="1356"/>
                    <a:pt x="1227" y="1272"/>
                    <a:pt x="1310" y="1153"/>
                  </a:cubicBezTo>
                  <a:cubicBezTo>
                    <a:pt x="1381" y="1046"/>
                    <a:pt x="1441" y="927"/>
                    <a:pt x="1441" y="784"/>
                  </a:cubicBezTo>
                  <a:cubicBezTo>
                    <a:pt x="1477" y="451"/>
                    <a:pt x="1274" y="165"/>
                    <a:pt x="1000" y="46"/>
                  </a:cubicBezTo>
                  <a:cubicBezTo>
                    <a:pt x="941" y="22"/>
                    <a:pt x="869" y="10"/>
                    <a:pt x="810" y="10"/>
                  </a:cubicBezTo>
                  <a:cubicBezTo>
                    <a:pt x="780" y="3"/>
                    <a:pt x="750" y="1"/>
                    <a:pt x="72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8"/>
            <p:cNvSpPr/>
            <p:nvPr/>
          </p:nvSpPr>
          <p:spPr>
            <a:xfrm>
              <a:off x="3568600" y="4511575"/>
              <a:ext cx="36025" cy="35350"/>
            </a:xfrm>
            <a:custGeom>
              <a:rect b="b" l="l" r="r" t="t"/>
              <a:pathLst>
                <a:path extrusionOk="0" h="1414" w="1441">
                  <a:moveTo>
                    <a:pt x="703" y="0"/>
                  </a:moveTo>
                  <a:cubicBezTo>
                    <a:pt x="544" y="0"/>
                    <a:pt x="394" y="58"/>
                    <a:pt x="262" y="160"/>
                  </a:cubicBezTo>
                  <a:cubicBezTo>
                    <a:pt x="143" y="255"/>
                    <a:pt x="71" y="386"/>
                    <a:pt x="24" y="553"/>
                  </a:cubicBezTo>
                  <a:cubicBezTo>
                    <a:pt x="12" y="577"/>
                    <a:pt x="12" y="624"/>
                    <a:pt x="12" y="660"/>
                  </a:cubicBezTo>
                  <a:cubicBezTo>
                    <a:pt x="0" y="839"/>
                    <a:pt x="48" y="994"/>
                    <a:pt x="143" y="1136"/>
                  </a:cubicBezTo>
                  <a:cubicBezTo>
                    <a:pt x="250" y="1267"/>
                    <a:pt x="405" y="1375"/>
                    <a:pt x="572" y="1398"/>
                  </a:cubicBezTo>
                  <a:cubicBezTo>
                    <a:pt x="607" y="1398"/>
                    <a:pt x="619" y="1410"/>
                    <a:pt x="655" y="1410"/>
                  </a:cubicBezTo>
                  <a:cubicBezTo>
                    <a:pt x="677" y="1413"/>
                    <a:pt x="699" y="1414"/>
                    <a:pt x="721" y="1414"/>
                  </a:cubicBezTo>
                  <a:cubicBezTo>
                    <a:pt x="913" y="1414"/>
                    <a:pt x="1098" y="1324"/>
                    <a:pt x="1226" y="1196"/>
                  </a:cubicBezTo>
                  <a:cubicBezTo>
                    <a:pt x="1286" y="1136"/>
                    <a:pt x="1334" y="1053"/>
                    <a:pt x="1369" y="982"/>
                  </a:cubicBezTo>
                  <a:cubicBezTo>
                    <a:pt x="1393" y="910"/>
                    <a:pt x="1405" y="851"/>
                    <a:pt x="1429" y="779"/>
                  </a:cubicBezTo>
                  <a:cubicBezTo>
                    <a:pt x="1441" y="672"/>
                    <a:pt x="1429" y="565"/>
                    <a:pt x="1393" y="482"/>
                  </a:cubicBezTo>
                  <a:cubicBezTo>
                    <a:pt x="1310" y="220"/>
                    <a:pt x="1072" y="29"/>
                    <a:pt x="786" y="5"/>
                  </a:cubicBezTo>
                  <a:cubicBezTo>
                    <a:pt x="758" y="2"/>
                    <a:pt x="731" y="0"/>
                    <a:pt x="70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8"/>
            <p:cNvSpPr/>
            <p:nvPr/>
          </p:nvSpPr>
          <p:spPr>
            <a:xfrm>
              <a:off x="2968800" y="4112475"/>
              <a:ext cx="37550" cy="35500"/>
            </a:xfrm>
            <a:custGeom>
              <a:rect b="b" l="l" r="r" t="t"/>
              <a:pathLst>
                <a:path extrusionOk="0" h="1420" w="1502">
                  <a:moveTo>
                    <a:pt x="736" y="0"/>
                  </a:moveTo>
                  <a:cubicBezTo>
                    <a:pt x="380" y="0"/>
                    <a:pt x="59" y="287"/>
                    <a:pt x="25" y="658"/>
                  </a:cubicBezTo>
                  <a:cubicBezTo>
                    <a:pt x="1" y="896"/>
                    <a:pt x="96" y="1122"/>
                    <a:pt x="263" y="1277"/>
                  </a:cubicBezTo>
                  <a:cubicBezTo>
                    <a:pt x="382" y="1349"/>
                    <a:pt x="525" y="1408"/>
                    <a:pt x="703" y="1420"/>
                  </a:cubicBezTo>
                  <a:lnTo>
                    <a:pt x="775" y="1420"/>
                  </a:lnTo>
                  <a:cubicBezTo>
                    <a:pt x="918" y="1408"/>
                    <a:pt x="1073" y="1349"/>
                    <a:pt x="1192" y="1265"/>
                  </a:cubicBezTo>
                  <a:cubicBezTo>
                    <a:pt x="1334" y="1146"/>
                    <a:pt x="1430" y="979"/>
                    <a:pt x="1454" y="777"/>
                  </a:cubicBezTo>
                  <a:cubicBezTo>
                    <a:pt x="1501" y="396"/>
                    <a:pt x="1203" y="39"/>
                    <a:pt x="799" y="3"/>
                  </a:cubicBezTo>
                  <a:cubicBezTo>
                    <a:pt x="778" y="1"/>
                    <a:pt x="757" y="0"/>
                    <a:pt x="73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8"/>
            <p:cNvSpPr/>
            <p:nvPr/>
          </p:nvSpPr>
          <p:spPr>
            <a:xfrm>
              <a:off x="1008750" y="4285475"/>
              <a:ext cx="20850" cy="20875"/>
            </a:xfrm>
            <a:custGeom>
              <a:rect b="b" l="l" r="r" t="t"/>
              <a:pathLst>
                <a:path extrusionOk="0" h="835" w="834">
                  <a:moveTo>
                    <a:pt x="417" y="1"/>
                  </a:moveTo>
                  <a:cubicBezTo>
                    <a:pt x="215" y="1"/>
                    <a:pt x="72" y="132"/>
                    <a:pt x="24" y="310"/>
                  </a:cubicBezTo>
                  <a:cubicBezTo>
                    <a:pt x="24" y="322"/>
                    <a:pt x="12" y="358"/>
                    <a:pt x="12" y="370"/>
                  </a:cubicBezTo>
                  <a:cubicBezTo>
                    <a:pt x="0" y="489"/>
                    <a:pt x="36" y="596"/>
                    <a:pt x="107" y="679"/>
                  </a:cubicBezTo>
                  <a:cubicBezTo>
                    <a:pt x="131" y="715"/>
                    <a:pt x="167" y="739"/>
                    <a:pt x="191" y="751"/>
                  </a:cubicBezTo>
                  <a:cubicBezTo>
                    <a:pt x="250" y="798"/>
                    <a:pt x="310" y="834"/>
                    <a:pt x="381" y="834"/>
                  </a:cubicBezTo>
                  <a:cubicBezTo>
                    <a:pt x="389" y="834"/>
                    <a:pt x="396" y="835"/>
                    <a:pt x="404" y="835"/>
                  </a:cubicBezTo>
                  <a:cubicBezTo>
                    <a:pt x="620" y="835"/>
                    <a:pt x="799" y="672"/>
                    <a:pt x="834" y="453"/>
                  </a:cubicBezTo>
                  <a:lnTo>
                    <a:pt x="834" y="417"/>
                  </a:lnTo>
                  <a:cubicBezTo>
                    <a:pt x="834" y="203"/>
                    <a:pt x="679" y="24"/>
                    <a:pt x="4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8"/>
            <p:cNvSpPr/>
            <p:nvPr/>
          </p:nvSpPr>
          <p:spPr>
            <a:xfrm>
              <a:off x="1388550" y="4405125"/>
              <a:ext cx="20875" cy="20950"/>
            </a:xfrm>
            <a:custGeom>
              <a:rect b="b" l="l" r="r" t="t"/>
              <a:pathLst>
                <a:path extrusionOk="0" h="838" w="835">
                  <a:moveTo>
                    <a:pt x="465" y="1"/>
                  </a:moveTo>
                  <a:cubicBezTo>
                    <a:pt x="405" y="1"/>
                    <a:pt x="346" y="1"/>
                    <a:pt x="298" y="13"/>
                  </a:cubicBezTo>
                  <a:cubicBezTo>
                    <a:pt x="239" y="37"/>
                    <a:pt x="191" y="60"/>
                    <a:pt x="155" y="108"/>
                  </a:cubicBezTo>
                  <a:cubicBezTo>
                    <a:pt x="72" y="168"/>
                    <a:pt x="13" y="275"/>
                    <a:pt x="13" y="370"/>
                  </a:cubicBezTo>
                  <a:cubicBezTo>
                    <a:pt x="1" y="477"/>
                    <a:pt x="36" y="572"/>
                    <a:pt x="96" y="656"/>
                  </a:cubicBezTo>
                  <a:cubicBezTo>
                    <a:pt x="155" y="751"/>
                    <a:pt x="251" y="822"/>
                    <a:pt x="394" y="834"/>
                  </a:cubicBezTo>
                  <a:cubicBezTo>
                    <a:pt x="409" y="836"/>
                    <a:pt x="425" y="837"/>
                    <a:pt x="441" y="837"/>
                  </a:cubicBezTo>
                  <a:cubicBezTo>
                    <a:pt x="520" y="837"/>
                    <a:pt x="596" y="813"/>
                    <a:pt x="656" y="763"/>
                  </a:cubicBezTo>
                  <a:cubicBezTo>
                    <a:pt x="751" y="703"/>
                    <a:pt x="822" y="584"/>
                    <a:pt x="834" y="465"/>
                  </a:cubicBezTo>
                  <a:cubicBezTo>
                    <a:pt x="834" y="394"/>
                    <a:pt x="834" y="334"/>
                    <a:pt x="810" y="275"/>
                  </a:cubicBezTo>
                  <a:lnTo>
                    <a:pt x="810" y="251"/>
                  </a:lnTo>
                  <a:cubicBezTo>
                    <a:pt x="751" y="120"/>
                    <a:pt x="632" y="13"/>
                    <a:pt x="4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8"/>
            <p:cNvSpPr/>
            <p:nvPr/>
          </p:nvSpPr>
          <p:spPr>
            <a:xfrm>
              <a:off x="1214725" y="4506025"/>
              <a:ext cx="20850" cy="20900"/>
            </a:xfrm>
            <a:custGeom>
              <a:rect b="b" l="l" r="r" t="t"/>
              <a:pathLst>
                <a:path extrusionOk="0" h="836" w="834">
                  <a:moveTo>
                    <a:pt x="425" y="0"/>
                  </a:moveTo>
                  <a:cubicBezTo>
                    <a:pt x="200" y="0"/>
                    <a:pt x="23" y="141"/>
                    <a:pt x="0" y="370"/>
                  </a:cubicBezTo>
                  <a:cubicBezTo>
                    <a:pt x="0" y="430"/>
                    <a:pt x="0" y="501"/>
                    <a:pt x="36" y="561"/>
                  </a:cubicBezTo>
                  <a:cubicBezTo>
                    <a:pt x="96" y="716"/>
                    <a:pt x="215" y="823"/>
                    <a:pt x="381" y="835"/>
                  </a:cubicBezTo>
                  <a:cubicBezTo>
                    <a:pt x="389" y="835"/>
                    <a:pt x="396" y="835"/>
                    <a:pt x="404" y="835"/>
                  </a:cubicBezTo>
                  <a:cubicBezTo>
                    <a:pt x="631" y="835"/>
                    <a:pt x="810" y="661"/>
                    <a:pt x="822" y="454"/>
                  </a:cubicBezTo>
                  <a:cubicBezTo>
                    <a:pt x="834" y="358"/>
                    <a:pt x="798" y="251"/>
                    <a:pt x="727" y="156"/>
                  </a:cubicBezTo>
                  <a:cubicBezTo>
                    <a:pt x="679" y="73"/>
                    <a:pt x="572" y="13"/>
                    <a:pt x="453" y="1"/>
                  </a:cubicBezTo>
                  <a:cubicBezTo>
                    <a:pt x="444" y="1"/>
                    <a:pt x="434" y="0"/>
                    <a:pt x="42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8"/>
            <p:cNvSpPr/>
            <p:nvPr/>
          </p:nvSpPr>
          <p:spPr>
            <a:xfrm>
              <a:off x="2064225" y="4565550"/>
              <a:ext cx="21175" cy="20600"/>
            </a:xfrm>
            <a:custGeom>
              <a:rect b="b" l="l" r="r" t="t"/>
              <a:pathLst>
                <a:path extrusionOk="0" h="824" w="847">
                  <a:moveTo>
                    <a:pt x="438" y="1"/>
                  </a:moveTo>
                  <a:cubicBezTo>
                    <a:pt x="213" y="1"/>
                    <a:pt x="36" y="142"/>
                    <a:pt x="13" y="370"/>
                  </a:cubicBezTo>
                  <a:cubicBezTo>
                    <a:pt x="1" y="609"/>
                    <a:pt x="144" y="799"/>
                    <a:pt x="394" y="823"/>
                  </a:cubicBezTo>
                  <a:cubicBezTo>
                    <a:pt x="402" y="823"/>
                    <a:pt x="411" y="824"/>
                    <a:pt x="419" y="824"/>
                  </a:cubicBezTo>
                  <a:cubicBezTo>
                    <a:pt x="645" y="824"/>
                    <a:pt x="823" y="671"/>
                    <a:pt x="834" y="442"/>
                  </a:cubicBezTo>
                  <a:cubicBezTo>
                    <a:pt x="846" y="204"/>
                    <a:pt x="691" y="13"/>
                    <a:pt x="465" y="1"/>
                  </a:cubicBezTo>
                  <a:cubicBezTo>
                    <a:pt x="456" y="1"/>
                    <a:pt x="447" y="1"/>
                    <a:pt x="43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8"/>
            <p:cNvSpPr/>
            <p:nvPr/>
          </p:nvSpPr>
          <p:spPr>
            <a:xfrm>
              <a:off x="3153650" y="4535800"/>
              <a:ext cx="20875" cy="20900"/>
            </a:xfrm>
            <a:custGeom>
              <a:rect b="b" l="l" r="r" t="t"/>
              <a:pathLst>
                <a:path extrusionOk="0" h="836" w="835">
                  <a:moveTo>
                    <a:pt x="406" y="1"/>
                  </a:moveTo>
                  <a:cubicBezTo>
                    <a:pt x="251" y="13"/>
                    <a:pt x="132" y="84"/>
                    <a:pt x="60" y="203"/>
                  </a:cubicBezTo>
                  <a:cubicBezTo>
                    <a:pt x="36" y="251"/>
                    <a:pt x="13" y="310"/>
                    <a:pt x="1" y="382"/>
                  </a:cubicBezTo>
                  <a:cubicBezTo>
                    <a:pt x="1" y="465"/>
                    <a:pt x="13" y="537"/>
                    <a:pt x="48" y="596"/>
                  </a:cubicBezTo>
                  <a:cubicBezTo>
                    <a:pt x="96" y="679"/>
                    <a:pt x="167" y="763"/>
                    <a:pt x="251" y="798"/>
                  </a:cubicBezTo>
                  <a:cubicBezTo>
                    <a:pt x="298" y="822"/>
                    <a:pt x="334" y="834"/>
                    <a:pt x="370" y="834"/>
                  </a:cubicBezTo>
                  <a:cubicBezTo>
                    <a:pt x="382" y="835"/>
                    <a:pt x="394" y="836"/>
                    <a:pt x="406" y="836"/>
                  </a:cubicBezTo>
                  <a:cubicBezTo>
                    <a:pt x="513" y="836"/>
                    <a:pt x="618" y="790"/>
                    <a:pt x="703" y="715"/>
                  </a:cubicBezTo>
                  <a:cubicBezTo>
                    <a:pt x="739" y="668"/>
                    <a:pt x="775" y="620"/>
                    <a:pt x="787" y="560"/>
                  </a:cubicBezTo>
                  <a:cubicBezTo>
                    <a:pt x="810" y="537"/>
                    <a:pt x="822" y="489"/>
                    <a:pt x="822" y="465"/>
                  </a:cubicBezTo>
                  <a:cubicBezTo>
                    <a:pt x="834" y="322"/>
                    <a:pt x="775" y="203"/>
                    <a:pt x="703" y="120"/>
                  </a:cubicBezTo>
                  <a:cubicBezTo>
                    <a:pt x="644" y="60"/>
                    <a:pt x="548" y="13"/>
                    <a:pt x="45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8"/>
            <p:cNvSpPr/>
            <p:nvPr/>
          </p:nvSpPr>
          <p:spPr>
            <a:xfrm>
              <a:off x="1938625" y="4462425"/>
              <a:ext cx="21450" cy="20550"/>
            </a:xfrm>
            <a:custGeom>
              <a:rect b="b" l="l" r="r" t="t"/>
              <a:pathLst>
                <a:path extrusionOk="0" h="822" w="858">
                  <a:moveTo>
                    <a:pt x="390" y="1"/>
                  </a:moveTo>
                  <a:cubicBezTo>
                    <a:pt x="293" y="1"/>
                    <a:pt x="202" y="43"/>
                    <a:pt x="143" y="102"/>
                  </a:cubicBezTo>
                  <a:cubicBezTo>
                    <a:pt x="72" y="162"/>
                    <a:pt x="24" y="269"/>
                    <a:pt x="12" y="376"/>
                  </a:cubicBezTo>
                  <a:cubicBezTo>
                    <a:pt x="0" y="602"/>
                    <a:pt x="143" y="793"/>
                    <a:pt x="358" y="816"/>
                  </a:cubicBezTo>
                  <a:lnTo>
                    <a:pt x="381" y="816"/>
                  </a:lnTo>
                  <a:cubicBezTo>
                    <a:pt x="402" y="820"/>
                    <a:pt x="423" y="822"/>
                    <a:pt x="443" y="822"/>
                  </a:cubicBezTo>
                  <a:cubicBezTo>
                    <a:pt x="632" y="822"/>
                    <a:pt x="791" y="679"/>
                    <a:pt x="834" y="507"/>
                  </a:cubicBezTo>
                  <a:cubicBezTo>
                    <a:pt x="834" y="495"/>
                    <a:pt x="846" y="471"/>
                    <a:pt x="846" y="447"/>
                  </a:cubicBezTo>
                  <a:cubicBezTo>
                    <a:pt x="858" y="209"/>
                    <a:pt x="691" y="19"/>
                    <a:pt x="453" y="7"/>
                  </a:cubicBezTo>
                  <a:cubicBezTo>
                    <a:pt x="432" y="3"/>
                    <a:pt x="411" y="1"/>
                    <a:pt x="39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8"/>
            <p:cNvSpPr/>
            <p:nvPr/>
          </p:nvSpPr>
          <p:spPr>
            <a:xfrm>
              <a:off x="2063050" y="4381300"/>
              <a:ext cx="20850" cy="20650"/>
            </a:xfrm>
            <a:custGeom>
              <a:rect b="b" l="l" r="r" t="t"/>
              <a:pathLst>
                <a:path extrusionOk="0" h="826" w="834">
                  <a:moveTo>
                    <a:pt x="437" y="1"/>
                  </a:moveTo>
                  <a:cubicBezTo>
                    <a:pt x="212" y="1"/>
                    <a:pt x="35" y="142"/>
                    <a:pt x="24" y="371"/>
                  </a:cubicBezTo>
                  <a:cubicBezTo>
                    <a:pt x="0" y="573"/>
                    <a:pt x="107" y="728"/>
                    <a:pt x="274" y="787"/>
                  </a:cubicBezTo>
                  <a:cubicBezTo>
                    <a:pt x="322" y="811"/>
                    <a:pt x="346" y="823"/>
                    <a:pt x="393" y="823"/>
                  </a:cubicBezTo>
                  <a:cubicBezTo>
                    <a:pt x="408" y="825"/>
                    <a:pt x="424" y="825"/>
                    <a:pt x="439" y="825"/>
                  </a:cubicBezTo>
                  <a:cubicBezTo>
                    <a:pt x="646" y="825"/>
                    <a:pt x="823" y="676"/>
                    <a:pt x="834" y="454"/>
                  </a:cubicBezTo>
                  <a:lnTo>
                    <a:pt x="834" y="406"/>
                  </a:lnTo>
                  <a:cubicBezTo>
                    <a:pt x="834" y="192"/>
                    <a:pt x="691" y="13"/>
                    <a:pt x="465" y="1"/>
                  </a:cubicBezTo>
                  <a:cubicBezTo>
                    <a:pt x="455" y="1"/>
                    <a:pt x="446" y="1"/>
                    <a:pt x="43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8" name="Google Shape;1058;p8"/>
          <p:cNvSpPr/>
          <p:nvPr/>
        </p:nvSpPr>
        <p:spPr>
          <a:xfrm>
            <a:off x="0" y="4845825"/>
            <a:ext cx="9144000" cy="297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8"/>
          <p:cNvSpPr txBox="1"/>
          <p:nvPr>
            <p:ph type="title"/>
          </p:nvPr>
        </p:nvSpPr>
        <p:spPr>
          <a:xfrm>
            <a:off x="925900" y="1307100"/>
            <a:ext cx="7292100" cy="25293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60" name="Shape 1060"/>
        <p:cNvGrpSpPr/>
        <p:nvPr/>
      </p:nvGrpSpPr>
      <p:grpSpPr>
        <a:xfrm>
          <a:off x="0" y="0"/>
          <a:ext cx="0" cy="0"/>
          <a:chOff x="0" y="0"/>
          <a:chExt cx="0" cy="0"/>
        </a:xfrm>
      </p:grpSpPr>
      <p:grpSp>
        <p:nvGrpSpPr>
          <p:cNvPr id="1061" name="Google Shape;1061;p9"/>
          <p:cNvGrpSpPr/>
          <p:nvPr/>
        </p:nvGrpSpPr>
        <p:grpSpPr>
          <a:xfrm>
            <a:off x="5145516" y="-10"/>
            <a:ext cx="3998452" cy="1553293"/>
            <a:chOff x="874500" y="1324100"/>
            <a:chExt cx="2298225" cy="892800"/>
          </a:xfrm>
        </p:grpSpPr>
        <p:sp>
          <p:nvSpPr>
            <p:cNvPr id="1062" name="Google Shape;1062;p9"/>
            <p:cNvSpPr/>
            <p:nvPr/>
          </p:nvSpPr>
          <p:spPr>
            <a:xfrm>
              <a:off x="3108700" y="1324100"/>
              <a:ext cx="64025" cy="42300"/>
            </a:xfrm>
            <a:custGeom>
              <a:rect b="b" l="l" r="r" t="t"/>
              <a:pathLst>
                <a:path extrusionOk="0" h="1692" w="2561">
                  <a:moveTo>
                    <a:pt x="1918" y="1"/>
                  </a:moveTo>
                  <a:lnTo>
                    <a:pt x="1918" y="12"/>
                  </a:lnTo>
                  <a:lnTo>
                    <a:pt x="25" y="1334"/>
                  </a:lnTo>
                  <a:lnTo>
                    <a:pt x="1" y="1417"/>
                  </a:lnTo>
                  <a:cubicBezTo>
                    <a:pt x="72" y="1489"/>
                    <a:pt x="132" y="1572"/>
                    <a:pt x="156" y="1691"/>
                  </a:cubicBezTo>
                  <a:lnTo>
                    <a:pt x="256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9"/>
            <p:cNvSpPr/>
            <p:nvPr/>
          </p:nvSpPr>
          <p:spPr>
            <a:xfrm>
              <a:off x="3100375" y="1324400"/>
              <a:ext cx="24425" cy="35450"/>
            </a:xfrm>
            <a:custGeom>
              <a:rect b="b" l="l" r="r" t="t"/>
              <a:pathLst>
                <a:path extrusionOk="0" h="1418" w="977">
                  <a:moveTo>
                    <a:pt x="572" y="0"/>
                  </a:moveTo>
                  <a:lnTo>
                    <a:pt x="1" y="1263"/>
                  </a:lnTo>
                  <a:cubicBezTo>
                    <a:pt x="120" y="1286"/>
                    <a:pt x="239" y="1346"/>
                    <a:pt x="334" y="1417"/>
                  </a:cubicBezTo>
                  <a:lnTo>
                    <a:pt x="358" y="1346"/>
                  </a:lnTo>
                  <a:lnTo>
                    <a:pt x="977" y="12"/>
                  </a:lnTo>
                  <a:lnTo>
                    <a:pt x="572" y="12"/>
                  </a:lnTo>
                  <a:lnTo>
                    <a:pt x="57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9"/>
            <p:cNvSpPr/>
            <p:nvPr/>
          </p:nvSpPr>
          <p:spPr>
            <a:xfrm>
              <a:off x="2658050" y="1324100"/>
              <a:ext cx="77725" cy="101225"/>
            </a:xfrm>
            <a:custGeom>
              <a:rect b="b" l="l" r="r" t="t"/>
              <a:pathLst>
                <a:path extrusionOk="0" h="4049" w="3109">
                  <a:moveTo>
                    <a:pt x="2668" y="1"/>
                  </a:moveTo>
                  <a:lnTo>
                    <a:pt x="1" y="3834"/>
                  </a:lnTo>
                  <a:cubicBezTo>
                    <a:pt x="120" y="3894"/>
                    <a:pt x="227" y="3953"/>
                    <a:pt x="298" y="4049"/>
                  </a:cubicBezTo>
                  <a:lnTo>
                    <a:pt x="310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9"/>
            <p:cNvSpPr/>
            <p:nvPr/>
          </p:nvSpPr>
          <p:spPr>
            <a:xfrm>
              <a:off x="3039950" y="1324100"/>
              <a:ext cx="46750" cy="37525"/>
            </a:xfrm>
            <a:custGeom>
              <a:rect b="b" l="l" r="r" t="t"/>
              <a:pathLst>
                <a:path extrusionOk="0" h="1501" w="1870">
                  <a:moveTo>
                    <a:pt x="1" y="1"/>
                  </a:moveTo>
                  <a:lnTo>
                    <a:pt x="1" y="12"/>
                  </a:lnTo>
                  <a:lnTo>
                    <a:pt x="1144" y="1239"/>
                  </a:lnTo>
                  <a:lnTo>
                    <a:pt x="1870" y="1501"/>
                  </a:lnTo>
                  <a:lnTo>
                    <a:pt x="1870" y="1489"/>
                  </a:lnTo>
                  <a:lnTo>
                    <a:pt x="48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9"/>
            <p:cNvSpPr/>
            <p:nvPr/>
          </p:nvSpPr>
          <p:spPr>
            <a:xfrm>
              <a:off x="3095625" y="1382750"/>
              <a:ext cx="10725" cy="6125"/>
            </a:xfrm>
            <a:custGeom>
              <a:rect b="b" l="l" r="r" t="t"/>
              <a:pathLst>
                <a:path extrusionOk="0" h="245" w="429">
                  <a:moveTo>
                    <a:pt x="405" y="0"/>
                  </a:moveTo>
                  <a:lnTo>
                    <a:pt x="405" y="0"/>
                  </a:lnTo>
                  <a:cubicBezTo>
                    <a:pt x="357" y="36"/>
                    <a:pt x="298" y="48"/>
                    <a:pt x="250" y="60"/>
                  </a:cubicBezTo>
                  <a:cubicBezTo>
                    <a:pt x="214" y="72"/>
                    <a:pt x="176" y="78"/>
                    <a:pt x="134" y="78"/>
                  </a:cubicBezTo>
                  <a:cubicBezTo>
                    <a:pt x="92" y="78"/>
                    <a:pt x="48" y="72"/>
                    <a:pt x="0" y="60"/>
                  </a:cubicBezTo>
                  <a:lnTo>
                    <a:pt x="0" y="60"/>
                  </a:lnTo>
                  <a:lnTo>
                    <a:pt x="107" y="179"/>
                  </a:lnTo>
                  <a:cubicBezTo>
                    <a:pt x="139" y="224"/>
                    <a:pt x="189" y="245"/>
                    <a:pt x="239" y="245"/>
                  </a:cubicBezTo>
                  <a:cubicBezTo>
                    <a:pt x="282" y="245"/>
                    <a:pt x="324" y="230"/>
                    <a:pt x="357" y="203"/>
                  </a:cubicBezTo>
                  <a:cubicBezTo>
                    <a:pt x="417" y="155"/>
                    <a:pt x="429" y="60"/>
                    <a:pt x="40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9"/>
            <p:cNvSpPr/>
            <p:nvPr/>
          </p:nvSpPr>
          <p:spPr>
            <a:xfrm>
              <a:off x="2519350" y="1324100"/>
              <a:ext cx="119375" cy="105400"/>
            </a:xfrm>
            <a:custGeom>
              <a:rect b="b" l="l" r="r" t="t"/>
              <a:pathLst>
                <a:path extrusionOk="0" h="4216" w="4775">
                  <a:moveTo>
                    <a:pt x="1" y="1"/>
                  </a:moveTo>
                  <a:lnTo>
                    <a:pt x="4477" y="4180"/>
                  </a:lnTo>
                  <a:lnTo>
                    <a:pt x="4549" y="4215"/>
                  </a:lnTo>
                  <a:cubicBezTo>
                    <a:pt x="4608" y="4108"/>
                    <a:pt x="4692" y="4037"/>
                    <a:pt x="4775" y="3953"/>
                  </a:cubicBezTo>
                  <a:lnTo>
                    <a:pt x="53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9"/>
            <p:cNvSpPr/>
            <p:nvPr/>
          </p:nvSpPr>
          <p:spPr>
            <a:xfrm>
              <a:off x="2959575" y="1324400"/>
              <a:ext cx="127425" cy="44675"/>
            </a:xfrm>
            <a:custGeom>
              <a:rect b="b" l="l" r="r" t="t"/>
              <a:pathLst>
                <a:path extrusionOk="0" h="1787" w="5097">
                  <a:moveTo>
                    <a:pt x="1" y="0"/>
                  </a:moveTo>
                  <a:lnTo>
                    <a:pt x="4847" y="1786"/>
                  </a:lnTo>
                  <a:lnTo>
                    <a:pt x="5001" y="1763"/>
                  </a:lnTo>
                  <a:cubicBezTo>
                    <a:pt x="5013" y="1655"/>
                    <a:pt x="5037" y="1560"/>
                    <a:pt x="5097" y="1489"/>
                  </a:cubicBezTo>
                  <a:lnTo>
                    <a:pt x="4370" y="1227"/>
                  </a:lnTo>
                  <a:lnTo>
                    <a:pt x="103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9"/>
            <p:cNvSpPr/>
            <p:nvPr/>
          </p:nvSpPr>
          <p:spPr>
            <a:xfrm>
              <a:off x="2669975" y="1368450"/>
              <a:ext cx="416425" cy="72950"/>
            </a:xfrm>
            <a:custGeom>
              <a:rect b="b" l="l" r="r" t="t"/>
              <a:pathLst>
                <a:path extrusionOk="0" h="2918" w="16657">
                  <a:moveTo>
                    <a:pt x="16585" y="1"/>
                  </a:moveTo>
                  <a:lnTo>
                    <a:pt x="16419" y="24"/>
                  </a:lnTo>
                  <a:lnTo>
                    <a:pt x="0" y="2560"/>
                  </a:lnTo>
                  <a:cubicBezTo>
                    <a:pt x="12" y="2584"/>
                    <a:pt x="12" y="2620"/>
                    <a:pt x="36" y="2644"/>
                  </a:cubicBezTo>
                  <a:cubicBezTo>
                    <a:pt x="60" y="2739"/>
                    <a:pt x="60" y="2822"/>
                    <a:pt x="60" y="2918"/>
                  </a:cubicBezTo>
                  <a:lnTo>
                    <a:pt x="16657" y="358"/>
                  </a:lnTo>
                  <a:cubicBezTo>
                    <a:pt x="16621" y="310"/>
                    <a:pt x="16609" y="251"/>
                    <a:pt x="16597" y="203"/>
                  </a:cubicBezTo>
                  <a:cubicBezTo>
                    <a:pt x="16585" y="132"/>
                    <a:pt x="16585" y="72"/>
                    <a:pt x="1658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9"/>
            <p:cNvSpPr/>
            <p:nvPr/>
          </p:nvSpPr>
          <p:spPr>
            <a:xfrm>
              <a:off x="2464575" y="1378875"/>
              <a:ext cx="629275" cy="804275"/>
            </a:xfrm>
            <a:custGeom>
              <a:rect b="b" l="l" r="r" t="t"/>
              <a:pathLst>
                <a:path extrusionOk="0" h="32171" w="25171">
                  <a:moveTo>
                    <a:pt x="24885" y="0"/>
                  </a:moveTo>
                  <a:lnTo>
                    <a:pt x="1" y="31945"/>
                  </a:lnTo>
                  <a:cubicBezTo>
                    <a:pt x="108" y="31992"/>
                    <a:pt x="203" y="32064"/>
                    <a:pt x="287" y="32171"/>
                  </a:cubicBezTo>
                  <a:lnTo>
                    <a:pt x="25171" y="203"/>
                  </a:lnTo>
                  <a:cubicBezTo>
                    <a:pt x="25063" y="155"/>
                    <a:pt x="24956" y="84"/>
                    <a:pt x="2488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9"/>
            <p:cNvSpPr/>
            <p:nvPr/>
          </p:nvSpPr>
          <p:spPr>
            <a:xfrm>
              <a:off x="2489575" y="1454775"/>
              <a:ext cx="155400" cy="285775"/>
            </a:xfrm>
            <a:custGeom>
              <a:rect b="b" l="l" r="r" t="t"/>
              <a:pathLst>
                <a:path extrusionOk="0" h="11431" w="6216">
                  <a:moveTo>
                    <a:pt x="5906" y="0"/>
                  </a:moveTo>
                  <a:lnTo>
                    <a:pt x="1" y="11264"/>
                  </a:lnTo>
                  <a:cubicBezTo>
                    <a:pt x="120" y="11311"/>
                    <a:pt x="227" y="11371"/>
                    <a:pt x="322" y="11430"/>
                  </a:cubicBezTo>
                  <a:lnTo>
                    <a:pt x="6216" y="179"/>
                  </a:lnTo>
                  <a:cubicBezTo>
                    <a:pt x="6097" y="143"/>
                    <a:pt x="6002" y="84"/>
                    <a:pt x="590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9"/>
            <p:cNvSpPr/>
            <p:nvPr/>
          </p:nvSpPr>
          <p:spPr>
            <a:xfrm>
              <a:off x="2481850" y="1387200"/>
              <a:ext cx="1500" cy="2400"/>
            </a:xfrm>
            <a:custGeom>
              <a:rect b="b" l="l" r="r" t="t"/>
              <a:pathLst>
                <a:path extrusionOk="0" h="96" w="60">
                  <a:moveTo>
                    <a:pt x="0" y="1"/>
                  </a:moveTo>
                  <a:lnTo>
                    <a:pt x="0" y="96"/>
                  </a:lnTo>
                  <a:cubicBezTo>
                    <a:pt x="24" y="60"/>
                    <a:pt x="36" y="36"/>
                    <a:pt x="60" y="25"/>
                  </a:cubicBez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9"/>
            <p:cNvSpPr/>
            <p:nvPr/>
          </p:nvSpPr>
          <p:spPr>
            <a:xfrm>
              <a:off x="2482450" y="1324400"/>
              <a:ext cx="12225" cy="56575"/>
            </a:xfrm>
            <a:custGeom>
              <a:rect b="b" l="l" r="r" t="t"/>
              <a:pathLst>
                <a:path extrusionOk="0" h="2263" w="489">
                  <a:moveTo>
                    <a:pt x="131" y="0"/>
                  </a:moveTo>
                  <a:lnTo>
                    <a:pt x="0" y="2132"/>
                  </a:lnTo>
                  <a:lnTo>
                    <a:pt x="357" y="2263"/>
                  </a:lnTo>
                  <a:lnTo>
                    <a:pt x="48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9"/>
            <p:cNvSpPr/>
            <p:nvPr/>
          </p:nvSpPr>
          <p:spPr>
            <a:xfrm>
              <a:off x="2461300" y="1397025"/>
              <a:ext cx="28600" cy="338450"/>
            </a:xfrm>
            <a:custGeom>
              <a:rect b="b" l="l" r="r" t="t"/>
              <a:pathLst>
                <a:path extrusionOk="0" h="13538" w="1144">
                  <a:moveTo>
                    <a:pt x="799" y="1"/>
                  </a:moveTo>
                  <a:lnTo>
                    <a:pt x="1" y="13455"/>
                  </a:lnTo>
                  <a:cubicBezTo>
                    <a:pt x="1" y="13478"/>
                    <a:pt x="1" y="13514"/>
                    <a:pt x="13" y="13538"/>
                  </a:cubicBezTo>
                  <a:cubicBezTo>
                    <a:pt x="60" y="13526"/>
                    <a:pt x="84" y="13514"/>
                    <a:pt x="132" y="13514"/>
                  </a:cubicBezTo>
                  <a:lnTo>
                    <a:pt x="358" y="13467"/>
                  </a:lnTo>
                  <a:lnTo>
                    <a:pt x="1144" y="203"/>
                  </a:lnTo>
                  <a:lnTo>
                    <a:pt x="1144" y="203"/>
                  </a:lnTo>
                  <a:cubicBezTo>
                    <a:pt x="1129" y="206"/>
                    <a:pt x="1114" y="207"/>
                    <a:pt x="1098" y="207"/>
                  </a:cubicBezTo>
                  <a:cubicBezTo>
                    <a:pt x="979" y="207"/>
                    <a:pt x="851" y="127"/>
                    <a:pt x="79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9"/>
            <p:cNvSpPr/>
            <p:nvPr/>
          </p:nvSpPr>
          <p:spPr>
            <a:xfrm>
              <a:off x="2299675" y="1324400"/>
              <a:ext cx="333400" cy="114025"/>
            </a:xfrm>
            <a:custGeom>
              <a:rect b="b" l="l" r="r" t="t"/>
              <a:pathLst>
                <a:path extrusionOk="0" h="4561" w="13336">
                  <a:moveTo>
                    <a:pt x="36" y="0"/>
                  </a:moveTo>
                  <a:lnTo>
                    <a:pt x="1" y="24"/>
                  </a:lnTo>
                  <a:lnTo>
                    <a:pt x="7299" y="2513"/>
                  </a:lnTo>
                  <a:lnTo>
                    <a:pt x="7359" y="2537"/>
                  </a:lnTo>
                  <a:cubicBezTo>
                    <a:pt x="7394" y="2501"/>
                    <a:pt x="7442" y="2477"/>
                    <a:pt x="7502" y="2453"/>
                  </a:cubicBezTo>
                  <a:cubicBezTo>
                    <a:pt x="7522" y="2451"/>
                    <a:pt x="7542" y="2449"/>
                    <a:pt x="7561" y="2449"/>
                  </a:cubicBezTo>
                  <a:cubicBezTo>
                    <a:pt x="7719" y="2449"/>
                    <a:pt x="7864" y="2533"/>
                    <a:pt x="7906" y="2691"/>
                  </a:cubicBezTo>
                  <a:lnTo>
                    <a:pt x="7906" y="2727"/>
                  </a:lnTo>
                  <a:lnTo>
                    <a:pt x="13240" y="4561"/>
                  </a:lnTo>
                  <a:cubicBezTo>
                    <a:pt x="13240" y="4430"/>
                    <a:pt x="13276" y="4322"/>
                    <a:pt x="13336" y="4215"/>
                  </a:cubicBezTo>
                  <a:lnTo>
                    <a:pt x="13264" y="4180"/>
                  </a:lnTo>
                  <a:lnTo>
                    <a:pt x="7668" y="2263"/>
                  </a:lnTo>
                  <a:lnTo>
                    <a:pt x="7311" y="2144"/>
                  </a:lnTo>
                  <a:lnTo>
                    <a:pt x="106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9"/>
            <p:cNvSpPr/>
            <p:nvPr/>
          </p:nvSpPr>
          <p:spPr>
            <a:xfrm>
              <a:off x="2163950" y="1324400"/>
              <a:ext cx="136950" cy="109550"/>
            </a:xfrm>
            <a:custGeom>
              <a:rect b="b" l="l" r="r" t="t"/>
              <a:pathLst>
                <a:path extrusionOk="0" h="4382" w="5478">
                  <a:moveTo>
                    <a:pt x="4918" y="0"/>
                  </a:moveTo>
                  <a:lnTo>
                    <a:pt x="0" y="4025"/>
                  </a:lnTo>
                  <a:lnTo>
                    <a:pt x="131" y="4382"/>
                  </a:lnTo>
                  <a:lnTo>
                    <a:pt x="5454" y="12"/>
                  </a:lnTo>
                  <a:lnTo>
                    <a:pt x="547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9"/>
            <p:cNvSpPr/>
            <p:nvPr/>
          </p:nvSpPr>
          <p:spPr>
            <a:xfrm>
              <a:off x="1971375" y="1430950"/>
              <a:ext cx="188425" cy="158400"/>
            </a:xfrm>
            <a:custGeom>
              <a:rect b="b" l="l" r="r" t="t"/>
              <a:pathLst>
                <a:path extrusionOk="0" h="6336" w="7537">
                  <a:moveTo>
                    <a:pt x="7406" y="1"/>
                  </a:moveTo>
                  <a:lnTo>
                    <a:pt x="0" y="6073"/>
                  </a:lnTo>
                  <a:cubicBezTo>
                    <a:pt x="95" y="6145"/>
                    <a:pt x="179" y="6228"/>
                    <a:pt x="238" y="6335"/>
                  </a:cubicBezTo>
                  <a:lnTo>
                    <a:pt x="7537" y="358"/>
                  </a:lnTo>
                  <a:lnTo>
                    <a:pt x="740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9"/>
            <p:cNvSpPr/>
            <p:nvPr/>
          </p:nvSpPr>
          <p:spPr>
            <a:xfrm>
              <a:off x="2269925" y="1742600"/>
              <a:ext cx="5075" cy="3000"/>
            </a:xfrm>
            <a:custGeom>
              <a:rect b="b" l="l" r="r" t="t"/>
              <a:pathLst>
                <a:path extrusionOk="0" h="120" w="203">
                  <a:moveTo>
                    <a:pt x="143" y="1"/>
                  </a:moveTo>
                  <a:cubicBezTo>
                    <a:pt x="95" y="1"/>
                    <a:pt x="48" y="1"/>
                    <a:pt x="0" y="13"/>
                  </a:cubicBezTo>
                  <a:cubicBezTo>
                    <a:pt x="36" y="96"/>
                    <a:pt x="107" y="120"/>
                    <a:pt x="202" y="120"/>
                  </a:cubicBezTo>
                  <a:lnTo>
                    <a:pt x="15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9"/>
            <p:cNvSpPr/>
            <p:nvPr/>
          </p:nvSpPr>
          <p:spPr>
            <a:xfrm>
              <a:off x="2117800" y="1324100"/>
              <a:ext cx="141425" cy="365850"/>
            </a:xfrm>
            <a:custGeom>
              <a:rect b="b" l="l" r="r" t="t"/>
              <a:pathLst>
                <a:path extrusionOk="0" h="14634" w="5657">
                  <a:moveTo>
                    <a:pt x="1" y="1"/>
                  </a:moveTo>
                  <a:lnTo>
                    <a:pt x="1549" y="4275"/>
                  </a:lnTo>
                  <a:lnTo>
                    <a:pt x="1680" y="4632"/>
                  </a:lnTo>
                  <a:lnTo>
                    <a:pt x="5335" y="14633"/>
                  </a:lnTo>
                  <a:cubicBezTo>
                    <a:pt x="5430" y="14574"/>
                    <a:pt x="5537" y="14514"/>
                    <a:pt x="5656" y="14479"/>
                  </a:cubicBezTo>
                  <a:lnTo>
                    <a:pt x="1977" y="4370"/>
                  </a:lnTo>
                  <a:lnTo>
                    <a:pt x="1846" y="4013"/>
                  </a:lnTo>
                  <a:lnTo>
                    <a:pt x="39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9"/>
            <p:cNvSpPr/>
            <p:nvPr/>
          </p:nvSpPr>
          <p:spPr>
            <a:xfrm>
              <a:off x="2450600" y="1814350"/>
              <a:ext cx="27100" cy="362275"/>
            </a:xfrm>
            <a:custGeom>
              <a:rect b="b" l="l" r="r" t="t"/>
              <a:pathLst>
                <a:path extrusionOk="0" h="14491" w="1084">
                  <a:moveTo>
                    <a:pt x="726" y="0"/>
                  </a:moveTo>
                  <a:lnTo>
                    <a:pt x="0" y="14490"/>
                  </a:lnTo>
                  <a:cubicBezTo>
                    <a:pt x="12" y="14490"/>
                    <a:pt x="12" y="14490"/>
                    <a:pt x="24" y="14466"/>
                  </a:cubicBezTo>
                  <a:cubicBezTo>
                    <a:pt x="87" y="14452"/>
                    <a:pt x="154" y="14446"/>
                    <a:pt x="220" y="14446"/>
                  </a:cubicBezTo>
                  <a:cubicBezTo>
                    <a:pt x="267" y="14446"/>
                    <a:pt x="313" y="14449"/>
                    <a:pt x="357" y="14454"/>
                  </a:cubicBezTo>
                  <a:lnTo>
                    <a:pt x="1084" y="0"/>
                  </a:lnTo>
                  <a:lnTo>
                    <a:pt x="1084" y="0"/>
                  </a:lnTo>
                  <a:cubicBezTo>
                    <a:pt x="1030" y="16"/>
                    <a:pt x="976" y="23"/>
                    <a:pt x="922" y="23"/>
                  </a:cubicBezTo>
                  <a:cubicBezTo>
                    <a:pt x="857" y="23"/>
                    <a:pt x="792" y="13"/>
                    <a:pt x="72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9"/>
            <p:cNvSpPr/>
            <p:nvPr/>
          </p:nvSpPr>
          <p:spPr>
            <a:xfrm>
              <a:off x="2273475" y="1738150"/>
              <a:ext cx="176850" cy="439950"/>
            </a:xfrm>
            <a:custGeom>
              <a:rect b="b" l="l" r="r" t="t"/>
              <a:pathLst>
                <a:path extrusionOk="0" h="17598" w="7074">
                  <a:moveTo>
                    <a:pt x="334" y="0"/>
                  </a:moveTo>
                  <a:cubicBezTo>
                    <a:pt x="239" y="72"/>
                    <a:pt x="132" y="131"/>
                    <a:pt x="1" y="167"/>
                  </a:cubicBezTo>
                  <a:lnTo>
                    <a:pt x="37" y="286"/>
                  </a:lnTo>
                  <a:lnTo>
                    <a:pt x="6514" y="17097"/>
                  </a:lnTo>
                  <a:lnTo>
                    <a:pt x="6930" y="17598"/>
                  </a:lnTo>
                  <a:cubicBezTo>
                    <a:pt x="6978" y="17562"/>
                    <a:pt x="7014" y="17550"/>
                    <a:pt x="7073" y="17538"/>
                  </a:cubicBezTo>
                  <a:lnTo>
                    <a:pt x="33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9"/>
            <p:cNvSpPr/>
            <p:nvPr/>
          </p:nvSpPr>
          <p:spPr>
            <a:xfrm>
              <a:off x="2293425" y="1714325"/>
              <a:ext cx="141725" cy="60150"/>
            </a:xfrm>
            <a:custGeom>
              <a:rect b="b" l="l" r="r" t="t"/>
              <a:pathLst>
                <a:path extrusionOk="0" h="2406" w="5669">
                  <a:moveTo>
                    <a:pt x="60" y="1"/>
                  </a:moveTo>
                  <a:cubicBezTo>
                    <a:pt x="60" y="120"/>
                    <a:pt x="48" y="251"/>
                    <a:pt x="1" y="370"/>
                  </a:cubicBezTo>
                  <a:lnTo>
                    <a:pt x="5620" y="2406"/>
                  </a:lnTo>
                  <a:cubicBezTo>
                    <a:pt x="5620" y="2287"/>
                    <a:pt x="5644" y="2156"/>
                    <a:pt x="5668" y="2037"/>
                  </a:cubicBezTo>
                  <a:lnTo>
                    <a:pt x="6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9"/>
            <p:cNvSpPr/>
            <p:nvPr/>
          </p:nvSpPr>
          <p:spPr>
            <a:xfrm>
              <a:off x="1976725" y="1600625"/>
              <a:ext cx="267625" cy="103300"/>
            </a:xfrm>
            <a:custGeom>
              <a:rect b="b" l="l" r="r" t="t"/>
              <a:pathLst>
                <a:path extrusionOk="0" h="4132" w="10705">
                  <a:moveTo>
                    <a:pt x="108" y="0"/>
                  </a:moveTo>
                  <a:cubicBezTo>
                    <a:pt x="108" y="120"/>
                    <a:pt x="60" y="239"/>
                    <a:pt x="0" y="334"/>
                  </a:cubicBezTo>
                  <a:lnTo>
                    <a:pt x="10490" y="4132"/>
                  </a:lnTo>
                  <a:cubicBezTo>
                    <a:pt x="10561" y="4013"/>
                    <a:pt x="10621" y="3906"/>
                    <a:pt x="10704" y="3822"/>
                  </a:cubicBezTo>
                  <a:lnTo>
                    <a:pt x="10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9"/>
            <p:cNvSpPr/>
            <p:nvPr/>
          </p:nvSpPr>
          <p:spPr>
            <a:xfrm>
              <a:off x="1969275" y="1610450"/>
              <a:ext cx="477475" cy="573900"/>
            </a:xfrm>
            <a:custGeom>
              <a:rect b="b" l="l" r="r" t="t"/>
              <a:pathLst>
                <a:path extrusionOk="0" h="22956" w="19099">
                  <a:moveTo>
                    <a:pt x="275" y="0"/>
                  </a:moveTo>
                  <a:cubicBezTo>
                    <a:pt x="203" y="108"/>
                    <a:pt x="108" y="179"/>
                    <a:pt x="1" y="262"/>
                  </a:cubicBezTo>
                  <a:lnTo>
                    <a:pt x="18825" y="22956"/>
                  </a:lnTo>
                  <a:cubicBezTo>
                    <a:pt x="18896" y="22848"/>
                    <a:pt x="18991" y="22777"/>
                    <a:pt x="19098" y="22717"/>
                  </a:cubicBezTo>
                  <a:lnTo>
                    <a:pt x="18682" y="22229"/>
                  </a:ln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9"/>
            <p:cNvSpPr/>
            <p:nvPr/>
          </p:nvSpPr>
          <p:spPr>
            <a:xfrm>
              <a:off x="1726400" y="1324400"/>
              <a:ext cx="224450" cy="261075"/>
            </a:xfrm>
            <a:custGeom>
              <a:rect b="b" l="l" r="r" t="t"/>
              <a:pathLst>
                <a:path extrusionOk="0" h="10443" w="8978">
                  <a:moveTo>
                    <a:pt x="0" y="0"/>
                  </a:moveTo>
                  <a:lnTo>
                    <a:pt x="8680" y="10442"/>
                  </a:lnTo>
                  <a:cubicBezTo>
                    <a:pt x="8763" y="10359"/>
                    <a:pt x="8870" y="10287"/>
                    <a:pt x="8978" y="10240"/>
                  </a:cubicBezTo>
                  <a:lnTo>
                    <a:pt x="47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9"/>
            <p:cNvSpPr/>
            <p:nvPr/>
          </p:nvSpPr>
          <p:spPr>
            <a:xfrm>
              <a:off x="1592450" y="1416675"/>
              <a:ext cx="110450" cy="205100"/>
            </a:xfrm>
            <a:custGeom>
              <a:rect b="b" l="l" r="r" t="t"/>
              <a:pathLst>
                <a:path extrusionOk="0" h="8204" w="4418">
                  <a:moveTo>
                    <a:pt x="334" y="0"/>
                  </a:moveTo>
                  <a:cubicBezTo>
                    <a:pt x="239" y="60"/>
                    <a:pt x="155" y="108"/>
                    <a:pt x="48" y="131"/>
                  </a:cubicBezTo>
                  <a:cubicBezTo>
                    <a:pt x="44" y="127"/>
                    <a:pt x="39" y="126"/>
                    <a:pt x="33" y="126"/>
                  </a:cubicBezTo>
                  <a:cubicBezTo>
                    <a:pt x="22" y="126"/>
                    <a:pt x="8" y="131"/>
                    <a:pt x="0" y="131"/>
                  </a:cubicBezTo>
                  <a:lnTo>
                    <a:pt x="4108" y="8204"/>
                  </a:lnTo>
                  <a:cubicBezTo>
                    <a:pt x="4203" y="8132"/>
                    <a:pt x="4299" y="8073"/>
                    <a:pt x="4418" y="8025"/>
                  </a:cubicBezTo>
                  <a:lnTo>
                    <a:pt x="33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9"/>
            <p:cNvSpPr/>
            <p:nvPr/>
          </p:nvSpPr>
          <p:spPr>
            <a:xfrm>
              <a:off x="1346575" y="1669975"/>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9"/>
            <p:cNvSpPr/>
            <p:nvPr/>
          </p:nvSpPr>
          <p:spPr>
            <a:xfrm>
              <a:off x="1593350" y="1324400"/>
              <a:ext cx="59850" cy="58675"/>
            </a:xfrm>
            <a:custGeom>
              <a:rect b="b" l="l" r="r" t="t"/>
              <a:pathLst>
                <a:path extrusionOk="0" h="2347" w="2394">
                  <a:moveTo>
                    <a:pt x="1905" y="0"/>
                  </a:moveTo>
                  <a:lnTo>
                    <a:pt x="0" y="2191"/>
                  </a:lnTo>
                  <a:cubicBezTo>
                    <a:pt x="119" y="2215"/>
                    <a:pt x="238" y="2275"/>
                    <a:pt x="334" y="2346"/>
                  </a:cubicBezTo>
                  <a:lnTo>
                    <a:pt x="239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9"/>
            <p:cNvSpPr/>
            <p:nvPr/>
          </p:nvSpPr>
          <p:spPr>
            <a:xfrm>
              <a:off x="1345100" y="1669375"/>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9"/>
            <p:cNvSpPr/>
            <p:nvPr/>
          </p:nvSpPr>
          <p:spPr>
            <a:xfrm>
              <a:off x="1348075" y="1670575"/>
              <a:ext cx="25" cy="25"/>
            </a:xfrm>
            <a:custGeom>
              <a:rect b="b" l="l" r="r" t="t"/>
              <a:pathLst>
                <a:path extrusionOk="0" h="1" w="1">
                  <a:moveTo>
                    <a:pt x="0" y="0"/>
                  </a:move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9"/>
            <p:cNvSpPr/>
            <p:nvPr/>
          </p:nvSpPr>
          <p:spPr>
            <a:xfrm>
              <a:off x="1354625" y="1406550"/>
              <a:ext cx="219700" cy="254225"/>
            </a:xfrm>
            <a:custGeom>
              <a:rect b="b" l="l" r="r" t="t"/>
              <a:pathLst>
                <a:path extrusionOk="0" h="10169" w="8788">
                  <a:moveTo>
                    <a:pt x="8573" y="1"/>
                  </a:moveTo>
                  <a:lnTo>
                    <a:pt x="215" y="9561"/>
                  </a:lnTo>
                  <a:lnTo>
                    <a:pt x="0" y="10169"/>
                  </a:lnTo>
                  <a:lnTo>
                    <a:pt x="0" y="10169"/>
                  </a:lnTo>
                  <a:lnTo>
                    <a:pt x="167" y="10157"/>
                  </a:lnTo>
                  <a:lnTo>
                    <a:pt x="8787" y="322"/>
                  </a:lnTo>
                  <a:cubicBezTo>
                    <a:pt x="8692" y="227"/>
                    <a:pt x="8620" y="120"/>
                    <a:pt x="857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9"/>
            <p:cNvSpPr/>
            <p:nvPr/>
          </p:nvSpPr>
          <p:spPr>
            <a:xfrm>
              <a:off x="1345700" y="1669675"/>
              <a:ext cx="600" cy="325"/>
            </a:xfrm>
            <a:custGeom>
              <a:rect b="b" l="l" r="r" t="t"/>
              <a:pathLst>
                <a:path extrusionOk="0" h="13" w="24">
                  <a:moveTo>
                    <a:pt x="0" y="1"/>
                  </a:moveTo>
                  <a:cubicBezTo>
                    <a:pt x="0" y="13"/>
                    <a:pt x="24" y="13"/>
                    <a:pt x="24" y="13"/>
                  </a:cubicBezTo>
                  <a:cubicBezTo>
                    <a:pt x="24" y="1"/>
                    <a:pt x="0" y="1"/>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9"/>
            <p:cNvSpPr/>
            <p:nvPr/>
          </p:nvSpPr>
          <p:spPr>
            <a:xfrm>
              <a:off x="1348675" y="1635750"/>
              <a:ext cx="339650" cy="34250"/>
            </a:xfrm>
            <a:custGeom>
              <a:rect b="b" l="l" r="r" t="t"/>
              <a:pathLst>
                <a:path extrusionOk="0" h="1370" w="13586">
                  <a:moveTo>
                    <a:pt x="13550" y="0"/>
                  </a:moveTo>
                  <a:lnTo>
                    <a:pt x="393" y="989"/>
                  </a:lnTo>
                  <a:lnTo>
                    <a:pt x="226" y="1001"/>
                  </a:lnTo>
                  <a:lnTo>
                    <a:pt x="131" y="1274"/>
                  </a:lnTo>
                  <a:lnTo>
                    <a:pt x="131" y="1286"/>
                  </a:lnTo>
                  <a:cubicBezTo>
                    <a:pt x="119" y="1298"/>
                    <a:pt x="119" y="1310"/>
                    <a:pt x="107" y="1334"/>
                  </a:cubicBezTo>
                  <a:lnTo>
                    <a:pt x="95" y="1346"/>
                  </a:lnTo>
                  <a:cubicBezTo>
                    <a:pt x="75" y="1356"/>
                    <a:pt x="63" y="1358"/>
                    <a:pt x="52" y="1366"/>
                  </a:cubicBezTo>
                  <a:lnTo>
                    <a:pt x="52" y="1366"/>
                  </a:lnTo>
                  <a:lnTo>
                    <a:pt x="13585" y="346"/>
                  </a:lnTo>
                  <a:cubicBezTo>
                    <a:pt x="13585" y="334"/>
                    <a:pt x="13585" y="334"/>
                    <a:pt x="13573" y="322"/>
                  </a:cubicBezTo>
                  <a:cubicBezTo>
                    <a:pt x="13550" y="227"/>
                    <a:pt x="13538" y="119"/>
                    <a:pt x="13550" y="0"/>
                  </a:cubicBezTo>
                  <a:close/>
                  <a:moveTo>
                    <a:pt x="52" y="1366"/>
                  </a:moveTo>
                  <a:lnTo>
                    <a:pt x="0" y="1370"/>
                  </a:lnTo>
                  <a:lnTo>
                    <a:pt x="48" y="1370"/>
                  </a:lnTo>
                  <a:cubicBezTo>
                    <a:pt x="49" y="1368"/>
                    <a:pt x="51" y="1367"/>
                    <a:pt x="52" y="1366"/>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9"/>
            <p:cNvSpPr/>
            <p:nvPr/>
          </p:nvSpPr>
          <p:spPr>
            <a:xfrm>
              <a:off x="1346575" y="1669975"/>
              <a:ext cx="1225" cy="625"/>
            </a:xfrm>
            <a:custGeom>
              <a:rect b="b" l="l" r="r" t="t"/>
              <a:pathLst>
                <a:path extrusionOk="0" h="25" w="49">
                  <a:moveTo>
                    <a:pt x="49" y="24"/>
                  </a:moveTo>
                  <a:cubicBezTo>
                    <a:pt x="25" y="24"/>
                    <a:pt x="13" y="24"/>
                    <a:pt x="1" y="1"/>
                  </a:cubicBezTo>
                  <a:cubicBezTo>
                    <a:pt x="13" y="24"/>
                    <a:pt x="25" y="24"/>
                    <a:pt x="49"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9"/>
            <p:cNvSpPr/>
            <p:nvPr/>
          </p:nvSpPr>
          <p:spPr>
            <a:xfrm>
              <a:off x="1346575" y="1669975"/>
              <a:ext cx="25" cy="25"/>
            </a:xfrm>
            <a:custGeom>
              <a:rect b="b" l="l" r="r" t="t"/>
              <a:pathLst>
                <a:path extrusionOk="0" h="1" w="1">
                  <a:moveTo>
                    <a:pt x="1" y="1"/>
                  </a:moveTo>
                  <a:lnTo>
                    <a:pt x="1" y="1"/>
                  </a:ln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9"/>
            <p:cNvSpPr/>
            <p:nvPr/>
          </p:nvSpPr>
          <p:spPr>
            <a:xfrm>
              <a:off x="1345100" y="1669375"/>
              <a:ext cx="325" cy="325"/>
            </a:xfrm>
            <a:custGeom>
              <a:rect b="b" l="l" r="r" t="t"/>
              <a:pathLst>
                <a:path extrusionOk="0" h="13" w="13">
                  <a:moveTo>
                    <a:pt x="0" y="1"/>
                  </a:moveTo>
                  <a:lnTo>
                    <a:pt x="0" y="1"/>
                  </a:lnTo>
                  <a:lnTo>
                    <a:pt x="12" y="13"/>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9"/>
            <p:cNvSpPr/>
            <p:nvPr/>
          </p:nvSpPr>
          <p:spPr>
            <a:xfrm>
              <a:off x="1349275" y="1670125"/>
              <a:ext cx="300" cy="475"/>
            </a:xfrm>
            <a:custGeom>
              <a:rect b="b" l="l" r="r" t="t"/>
              <a:pathLst>
                <a:path extrusionOk="0" h="19" w="12">
                  <a:moveTo>
                    <a:pt x="10" y="1"/>
                  </a:moveTo>
                  <a:cubicBezTo>
                    <a:pt x="9" y="1"/>
                    <a:pt x="6" y="7"/>
                    <a:pt x="0" y="18"/>
                  </a:cubicBezTo>
                  <a:lnTo>
                    <a:pt x="12" y="18"/>
                  </a:lnTo>
                  <a:cubicBezTo>
                    <a:pt x="12" y="7"/>
                    <a:pt x="12" y="1"/>
                    <a:pt x="1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9"/>
            <p:cNvSpPr/>
            <p:nvPr/>
          </p:nvSpPr>
          <p:spPr>
            <a:xfrm>
              <a:off x="1351050" y="1669075"/>
              <a:ext cx="325" cy="325"/>
            </a:xfrm>
            <a:custGeom>
              <a:rect b="b" l="l" r="r" t="t"/>
              <a:pathLst>
                <a:path extrusionOk="0" h="13" w="13">
                  <a:moveTo>
                    <a:pt x="0" y="13"/>
                  </a:moveTo>
                  <a:lnTo>
                    <a:pt x="0" y="13"/>
                  </a:lnTo>
                  <a:lnTo>
                    <a:pt x="1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9"/>
            <p:cNvSpPr/>
            <p:nvPr/>
          </p:nvSpPr>
          <p:spPr>
            <a:xfrm>
              <a:off x="992675" y="1324400"/>
              <a:ext cx="353050" cy="345000"/>
            </a:xfrm>
            <a:custGeom>
              <a:rect b="b" l="l" r="r" t="t"/>
              <a:pathLst>
                <a:path extrusionOk="0" h="13800" w="14122">
                  <a:moveTo>
                    <a:pt x="0" y="0"/>
                  </a:moveTo>
                  <a:lnTo>
                    <a:pt x="14085" y="13800"/>
                  </a:lnTo>
                  <a:cubicBezTo>
                    <a:pt x="14038" y="13752"/>
                    <a:pt x="14026" y="13681"/>
                    <a:pt x="14038" y="13609"/>
                  </a:cubicBezTo>
                  <a:lnTo>
                    <a:pt x="14121" y="13335"/>
                  </a:lnTo>
                  <a:lnTo>
                    <a:pt x="5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9"/>
            <p:cNvSpPr/>
            <p:nvPr/>
          </p:nvSpPr>
          <p:spPr>
            <a:xfrm>
              <a:off x="1346275" y="1669975"/>
              <a:ext cx="325" cy="25"/>
            </a:xfrm>
            <a:custGeom>
              <a:rect b="b" l="l" r="r" t="t"/>
              <a:pathLst>
                <a:path extrusionOk="0" h="1" w="13">
                  <a:moveTo>
                    <a:pt x="1" y="1"/>
                  </a:moveTo>
                  <a:lnTo>
                    <a:pt x="1" y="1"/>
                  </a:lnTo>
                  <a:lnTo>
                    <a:pt x="1" y="1"/>
                  </a:lnTo>
                  <a:cubicBezTo>
                    <a:pt x="13" y="1"/>
                    <a:pt x="13" y="1"/>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9"/>
            <p:cNvSpPr/>
            <p:nvPr/>
          </p:nvSpPr>
          <p:spPr>
            <a:xfrm>
              <a:off x="1348075" y="1670575"/>
              <a:ext cx="25" cy="25"/>
            </a:xfrm>
            <a:custGeom>
              <a:rect b="b" l="l" r="r" t="t"/>
              <a:pathLst>
                <a:path extrusionOk="0" h="1" w="1">
                  <a:moveTo>
                    <a:pt x="0" y="0"/>
                  </a:moveTo>
                  <a:lnTo>
                    <a:pt x="0" y="0"/>
                  </a:ln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9"/>
            <p:cNvSpPr/>
            <p:nvPr/>
          </p:nvSpPr>
          <p:spPr>
            <a:xfrm>
              <a:off x="1351050" y="1669375"/>
              <a:ext cx="25" cy="25"/>
            </a:xfrm>
            <a:custGeom>
              <a:rect b="b" l="l" r="r" t="t"/>
              <a:pathLst>
                <a:path extrusionOk="0" h="1" w="1">
                  <a:moveTo>
                    <a:pt x="0" y="1"/>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9"/>
            <p:cNvSpPr/>
            <p:nvPr/>
          </p:nvSpPr>
          <p:spPr>
            <a:xfrm>
              <a:off x="1351950" y="1667600"/>
              <a:ext cx="25" cy="325"/>
            </a:xfrm>
            <a:custGeom>
              <a:rect b="b" l="l" r="r" t="t"/>
              <a:pathLst>
                <a:path extrusionOk="0" h="13" w="1">
                  <a:moveTo>
                    <a:pt x="0" y="0"/>
                  </a:moveTo>
                  <a:cubicBezTo>
                    <a:pt x="0" y="0"/>
                    <a:pt x="0" y="12"/>
                    <a:pt x="0" y="0"/>
                  </a:cubicBezTo>
                  <a:cubicBezTo>
                    <a:pt x="0" y="12"/>
                    <a:pt x="0"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9"/>
            <p:cNvSpPr/>
            <p:nvPr/>
          </p:nvSpPr>
          <p:spPr>
            <a:xfrm>
              <a:off x="1343300" y="1324400"/>
              <a:ext cx="127425" cy="346500"/>
            </a:xfrm>
            <a:custGeom>
              <a:rect b="b" l="l" r="r" t="t"/>
              <a:pathLst>
                <a:path extrusionOk="0" h="13860" w="5097">
                  <a:moveTo>
                    <a:pt x="4716" y="0"/>
                  </a:moveTo>
                  <a:lnTo>
                    <a:pt x="120" y="13335"/>
                  </a:lnTo>
                  <a:lnTo>
                    <a:pt x="25" y="13609"/>
                  </a:lnTo>
                  <a:cubicBezTo>
                    <a:pt x="1" y="13681"/>
                    <a:pt x="25" y="13752"/>
                    <a:pt x="72" y="13800"/>
                  </a:cubicBezTo>
                  <a:lnTo>
                    <a:pt x="84" y="13812"/>
                  </a:lnTo>
                  <a:cubicBezTo>
                    <a:pt x="84" y="13812"/>
                    <a:pt x="96" y="13812"/>
                    <a:pt x="96" y="13824"/>
                  </a:cubicBezTo>
                  <a:cubicBezTo>
                    <a:pt x="96" y="13824"/>
                    <a:pt x="120" y="13824"/>
                    <a:pt x="120" y="13847"/>
                  </a:cubicBezTo>
                  <a:lnTo>
                    <a:pt x="132" y="13847"/>
                  </a:lnTo>
                  <a:cubicBezTo>
                    <a:pt x="144" y="13847"/>
                    <a:pt x="156" y="13859"/>
                    <a:pt x="180" y="13859"/>
                  </a:cubicBezTo>
                  <a:cubicBezTo>
                    <a:pt x="180" y="13847"/>
                    <a:pt x="180" y="13847"/>
                    <a:pt x="191" y="13847"/>
                  </a:cubicBezTo>
                  <a:lnTo>
                    <a:pt x="251" y="13847"/>
                  </a:lnTo>
                  <a:cubicBezTo>
                    <a:pt x="263" y="13847"/>
                    <a:pt x="275" y="13824"/>
                    <a:pt x="299" y="13812"/>
                  </a:cubicBezTo>
                  <a:lnTo>
                    <a:pt x="310" y="13800"/>
                  </a:lnTo>
                  <a:cubicBezTo>
                    <a:pt x="322" y="13788"/>
                    <a:pt x="322" y="13764"/>
                    <a:pt x="334" y="13752"/>
                  </a:cubicBezTo>
                  <a:lnTo>
                    <a:pt x="334" y="13740"/>
                  </a:lnTo>
                  <a:lnTo>
                    <a:pt x="430" y="13466"/>
                  </a:lnTo>
                  <a:lnTo>
                    <a:pt x="632" y="12847"/>
                  </a:lnTo>
                  <a:lnTo>
                    <a:pt x="509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9"/>
            <p:cNvSpPr/>
            <p:nvPr/>
          </p:nvSpPr>
          <p:spPr>
            <a:xfrm>
              <a:off x="2236875" y="1685475"/>
              <a:ext cx="58075" cy="57750"/>
            </a:xfrm>
            <a:custGeom>
              <a:rect b="b" l="l" r="r" t="t"/>
              <a:pathLst>
                <a:path extrusionOk="0" h="2310" w="2323">
                  <a:moveTo>
                    <a:pt x="1174" y="0"/>
                  </a:moveTo>
                  <a:cubicBezTo>
                    <a:pt x="1081" y="0"/>
                    <a:pt x="987" y="12"/>
                    <a:pt x="893" y="35"/>
                  </a:cubicBezTo>
                  <a:cubicBezTo>
                    <a:pt x="774" y="71"/>
                    <a:pt x="655" y="119"/>
                    <a:pt x="572" y="190"/>
                  </a:cubicBezTo>
                  <a:cubicBezTo>
                    <a:pt x="465" y="250"/>
                    <a:pt x="370" y="333"/>
                    <a:pt x="298" y="428"/>
                  </a:cubicBezTo>
                  <a:cubicBezTo>
                    <a:pt x="227" y="512"/>
                    <a:pt x="155" y="631"/>
                    <a:pt x="108" y="738"/>
                  </a:cubicBezTo>
                  <a:cubicBezTo>
                    <a:pt x="12" y="964"/>
                    <a:pt x="0" y="1202"/>
                    <a:pt x="60" y="1440"/>
                  </a:cubicBezTo>
                  <a:cubicBezTo>
                    <a:pt x="200" y="1948"/>
                    <a:pt x="665" y="2309"/>
                    <a:pt x="1168" y="2309"/>
                  </a:cubicBezTo>
                  <a:cubicBezTo>
                    <a:pt x="1219" y="2309"/>
                    <a:pt x="1270" y="2305"/>
                    <a:pt x="1322" y="2298"/>
                  </a:cubicBezTo>
                  <a:cubicBezTo>
                    <a:pt x="1370" y="2298"/>
                    <a:pt x="1417" y="2286"/>
                    <a:pt x="1465" y="2274"/>
                  </a:cubicBezTo>
                  <a:lnTo>
                    <a:pt x="1477" y="2274"/>
                  </a:lnTo>
                  <a:cubicBezTo>
                    <a:pt x="1596" y="2238"/>
                    <a:pt x="1715" y="2202"/>
                    <a:pt x="1798" y="2119"/>
                  </a:cubicBezTo>
                  <a:cubicBezTo>
                    <a:pt x="2025" y="1976"/>
                    <a:pt x="2191" y="1762"/>
                    <a:pt x="2263" y="1512"/>
                  </a:cubicBezTo>
                  <a:cubicBezTo>
                    <a:pt x="2310" y="1393"/>
                    <a:pt x="2322" y="1274"/>
                    <a:pt x="2322" y="1143"/>
                  </a:cubicBezTo>
                  <a:cubicBezTo>
                    <a:pt x="2322" y="1071"/>
                    <a:pt x="2310" y="964"/>
                    <a:pt x="2298" y="869"/>
                  </a:cubicBezTo>
                  <a:cubicBezTo>
                    <a:pt x="2157" y="345"/>
                    <a:pt x="1684" y="0"/>
                    <a:pt x="117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9"/>
            <p:cNvSpPr/>
            <p:nvPr/>
          </p:nvSpPr>
          <p:spPr>
            <a:xfrm>
              <a:off x="2434225" y="1733500"/>
              <a:ext cx="85450" cy="81450"/>
            </a:xfrm>
            <a:custGeom>
              <a:rect b="b" l="l" r="r" t="t"/>
              <a:pathLst>
                <a:path extrusionOk="0" h="3258" w="3418">
                  <a:moveTo>
                    <a:pt x="1610" y="0"/>
                  </a:moveTo>
                  <a:cubicBezTo>
                    <a:pt x="1558" y="0"/>
                    <a:pt x="1505" y="3"/>
                    <a:pt x="1453" y="8"/>
                  </a:cubicBezTo>
                  <a:cubicBezTo>
                    <a:pt x="1381" y="19"/>
                    <a:pt x="1310" y="19"/>
                    <a:pt x="1227" y="55"/>
                  </a:cubicBezTo>
                  <a:cubicBezTo>
                    <a:pt x="1191" y="67"/>
                    <a:pt x="1155" y="79"/>
                    <a:pt x="1108" y="79"/>
                  </a:cubicBezTo>
                  <a:cubicBezTo>
                    <a:pt x="560" y="281"/>
                    <a:pt x="179" y="722"/>
                    <a:pt x="36" y="1258"/>
                  </a:cubicBezTo>
                  <a:cubicBezTo>
                    <a:pt x="12" y="1377"/>
                    <a:pt x="0" y="1496"/>
                    <a:pt x="0" y="1627"/>
                  </a:cubicBezTo>
                  <a:cubicBezTo>
                    <a:pt x="0" y="1770"/>
                    <a:pt x="12" y="1901"/>
                    <a:pt x="36" y="2032"/>
                  </a:cubicBezTo>
                  <a:cubicBezTo>
                    <a:pt x="203" y="2686"/>
                    <a:pt x="750" y="3151"/>
                    <a:pt x="1381" y="3234"/>
                  </a:cubicBezTo>
                  <a:cubicBezTo>
                    <a:pt x="1501" y="3258"/>
                    <a:pt x="1620" y="3258"/>
                    <a:pt x="1739" y="3258"/>
                  </a:cubicBezTo>
                  <a:cubicBezTo>
                    <a:pt x="1822" y="3258"/>
                    <a:pt x="1929" y="3234"/>
                    <a:pt x="2012" y="3210"/>
                  </a:cubicBezTo>
                  <a:cubicBezTo>
                    <a:pt x="2882" y="2984"/>
                    <a:pt x="3417" y="2091"/>
                    <a:pt x="3191" y="1210"/>
                  </a:cubicBezTo>
                  <a:cubicBezTo>
                    <a:pt x="3084" y="817"/>
                    <a:pt x="2834" y="484"/>
                    <a:pt x="2524" y="281"/>
                  </a:cubicBezTo>
                  <a:cubicBezTo>
                    <a:pt x="2417" y="198"/>
                    <a:pt x="2310" y="162"/>
                    <a:pt x="2191" y="115"/>
                  </a:cubicBezTo>
                  <a:cubicBezTo>
                    <a:pt x="2020" y="39"/>
                    <a:pt x="1818" y="0"/>
                    <a:pt x="161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9"/>
            <p:cNvSpPr/>
            <p:nvPr/>
          </p:nvSpPr>
          <p:spPr>
            <a:xfrm>
              <a:off x="2630075" y="1418625"/>
              <a:ext cx="41100" cy="40925"/>
            </a:xfrm>
            <a:custGeom>
              <a:rect b="b" l="l" r="r" t="t"/>
              <a:pathLst>
                <a:path extrusionOk="0" h="1637" w="1644">
                  <a:moveTo>
                    <a:pt x="848" y="0"/>
                  </a:moveTo>
                  <a:cubicBezTo>
                    <a:pt x="779" y="0"/>
                    <a:pt x="706" y="10"/>
                    <a:pt x="632" y="30"/>
                  </a:cubicBezTo>
                  <a:cubicBezTo>
                    <a:pt x="525" y="53"/>
                    <a:pt x="417" y="101"/>
                    <a:pt x="334" y="161"/>
                  </a:cubicBezTo>
                  <a:cubicBezTo>
                    <a:pt x="239" y="232"/>
                    <a:pt x="167" y="315"/>
                    <a:pt x="108" y="411"/>
                  </a:cubicBezTo>
                  <a:cubicBezTo>
                    <a:pt x="48" y="518"/>
                    <a:pt x="24" y="637"/>
                    <a:pt x="1" y="756"/>
                  </a:cubicBezTo>
                  <a:cubicBezTo>
                    <a:pt x="1" y="851"/>
                    <a:pt x="1" y="923"/>
                    <a:pt x="36" y="1006"/>
                  </a:cubicBezTo>
                  <a:cubicBezTo>
                    <a:pt x="84" y="1173"/>
                    <a:pt x="155" y="1327"/>
                    <a:pt x="274" y="1423"/>
                  </a:cubicBezTo>
                  <a:cubicBezTo>
                    <a:pt x="358" y="1506"/>
                    <a:pt x="465" y="1577"/>
                    <a:pt x="584" y="1601"/>
                  </a:cubicBezTo>
                  <a:cubicBezTo>
                    <a:pt x="650" y="1625"/>
                    <a:pt x="721" y="1637"/>
                    <a:pt x="794" y="1637"/>
                  </a:cubicBezTo>
                  <a:cubicBezTo>
                    <a:pt x="867" y="1637"/>
                    <a:pt x="941" y="1625"/>
                    <a:pt x="1013" y="1601"/>
                  </a:cubicBezTo>
                  <a:cubicBezTo>
                    <a:pt x="1358" y="1530"/>
                    <a:pt x="1596" y="1232"/>
                    <a:pt x="1632" y="887"/>
                  </a:cubicBezTo>
                  <a:cubicBezTo>
                    <a:pt x="1644" y="803"/>
                    <a:pt x="1632" y="708"/>
                    <a:pt x="1596" y="625"/>
                  </a:cubicBezTo>
                  <a:cubicBezTo>
                    <a:pt x="1584" y="589"/>
                    <a:pt x="1584" y="565"/>
                    <a:pt x="1572" y="530"/>
                  </a:cubicBezTo>
                  <a:cubicBezTo>
                    <a:pt x="1548" y="446"/>
                    <a:pt x="1489" y="351"/>
                    <a:pt x="1417" y="268"/>
                  </a:cubicBezTo>
                  <a:cubicBezTo>
                    <a:pt x="1322" y="172"/>
                    <a:pt x="1227" y="101"/>
                    <a:pt x="1120" y="53"/>
                  </a:cubicBezTo>
                  <a:cubicBezTo>
                    <a:pt x="1037" y="19"/>
                    <a:pt x="945" y="0"/>
                    <a:pt x="84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9"/>
            <p:cNvSpPr/>
            <p:nvPr/>
          </p:nvSpPr>
          <p:spPr>
            <a:xfrm>
              <a:off x="2338375" y="1395450"/>
              <a:ext cx="32475" cy="28775"/>
            </a:xfrm>
            <a:custGeom>
              <a:rect b="b" l="l" r="r" t="t"/>
              <a:pathLst>
                <a:path extrusionOk="0" h="1151" w="1299">
                  <a:moveTo>
                    <a:pt x="645" y="0"/>
                  </a:moveTo>
                  <a:cubicBezTo>
                    <a:pt x="601" y="0"/>
                    <a:pt x="557" y="5"/>
                    <a:pt x="512" y="16"/>
                  </a:cubicBezTo>
                  <a:cubicBezTo>
                    <a:pt x="191" y="87"/>
                    <a:pt x="1" y="421"/>
                    <a:pt x="96" y="718"/>
                  </a:cubicBezTo>
                  <a:cubicBezTo>
                    <a:pt x="157" y="982"/>
                    <a:pt x="399" y="1151"/>
                    <a:pt x="653" y="1151"/>
                  </a:cubicBezTo>
                  <a:cubicBezTo>
                    <a:pt x="698" y="1151"/>
                    <a:pt x="742" y="1146"/>
                    <a:pt x="786" y="1135"/>
                  </a:cubicBezTo>
                  <a:cubicBezTo>
                    <a:pt x="1108" y="1064"/>
                    <a:pt x="1298" y="730"/>
                    <a:pt x="1203" y="433"/>
                  </a:cubicBezTo>
                  <a:cubicBezTo>
                    <a:pt x="1132" y="169"/>
                    <a:pt x="897" y="0"/>
                    <a:pt x="64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9"/>
            <p:cNvSpPr/>
            <p:nvPr/>
          </p:nvSpPr>
          <p:spPr>
            <a:xfrm>
              <a:off x="3084300" y="1355525"/>
              <a:ext cx="30375" cy="29150"/>
            </a:xfrm>
            <a:custGeom>
              <a:rect b="b" l="l" r="r" t="t"/>
              <a:pathLst>
                <a:path extrusionOk="0" h="1166" w="1215">
                  <a:moveTo>
                    <a:pt x="581" y="1"/>
                  </a:moveTo>
                  <a:cubicBezTo>
                    <a:pt x="531" y="1"/>
                    <a:pt x="483" y="9"/>
                    <a:pt x="441" y="18"/>
                  </a:cubicBezTo>
                  <a:cubicBezTo>
                    <a:pt x="310" y="53"/>
                    <a:pt x="191" y="137"/>
                    <a:pt x="108" y="244"/>
                  </a:cubicBezTo>
                  <a:lnTo>
                    <a:pt x="108" y="256"/>
                  </a:lnTo>
                  <a:cubicBezTo>
                    <a:pt x="48" y="339"/>
                    <a:pt x="24" y="434"/>
                    <a:pt x="1" y="530"/>
                  </a:cubicBezTo>
                  <a:cubicBezTo>
                    <a:pt x="1" y="589"/>
                    <a:pt x="1" y="660"/>
                    <a:pt x="24" y="732"/>
                  </a:cubicBezTo>
                  <a:cubicBezTo>
                    <a:pt x="36" y="791"/>
                    <a:pt x="48" y="839"/>
                    <a:pt x="84" y="887"/>
                  </a:cubicBezTo>
                  <a:cubicBezTo>
                    <a:pt x="96" y="899"/>
                    <a:pt x="96" y="911"/>
                    <a:pt x="108" y="934"/>
                  </a:cubicBezTo>
                  <a:cubicBezTo>
                    <a:pt x="191" y="1030"/>
                    <a:pt x="286" y="1113"/>
                    <a:pt x="405" y="1137"/>
                  </a:cubicBezTo>
                  <a:cubicBezTo>
                    <a:pt x="429" y="1137"/>
                    <a:pt x="453" y="1149"/>
                    <a:pt x="465" y="1149"/>
                  </a:cubicBezTo>
                  <a:cubicBezTo>
                    <a:pt x="508" y="1159"/>
                    <a:pt x="546" y="1165"/>
                    <a:pt x="583" y="1165"/>
                  </a:cubicBezTo>
                  <a:cubicBezTo>
                    <a:pt x="629" y="1165"/>
                    <a:pt x="674" y="1156"/>
                    <a:pt x="727" y="1137"/>
                  </a:cubicBezTo>
                  <a:cubicBezTo>
                    <a:pt x="786" y="1125"/>
                    <a:pt x="822" y="1113"/>
                    <a:pt x="870" y="1077"/>
                  </a:cubicBezTo>
                  <a:cubicBezTo>
                    <a:pt x="1096" y="946"/>
                    <a:pt x="1215" y="696"/>
                    <a:pt x="1132" y="434"/>
                  </a:cubicBezTo>
                  <a:cubicBezTo>
                    <a:pt x="1108" y="339"/>
                    <a:pt x="1048" y="232"/>
                    <a:pt x="977" y="160"/>
                  </a:cubicBezTo>
                  <a:cubicBezTo>
                    <a:pt x="882" y="77"/>
                    <a:pt x="763" y="18"/>
                    <a:pt x="644" y="6"/>
                  </a:cubicBezTo>
                  <a:cubicBezTo>
                    <a:pt x="623" y="2"/>
                    <a:pt x="602" y="1"/>
                    <a:pt x="58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9"/>
            <p:cNvSpPr/>
            <p:nvPr/>
          </p:nvSpPr>
          <p:spPr>
            <a:xfrm>
              <a:off x="1937425" y="1579200"/>
              <a:ext cx="42300" cy="40575"/>
            </a:xfrm>
            <a:custGeom>
              <a:rect b="b" l="l" r="r" t="t"/>
              <a:pathLst>
                <a:path extrusionOk="0" h="1623" w="1692">
                  <a:moveTo>
                    <a:pt x="863" y="1"/>
                  </a:moveTo>
                  <a:cubicBezTo>
                    <a:pt x="799" y="1"/>
                    <a:pt x="734" y="8"/>
                    <a:pt x="668" y="24"/>
                  </a:cubicBezTo>
                  <a:lnTo>
                    <a:pt x="537" y="60"/>
                  </a:lnTo>
                  <a:cubicBezTo>
                    <a:pt x="418" y="107"/>
                    <a:pt x="322" y="179"/>
                    <a:pt x="239" y="274"/>
                  </a:cubicBezTo>
                  <a:cubicBezTo>
                    <a:pt x="72" y="465"/>
                    <a:pt x="1" y="738"/>
                    <a:pt x="72" y="1000"/>
                  </a:cubicBezTo>
                  <a:cubicBezTo>
                    <a:pt x="163" y="1363"/>
                    <a:pt x="492" y="1623"/>
                    <a:pt x="857" y="1623"/>
                  </a:cubicBezTo>
                  <a:cubicBezTo>
                    <a:pt x="924" y="1623"/>
                    <a:pt x="992" y="1614"/>
                    <a:pt x="1060" y="1596"/>
                  </a:cubicBezTo>
                  <a:cubicBezTo>
                    <a:pt x="1132" y="1584"/>
                    <a:pt x="1203" y="1548"/>
                    <a:pt x="1263" y="1524"/>
                  </a:cubicBezTo>
                  <a:cubicBezTo>
                    <a:pt x="1382" y="1453"/>
                    <a:pt x="1477" y="1358"/>
                    <a:pt x="1549" y="1250"/>
                  </a:cubicBezTo>
                  <a:cubicBezTo>
                    <a:pt x="1561" y="1238"/>
                    <a:pt x="1572" y="1215"/>
                    <a:pt x="1596" y="1191"/>
                  </a:cubicBezTo>
                  <a:cubicBezTo>
                    <a:pt x="1656" y="1096"/>
                    <a:pt x="1680" y="977"/>
                    <a:pt x="1691" y="857"/>
                  </a:cubicBezTo>
                  <a:cubicBezTo>
                    <a:pt x="1691" y="762"/>
                    <a:pt x="1691" y="691"/>
                    <a:pt x="1668" y="596"/>
                  </a:cubicBezTo>
                  <a:cubicBezTo>
                    <a:pt x="1656" y="536"/>
                    <a:pt x="1620" y="476"/>
                    <a:pt x="1596" y="417"/>
                  </a:cubicBezTo>
                  <a:cubicBezTo>
                    <a:pt x="1537" y="322"/>
                    <a:pt x="1453" y="215"/>
                    <a:pt x="1358" y="155"/>
                  </a:cubicBezTo>
                  <a:cubicBezTo>
                    <a:pt x="1209" y="59"/>
                    <a:pt x="1041" y="1"/>
                    <a:pt x="8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9"/>
            <p:cNvSpPr/>
            <p:nvPr/>
          </p:nvSpPr>
          <p:spPr>
            <a:xfrm>
              <a:off x="2435125" y="2175825"/>
              <a:ext cx="44075" cy="41075"/>
            </a:xfrm>
            <a:custGeom>
              <a:rect b="b" l="l" r="r" t="t"/>
              <a:pathLst>
                <a:path extrusionOk="0" h="1643" w="1763">
                  <a:moveTo>
                    <a:pt x="867" y="0"/>
                  </a:moveTo>
                  <a:cubicBezTo>
                    <a:pt x="796" y="0"/>
                    <a:pt x="723" y="8"/>
                    <a:pt x="655" y="31"/>
                  </a:cubicBezTo>
                  <a:cubicBezTo>
                    <a:pt x="643" y="31"/>
                    <a:pt x="643" y="31"/>
                    <a:pt x="631" y="43"/>
                  </a:cubicBezTo>
                  <a:cubicBezTo>
                    <a:pt x="583" y="55"/>
                    <a:pt x="524" y="67"/>
                    <a:pt x="476" y="102"/>
                  </a:cubicBezTo>
                  <a:cubicBezTo>
                    <a:pt x="369" y="162"/>
                    <a:pt x="274" y="233"/>
                    <a:pt x="191" y="341"/>
                  </a:cubicBezTo>
                  <a:cubicBezTo>
                    <a:pt x="60" y="531"/>
                    <a:pt x="0" y="769"/>
                    <a:pt x="60" y="1019"/>
                  </a:cubicBezTo>
                  <a:cubicBezTo>
                    <a:pt x="150" y="1390"/>
                    <a:pt x="484" y="1642"/>
                    <a:pt x="843" y="1642"/>
                  </a:cubicBezTo>
                  <a:cubicBezTo>
                    <a:pt x="911" y="1642"/>
                    <a:pt x="980" y="1633"/>
                    <a:pt x="1048" y="1615"/>
                  </a:cubicBezTo>
                  <a:cubicBezTo>
                    <a:pt x="1476" y="1519"/>
                    <a:pt x="1762" y="1067"/>
                    <a:pt x="1643" y="638"/>
                  </a:cubicBezTo>
                  <a:cubicBezTo>
                    <a:pt x="1607" y="519"/>
                    <a:pt x="1548" y="400"/>
                    <a:pt x="1476" y="305"/>
                  </a:cubicBezTo>
                  <a:cubicBezTo>
                    <a:pt x="1381" y="210"/>
                    <a:pt x="1298" y="126"/>
                    <a:pt x="1179" y="67"/>
                  </a:cubicBezTo>
                  <a:cubicBezTo>
                    <a:pt x="1119" y="43"/>
                    <a:pt x="1048" y="31"/>
                    <a:pt x="988" y="7"/>
                  </a:cubicBezTo>
                  <a:cubicBezTo>
                    <a:pt x="949" y="3"/>
                    <a:pt x="908" y="0"/>
                    <a:pt x="8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9"/>
            <p:cNvSpPr/>
            <p:nvPr/>
          </p:nvSpPr>
          <p:spPr>
            <a:xfrm>
              <a:off x="874500" y="1324400"/>
              <a:ext cx="61050" cy="39475"/>
            </a:xfrm>
            <a:custGeom>
              <a:rect b="b" l="l" r="r" t="t"/>
              <a:pathLst>
                <a:path extrusionOk="0" h="1579" w="2442">
                  <a:moveTo>
                    <a:pt x="120" y="0"/>
                  </a:moveTo>
                  <a:cubicBezTo>
                    <a:pt x="12" y="215"/>
                    <a:pt x="1" y="465"/>
                    <a:pt x="60" y="715"/>
                  </a:cubicBezTo>
                  <a:cubicBezTo>
                    <a:pt x="182" y="1234"/>
                    <a:pt x="670" y="1579"/>
                    <a:pt x="1188" y="1579"/>
                  </a:cubicBezTo>
                  <a:cubicBezTo>
                    <a:pt x="1276" y="1579"/>
                    <a:pt x="1365" y="1569"/>
                    <a:pt x="1453" y="1548"/>
                  </a:cubicBezTo>
                  <a:cubicBezTo>
                    <a:pt x="2060" y="1394"/>
                    <a:pt x="2441" y="762"/>
                    <a:pt x="2287" y="143"/>
                  </a:cubicBezTo>
                  <a:cubicBezTo>
                    <a:pt x="2275" y="108"/>
                    <a:pt x="2263" y="48"/>
                    <a:pt x="223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9"/>
            <p:cNvSpPr/>
            <p:nvPr/>
          </p:nvSpPr>
          <p:spPr>
            <a:xfrm>
              <a:off x="1687100" y="1615750"/>
              <a:ext cx="48250" cy="45975"/>
            </a:xfrm>
            <a:custGeom>
              <a:rect b="b" l="l" r="r" t="t"/>
              <a:pathLst>
                <a:path extrusionOk="0" h="1839" w="1930">
                  <a:moveTo>
                    <a:pt x="912" y="0"/>
                  </a:moveTo>
                  <a:cubicBezTo>
                    <a:pt x="839" y="0"/>
                    <a:pt x="765" y="9"/>
                    <a:pt x="691" y="26"/>
                  </a:cubicBezTo>
                  <a:cubicBezTo>
                    <a:pt x="679" y="26"/>
                    <a:pt x="655" y="50"/>
                    <a:pt x="632" y="50"/>
                  </a:cubicBezTo>
                  <a:cubicBezTo>
                    <a:pt x="513" y="86"/>
                    <a:pt x="417" y="146"/>
                    <a:pt x="322" y="229"/>
                  </a:cubicBezTo>
                  <a:cubicBezTo>
                    <a:pt x="155" y="372"/>
                    <a:pt x="36" y="586"/>
                    <a:pt x="13" y="800"/>
                  </a:cubicBezTo>
                  <a:cubicBezTo>
                    <a:pt x="1" y="908"/>
                    <a:pt x="1" y="1027"/>
                    <a:pt x="24" y="1146"/>
                  </a:cubicBezTo>
                  <a:cubicBezTo>
                    <a:pt x="24" y="1158"/>
                    <a:pt x="24" y="1158"/>
                    <a:pt x="36" y="1181"/>
                  </a:cubicBezTo>
                  <a:cubicBezTo>
                    <a:pt x="158" y="1566"/>
                    <a:pt x="529" y="1839"/>
                    <a:pt x="930" y="1839"/>
                  </a:cubicBezTo>
                  <a:cubicBezTo>
                    <a:pt x="1001" y="1839"/>
                    <a:pt x="1072" y="1830"/>
                    <a:pt x="1144" y="1812"/>
                  </a:cubicBezTo>
                  <a:cubicBezTo>
                    <a:pt x="1620" y="1693"/>
                    <a:pt x="1929" y="1193"/>
                    <a:pt x="1810" y="705"/>
                  </a:cubicBezTo>
                  <a:cubicBezTo>
                    <a:pt x="1699" y="279"/>
                    <a:pt x="1328" y="0"/>
                    <a:pt x="91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9"/>
            <p:cNvSpPr/>
            <p:nvPr/>
          </p:nvSpPr>
          <p:spPr>
            <a:xfrm>
              <a:off x="2480650" y="1385525"/>
              <a:ext cx="17900" cy="16475"/>
            </a:xfrm>
            <a:custGeom>
              <a:rect b="b" l="l" r="r" t="t"/>
              <a:pathLst>
                <a:path extrusionOk="0" h="659" w="716">
                  <a:moveTo>
                    <a:pt x="365" y="1"/>
                  </a:moveTo>
                  <a:cubicBezTo>
                    <a:pt x="342" y="1"/>
                    <a:pt x="320" y="3"/>
                    <a:pt x="298" y="8"/>
                  </a:cubicBezTo>
                  <a:cubicBezTo>
                    <a:pt x="239" y="32"/>
                    <a:pt x="191" y="56"/>
                    <a:pt x="144" y="92"/>
                  </a:cubicBezTo>
                  <a:cubicBezTo>
                    <a:pt x="84" y="103"/>
                    <a:pt x="72" y="127"/>
                    <a:pt x="60" y="163"/>
                  </a:cubicBezTo>
                  <a:cubicBezTo>
                    <a:pt x="13" y="234"/>
                    <a:pt x="1" y="330"/>
                    <a:pt x="25" y="413"/>
                  </a:cubicBezTo>
                  <a:cubicBezTo>
                    <a:pt x="25" y="425"/>
                    <a:pt x="48" y="437"/>
                    <a:pt x="48" y="461"/>
                  </a:cubicBezTo>
                  <a:cubicBezTo>
                    <a:pt x="99" y="573"/>
                    <a:pt x="203" y="659"/>
                    <a:pt x="336" y="659"/>
                  </a:cubicBezTo>
                  <a:cubicBezTo>
                    <a:pt x="358" y="659"/>
                    <a:pt x="382" y="656"/>
                    <a:pt x="406" y="651"/>
                  </a:cubicBezTo>
                  <a:lnTo>
                    <a:pt x="441" y="651"/>
                  </a:lnTo>
                  <a:cubicBezTo>
                    <a:pt x="620" y="603"/>
                    <a:pt x="715" y="449"/>
                    <a:pt x="703" y="282"/>
                  </a:cubicBezTo>
                  <a:lnTo>
                    <a:pt x="703" y="246"/>
                  </a:lnTo>
                  <a:cubicBezTo>
                    <a:pt x="652" y="93"/>
                    <a:pt x="504" y="1"/>
                    <a:pt x="3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9"/>
            <p:cNvSpPr/>
            <p:nvPr/>
          </p:nvSpPr>
          <p:spPr>
            <a:xfrm>
              <a:off x="1565650" y="1378450"/>
              <a:ext cx="45875" cy="41525"/>
            </a:xfrm>
            <a:custGeom>
              <a:rect b="b" l="l" r="r" t="t"/>
              <a:pathLst>
                <a:path extrusionOk="0" h="1661" w="1835">
                  <a:moveTo>
                    <a:pt x="929" y="1"/>
                  </a:moveTo>
                  <a:cubicBezTo>
                    <a:pt x="856" y="1"/>
                    <a:pt x="787" y="10"/>
                    <a:pt x="715" y="29"/>
                  </a:cubicBezTo>
                  <a:cubicBezTo>
                    <a:pt x="275" y="124"/>
                    <a:pt x="1" y="589"/>
                    <a:pt x="120" y="1041"/>
                  </a:cubicBezTo>
                  <a:cubicBezTo>
                    <a:pt x="120" y="1065"/>
                    <a:pt x="132" y="1089"/>
                    <a:pt x="156" y="1113"/>
                  </a:cubicBezTo>
                  <a:cubicBezTo>
                    <a:pt x="191" y="1232"/>
                    <a:pt x="275" y="1351"/>
                    <a:pt x="358" y="1422"/>
                  </a:cubicBezTo>
                  <a:cubicBezTo>
                    <a:pt x="516" y="1570"/>
                    <a:pt x="730" y="1661"/>
                    <a:pt x="948" y="1661"/>
                  </a:cubicBezTo>
                  <a:cubicBezTo>
                    <a:pt x="993" y="1661"/>
                    <a:pt x="1039" y="1657"/>
                    <a:pt x="1084" y="1648"/>
                  </a:cubicBezTo>
                  <a:cubicBezTo>
                    <a:pt x="1108" y="1648"/>
                    <a:pt x="1120" y="1648"/>
                    <a:pt x="1144" y="1637"/>
                  </a:cubicBezTo>
                  <a:cubicBezTo>
                    <a:pt x="1251" y="1601"/>
                    <a:pt x="1334" y="1565"/>
                    <a:pt x="1430" y="1506"/>
                  </a:cubicBezTo>
                  <a:cubicBezTo>
                    <a:pt x="1692" y="1303"/>
                    <a:pt x="1834" y="970"/>
                    <a:pt x="1751" y="625"/>
                  </a:cubicBezTo>
                  <a:cubicBezTo>
                    <a:pt x="1715" y="422"/>
                    <a:pt x="1608" y="279"/>
                    <a:pt x="1453" y="172"/>
                  </a:cubicBezTo>
                  <a:cubicBezTo>
                    <a:pt x="1358" y="101"/>
                    <a:pt x="1239" y="41"/>
                    <a:pt x="1120" y="17"/>
                  </a:cubicBezTo>
                  <a:cubicBezTo>
                    <a:pt x="1050" y="7"/>
                    <a:pt x="988" y="1"/>
                    <a:pt x="92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 name="Google Shape;1116;p9"/>
          <p:cNvGrpSpPr/>
          <p:nvPr/>
        </p:nvGrpSpPr>
        <p:grpSpPr>
          <a:xfrm flipH="1">
            <a:off x="70" y="2509549"/>
            <a:ext cx="3663378" cy="2633777"/>
            <a:chOff x="-66598" y="5832282"/>
            <a:chExt cx="2812790" cy="2022249"/>
          </a:xfrm>
        </p:grpSpPr>
        <p:sp>
          <p:nvSpPr>
            <p:cNvPr id="1117" name="Google Shape;1117;p9"/>
            <p:cNvSpPr/>
            <p:nvPr/>
          </p:nvSpPr>
          <p:spPr>
            <a:xfrm>
              <a:off x="328475" y="7378484"/>
              <a:ext cx="465911" cy="321630"/>
            </a:xfrm>
            <a:custGeom>
              <a:rect b="b" l="l" r="r" t="t"/>
              <a:pathLst>
                <a:path extrusionOk="0" h="5680" w="8228">
                  <a:moveTo>
                    <a:pt x="8109" y="1"/>
                  </a:moveTo>
                  <a:lnTo>
                    <a:pt x="1" y="5537"/>
                  </a:lnTo>
                  <a:lnTo>
                    <a:pt x="310" y="5680"/>
                  </a:lnTo>
                  <a:lnTo>
                    <a:pt x="8204" y="274"/>
                  </a:lnTo>
                  <a:lnTo>
                    <a:pt x="8228" y="215"/>
                  </a:lnTo>
                  <a:cubicBezTo>
                    <a:pt x="8168" y="155"/>
                    <a:pt x="8121" y="84"/>
                    <a:pt x="810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9"/>
            <p:cNvSpPr/>
            <p:nvPr/>
          </p:nvSpPr>
          <p:spPr>
            <a:xfrm>
              <a:off x="89800" y="7701417"/>
              <a:ext cx="239411" cy="152435"/>
            </a:xfrm>
            <a:custGeom>
              <a:rect b="b" l="l" r="r" t="t"/>
              <a:pathLst>
                <a:path extrusionOk="0" h="2692" w="4228">
                  <a:moveTo>
                    <a:pt x="3918" y="1"/>
                  </a:moveTo>
                  <a:lnTo>
                    <a:pt x="1" y="2691"/>
                  </a:lnTo>
                  <a:lnTo>
                    <a:pt x="525" y="2691"/>
                  </a:lnTo>
                  <a:lnTo>
                    <a:pt x="4227" y="155"/>
                  </a:lnTo>
                  <a:lnTo>
                    <a:pt x="391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9"/>
            <p:cNvSpPr/>
            <p:nvPr/>
          </p:nvSpPr>
          <p:spPr>
            <a:xfrm>
              <a:off x="-35568" y="7531542"/>
              <a:ext cx="118007" cy="322310"/>
            </a:xfrm>
            <a:custGeom>
              <a:rect b="b" l="l" r="r" t="t"/>
              <a:pathLst>
                <a:path extrusionOk="0" h="5692" w="2084">
                  <a:moveTo>
                    <a:pt x="0" y="0"/>
                  </a:moveTo>
                  <a:lnTo>
                    <a:pt x="0" y="0"/>
                  </a:lnTo>
                  <a:cubicBezTo>
                    <a:pt x="0" y="23"/>
                    <a:pt x="6" y="46"/>
                    <a:pt x="21" y="67"/>
                  </a:cubicBezTo>
                  <a:lnTo>
                    <a:pt x="21" y="67"/>
                  </a:lnTo>
                  <a:lnTo>
                    <a:pt x="0" y="0"/>
                  </a:lnTo>
                  <a:close/>
                  <a:moveTo>
                    <a:pt x="21" y="67"/>
                  </a:moveTo>
                  <a:lnTo>
                    <a:pt x="1774" y="5691"/>
                  </a:lnTo>
                  <a:lnTo>
                    <a:pt x="2084" y="5691"/>
                  </a:lnTo>
                  <a:lnTo>
                    <a:pt x="405" y="274"/>
                  </a:lnTo>
                  <a:lnTo>
                    <a:pt x="107" y="119"/>
                  </a:lnTo>
                  <a:cubicBezTo>
                    <a:pt x="64" y="107"/>
                    <a:pt x="37" y="88"/>
                    <a:pt x="21" y="67"/>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9"/>
            <p:cNvSpPr/>
            <p:nvPr/>
          </p:nvSpPr>
          <p:spPr>
            <a:xfrm>
              <a:off x="575246" y="7832220"/>
              <a:ext cx="24292" cy="21631"/>
            </a:xfrm>
            <a:custGeom>
              <a:rect b="b" l="l" r="r" t="t"/>
              <a:pathLst>
                <a:path extrusionOk="0" h="382" w="429">
                  <a:moveTo>
                    <a:pt x="167" y="0"/>
                  </a:moveTo>
                  <a:lnTo>
                    <a:pt x="0" y="381"/>
                  </a:lnTo>
                  <a:lnTo>
                    <a:pt x="334" y="381"/>
                  </a:lnTo>
                  <a:lnTo>
                    <a:pt x="429" y="143"/>
                  </a:lnTo>
                  <a:lnTo>
                    <a:pt x="16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9"/>
            <p:cNvSpPr/>
            <p:nvPr/>
          </p:nvSpPr>
          <p:spPr>
            <a:xfrm>
              <a:off x="599482" y="7389923"/>
              <a:ext cx="210418" cy="434257"/>
            </a:xfrm>
            <a:custGeom>
              <a:rect b="b" l="l" r="r" t="t"/>
              <a:pathLst>
                <a:path extrusionOk="0" h="7669" w="3716">
                  <a:moveTo>
                    <a:pt x="3442" y="1"/>
                  </a:moveTo>
                  <a:lnTo>
                    <a:pt x="3418" y="72"/>
                  </a:lnTo>
                  <a:lnTo>
                    <a:pt x="84" y="7121"/>
                  </a:lnTo>
                  <a:cubicBezTo>
                    <a:pt x="144" y="7145"/>
                    <a:pt x="168" y="7204"/>
                    <a:pt x="179" y="7276"/>
                  </a:cubicBezTo>
                  <a:cubicBezTo>
                    <a:pt x="215" y="7430"/>
                    <a:pt x="144" y="7561"/>
                    <a:pt x="1" y="7609"/>
                  </a:cubicBezTo>
                  <a:lnTo>
                    <a:pt x="144" y="7669"/>
                  </a:lnTo>
                  <a:lnTo>
                    <a:pt x="3716" y="132"/>
                  </a:lnTo>
                  <a:cubicBezTo>
                    <a:pt x="3608" y="120"/>
                    <a:pt x="3513" y="72"/>
                    <a:pt x="3442"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9"/>
            <p:cNvSpPr/>
            <p:nvPr/>
          </p:nvSpPr>
          <p:spPr>
            <a:xfrm>
              <a:off x="1393704" y="7282052"/>
              <a:ext cx="232672" cy="310192"/>
            </a:xfrm>
            <a:custGeom>
              <a:rect b="b" l="l" r="r" t="t"/>
              <a:pathLst>
                <a:path extrusionOk="0" h="5478" w="4109">
                  <a:moveTo>
                    <a:pt x="3858" y="1"/>
                  </a:moveTo>
                  <a:lnTo>
                    <a:pt x="0" y="5371"/>
                  </a:lnTo>
                  <a:lnTo>
                    <a:pt x="131" y="5418"/>
                  </a:lnTo>
                  <a:cubicBezTo>
                    <a:pt x="179" y="5418"/>
                    <a:pt x="203" y="5430"/>
                    <a:pt x="239" y="5466"/>
                  </a:cubicBezTo>
                  <a:lnTo>
                    <a:pt x="298" y="5478"/>
                  </a:lnTo>
                  <a:lnTo>
                    <a:pt x="4108" y="168"/>
                  </a:lnTo>
                  <a:cubicBezTo>
                    <a:pt x="4013" y="132"/>
                    <a:pt x="3930" y="72"/>
                    <a:pt x="3858"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9"/>
            <p:cNvSpPr/>
            <p:nvPr/>
          </p:nvSpPr>
          <p:spPr>
            <a:xfrm>
              <a:off x="1235267" y="7601643"/>
              <a:ext cx="156455" cy="219818"/>
            </a:xfrm>
            <a:custGeom>
              <a:rect b="b" l="l" r="r" t="t"/>
              <a:pathLst>
                <a:path extrusionOk="0" h="3882" w="2763">
                  <a:moveTo>
                    <a:pt x="2620" y="1"/>
                  </a:moveTo>
                  <a:lnTo>
                    <a:pt x="0" y="3656"/>
                  </a:lnTo>
                  <a:lnTo>
                    <a:pt x="203" y="3882"/>
                  </a:lnTo>
                  <a:lnTo>
                    <a:pt x="2763" y="310"/>
                  </a:lnTo>
                  <a:cubicBezTo>
                    <a:pt x="2691" y="262"/>
                    <a:pt x="2644" y="191"/>
                    <a:pt x="2620" y="120"/>
                  </a:cubicBezTo>
                  <a:cubicBezTo>
                    <a:pt x="2608" y="72"/>
                    <a:pt x="2608" y="24"/>
                    <a:pt x="262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9"/>
            <p:cNvSpPr/>
            <p:nvPr/>
          </p:nvSpPr>
          <p:spPr>
            <a:xfrm>
              <a:off x="1202878" y="7822085"/>
              <a:ext cx="33805" cy="31767"/>
            </a:xfrm>
            <a:custGeom>
              <a:rect b="b" l="l" r="r" t="t"/>
              <a:pathLst>
                <a:path extrusionOk="0" h="561" w="597">
                  <a:moveTo>
                    <a:pt x="394" y="1"/>
                  </a:moveTo>
                  <a:lnTo>
                    <a:pt x="1" y="560"/>
                  </a:lnTo>
                  <a:lnTo>
                    <a:pt x="358" y="560"/>
                  </a:lnTo>
                  <a:lnTo>
                    <a:pt x="596" y="227"/>
                  </a:lnTo>
                  <a:lnTo>
                    <a:pt x="39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9"/>
            <p:cNvSpPr/>
            <p:nvPr/>
          </p:nvSpPr>
          <p:spPr>
            <a:xfrm>
              <a:off x="-34888" y="7524803"/>
              <a:ext cx="703226" cy="329727"/>
            </a:xfrm>
            <a:custGeom>
              <a:rect b="b" l="l" r="r" t="t"/>
              <a:pathLst>
                <a:path extrusionOk="0" h="5823" w="12419">
                  <a:moveTo>
                    <a:pt x="286" y="0"/>
                  </a:moveTo>
                  <a:cubicBezTo>
                    <a:pt x="226" y="48"/>
                    <a:pt x="167" y="95"/>
                    <a:pt x="95" y="107"/>
                  </a:cubicBezTo>
                  <a:cubicBezTo>
                    <a:pt x="60" y="107"/>
                    <a:pt x="36" y="119"/>
                    <a:pt x="0" y="119"/>
                  </a:cubicBezTo>
                  <a:cubicBezTo>
                    <a:pt x="0" y="167"/>
                    <a:pt x="36" y="226"/>
                    <a:pt x="95" y="238"/>
                  </a:cubicBezTo>
                  <a:lnTo>
                    <a:pt x="393" y="393"/>
                  </a:lnTo>
                  <a:lnTo>
                    <a:pt x="6132" y="3143"/>
                  </a:lnTo>
                  <a:lnTo>
                    <a:pt x="6441" y="3286"/>
                  </a:lnTo>
                  <a:lnTo>
                    <a:pt x="10966" y="5453"/>
                  </a:lnTo>
                  <a:lnTo>
                    <a:pt x="11240" y="5584"/>
                  </a:lnTo>
                  <a:lnTo>
                    <a:pt x="11728" y="5822"/>
                  </a:lnTo>
                  <a:lnTo>
                    <a:pt x="12418" y="5822"/>
                  </a:lnTo>
                  <a:lnTo>
                    <a:pt x="11359" y="5310"/>
                  </a:lnTo>
                  <a:lnTo>
                    <a:pt x="11228" y="5251"/>
                  </a:lnTo>
                  <a:cubicBezTo>
                    <a:pt x="11192" y="5239"/>
                    <a:pt x="11192" y="5239"/>
                    <a:pt x="11180" y="5239"/>
                  </a:cubicBezTo>
                  <a:cubicBezTo>
                    <a:pt x="11150" y="5249"/>
                    <a:pt x="11121" y="5254"/>
                    <a:pt x="11093" y="5254"/>
                  </a:cubicBezTo>
                  <a:cubicBezTo>
                    <a:pt x="10987" y="5254"/>
                    <a:pt x="10899" y="5185"/>
                    <a:pt x="10871" y="5072"/>
                  </a:cubicBezTo>
                  <a:lnTo>
                    <a:pt x="7692" y="3560"/>
                  </a:lnTo>
                  <a:cubicBezTo>
                    <a:pt x="7668" y="3572"/>
                    <a:pt x="7656" y="3584"/>
                    <a:pt x="7620" y="3584"/>
                  </a:cubicBezTo>
                  <a:cubicBezTo>
                    <a:pt x="7593" y="3593"/>
                    <a:pt x="7566" y="3597"/>
                    <a:pt x="7539" y="3597"/>
                  </a:cubicBezTo>
                  <a:cubicBezTo>
                    <a:pt x="7424" y="3597"/>
                    <a:pt x="7318" y="3517"/>
                    <a:pt x="7299" y="3382"/>
                  </a:cubicBezTo>
                  <a:lnTo>
                    <a:pt x="7299" y="3346"/>
                  </a:lnTo>
                  <a:lnTo>
                    <a:pt x="6727" y="3084"/>
                  </a:lnTo>
                  <a:lnTo>
                    <a:pt x="6418" y="2929"/>
                  </a:lnTo>
                  <a:lnTo>
                    <a:pt x="2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9"/>
            <p:cNvSpPr/>
            <p:nvPr/>
          </p:nvSpPr>
          <p:spPr>
            <a:xfrm>
              <a:off x="798405" y="7337431"/>
              <a:ext cx="20272" cy="11438"/>
            </a:xfrm>
            <a:custGeom>
              <a:rect b="b" l="l" r="r" t="t"/>
              <a:pathLst>
                <a:path extrusionOk="0" h="202" w="358">
                  <a:moveTo>
                    <a:pt x="160" y="1"/>
                  </a:moveTo>
                  <a:cubicBezTo>
                    <a:pt x="124" y="1"/>
                    <a:pt x="88" y="13"/>
                    <a:pt x="60" y="35"/>
                  </a:cubicBezTo>
                  <a:cubicBezTo>
                    <a:pt x="24" y="83"/>
                    <a:pt x="0" y="142"/>
                    <a:pt x="24" y="202"/>
                  </a:cubicBezTo>
                  <a:cubicBezTo>
                    <a:pt x="60" y="178"/>
                    <a:pt x="95" y="154"/>
                    <a:pt x="143" y="154"/>
                  </a:cubicBezTo>
                  <a:cubicBezTo>
                    <a:pt x="192" y="140"/>
                    <a:pt x="233" y="134"/>
                    <a:pt x="272" y="134"/>
                  </a:cubicBezTo>
                  <a:cubicBezTo>
                    <a:pt x="300" y="134"/>
                    <a:pt x="328" y="137"/>
                    <a:pt x="357" y="142"/>
                  </a:cubicBezTo>
                  <a:lnTo>
                    <a:pt x="274" y="47"/>
                  </a:lnTo>
                  <a:cubicBezTo>
                    <a:pt x="243" y="15"/>
                    <a:pt x="201" y="1"/>
                    <a:pt x="16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9"/>
            <p:cNvSpPr/>
            <p:nvPr/>
          </p:nvSpPr>
          <p:spPr>
            <a:xfrm>
              <a:off x="834815" y="7387261"/>
              <a:ext cx="442298" cy="466590"/>
            </a:xfrm>
            <a:custGeom>
              <a:rect b="b" l="l" r="r" t="t"/>
              <a:pathLst>
                <a:path extrusionOk="0" h="8240" w="7811">
                  <a:moveTo>
                    <a:pt x="0" y="0"/>
                  </a:moveTo>
                  <a:lnTo>
                    <a:pt x="0" y="24"/>
                  </a:lnTo>
                  <a:lnTo>
                    <a:pt x="6906" y="7680"/>
                  </a:lnTo>
                  <a:lnTo>
                    <a:pt x="7120" y="7906"/>
                  </a:lnTo>
                  <a:lnTo>
                    <a:pt x="7418" y="8239"/>
                  </a:lnTo>
                  <a:lnTo>
                    <a:pt x="7811" y="8239"/>
                  </a:lnTo>
                  <a:lnTo>
                    <a:pt x="7299" y="7668"/>
                  </a:lnTo>
                  <a:lnTo>
                    <a:pt x="7084" y="7442"/>
                  </a:lnTo>
                  <a:lnTo>
                    <a:pt x="595" y="227"/>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9"/>
            <p:cNvSpPr/>
            <p:nvPr/>
          </p:nvSpPr>
          <p:spPr>
            <a:xfrm>
              <a:off x="1934416" y="7528144"/>
              <a:ext cx="287938" cy="286579"/>
            </a:xfrm>
            <a:custGeom>
              <a:rect b="b" l="l" r="r" t="t"/>
              <a:pathLst>
                <a:path extrusionOk="0" h="5061" w="5085">
                  <a:moveTo>
                    <a:pt x="36" y="1"/>
                  </a:moveTo>
                  <a:lnTo>
                    <a:pt x="0" y="382"/>
                  </a:lnTo>
                  <a:lnTo>
                    <a:pt x="4870" y="5061"/>
                  </a:lnTo>
                  <a:cubicBezTo>
                    <a:pt x="4918" y="4989"/>
                    <a:pt x="4989" y="4918"/>
                    <a:pt x="5084" y="4858"/>
                  </a:cubicBezTo>
                  <a:lnTo>
                    <a:pt x="3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9"/>
            <p:cNvSpPr/>
            <p:nvPr/>
          </p:nvSpPr>
          <p:spPr>
            <a:xfrm>
              <a:off x="1662729" y="7275993"/>
              <a:ext cx="258267" cy="259626"/>
            </a:xfrm>
            <a:custGeom>
              <a:rect b="b" l="l" r="r" t="t"/>
              <a:pathLst>
                <a:path extrusionOk="0" h="4585" w="4561">
                  <a:moveTo>
                    <a:pt x="179" y="1"/>
                  </a:moveTo>
                  <a:cubicBezTo>
                    <a:pt x="131" y="72"/>
                    <a:pt x="71" y="156"/>
                    <a:pt x="0" y="215"/>
                  </a:cubicBezTo>
                  <a:lnTo>
                    <a:pt x="4536" y="4585"/>
                  </a:lnTo>
                  <a:lnTo>
                    <a:pt x="4560" y="4204"/>
                  </a:lnTo>
                  <a:lnTo>
                    <a:pt x="238" y="37"/>
                  </a:lnTo>
                  <a:lnTo>
                    <a:pt x="17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9"/>
            <p:cNvSpPr/>
            <p:nvPr/>
          </p:nvSpPr>
          <p:spPr>
            <a:xfrm>
              <a:off x="1407181" y="7591508"/>
              <a:ext cx="482105" cy="202321"/>
            </a:xfrm>
            <a:custGeom>
              <a:rect b="b" l="l" r="r" t="t"/>
              <a:pathLst>
                <a:path extrusionOk="0" h="3573" w="8514">
                  <a:moveTo>
                    <a:pt x="1" y="1"/>
                  </a:moveTo>
                  <a:lnTo>
                    <a:pt x="1" y="1"/>
                  </a:lnTo>
                  <a:cubicBezTo>
                    <a:pt x="60" y="25"/>
                    <a:pt x="108" y="84"/>
                    <a:pt x="120" y="156"/>
                  </a:cubicBezTo>
                  <a:cubicBezTo>
                    <a:pt x="132" y="215"/>
                    <a:pt x="120" y="299"/>
                    <a:pt x="108" y="358"/>
                  </a:cubicBezTo>
                  <a:lnTo>
                    <a:pt x="4549" y="2085"/>
                  </a:lnTo>
                  <a:cubicBezTo>
                    <a:pt x="4584" y="2025"/>
                    <a:pt x="4644" y="1965"/>
                    <a:pt x="4727" y="1954"/>
                  </a:cubicBezTo>
                  <a:cubicBezTo>
                    <a:pt x="4753" y="1948"/>
                    <a:pt x="4779" y="1945"/>
                    <a:pt x="4804" y="1945"/>
                  </a:cubicBezTo>
                  <a:cubicBezTo>
                    <a:pt x="4927" y="1945"/>
                    <a:pt x="5031" y="2017"/>
                    <a:pt x="5061" y="2156"/>
                  </a:cubicBezTo>
                  <a:cubicBezTo>
                    <a:pt x="5073" y="2204"/>
                    <a:pt x="5073" y="2251"/>
                    <a:pt x="5061" y="2275"/>
                  </a:cubicBezTo>
                  <a:lnTo>
                    <a:pt x="8418" y="3573"/>
                  </a:lnTo>
                  <a:cubicBezTo>
                    <a:pt x="8418" y="3466"/>
                    <a:pt x="8454" y="3382"/>
                    <a:pt x="8514" y="3287"/>
                  </a:cubicBezTo>
                  <a:lnTo>
                    <a:pt x="60" y="13"/>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9"/>
            <p:cNvSpPr/>
            <p:nvPr/>
          </p:nvSpPr>
          <p:spPr>
            <a:xfrm>
              <a:off x="834815" y="7373784"/>
              <a:ext cx="567043" cy="225877"/>
            </a:xfrm>
            <a:custGeom>
              <a:rect b="b" l="l" r="r" t="t"/>
              <a:pathLst>
                <a:path extrusionOk="0" h="3989" w="10014">
                  <a:moveTo>
                    <a:pt x="214" y="0"/>
                  </a:moveTo>
                  <a:lnTo>
                    <a:pt x="95" y="24"/>
                  </a:lnTo>
                  <a:cubicBezTo>
                    <a:pt x="72" y="95"/>
                    <a:pt x="48" y="167"/>
                    <a:pt x="0" y="238"/>
                  </a:cubicBezTo>
                  <a:lnTo>
                    <a:pt x="595" y="465"/>
                  </a:lnTo>
                  <a:lnTo>
                    <a:pt x="9704" y="3989"/>
                  </a:lnTo>
                  <a:cubicBezTo>
                    <a:pt x="9739" y="3905"/>
                    <a:pt x="9799" y="3834"/>
                    <a:pt x="9894" y="3798"/>
                  </a:cubicBezTo>
                  <a:cubicBezTo>
                    <a:pt x="9918" y="3792"/>
                    <a:pt x="9939" y="3789"/>
                    <a:pt x="9958" y="3789"/>
                  </a:cubicBezTo>
                  <a:cubicBezTo>
                    <a:pt x="9978" y="3789"/>
                    <a:pt x="9995" y="3792"/>
                    <a:pt x="10013" y="3798"/>
                  </a:cubicBezTo>
                  <a:lnTo>
                    <a:pt x="9882" y="3751"/>
                  </a:lnTo>
                  <a:lnTo>
                    <a:pt x="21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9"/>
            <p:cNvSpPr/>
            <p:nvPr/>
          </p:nvSpPr>
          <p:spPr>
            <a:xfrm>
              <a:off x="836797" y="7252437"/>
              <a:ext cx="767325" cy="121404"/>
            </a:xfrm>
            <a:custGeom>
              <a:rect b="b" l="l" r="r" t="t"/>
              <a:pathLst>
                <a:path extrusionOk="0" h="2144" w="13551">
                  <a:moveTo>
                    <a:pt x="13526" y="0"/>
                  </a:moveTo>
                  <a:lnTo>
                    <a:pt x="1" y="1869"/>
                  </a:lnTo>
                  <a:cubicBezTo>
                    <a:pt x="13" y="1905"/>
                    <a:pt x="37" y="1941"/>
                    <a:pt x="37" y="1988"/>
                  </a:cubicBezTo>
                  <a:cubicBezTo>
                    <a:pt x="60" y="2048"/>
                    <a:pt x="60" y="2084"/>
                    <a:pt x="60" y="2143"/>
                  </a:cubicBezTo>
                  <a:lnTo>
                    <a:pt x="179" y="2131"/>
                  </a:lnTo>
                  <a:lnTo>
                    <a:pt x="13550" y="298"/>
                  </a:lnTo>
                  <a:cubicBezTo>
                    <a:pt x="13538" y="274"/>
                    <a:pt x="13538" y="262"/>
                    <a:pt x="13538" y="226"/>
                  </a:cubicBezTo>
                  <a:cubicBezTo>
                    <a:pt x="13526" y="155"/>
                    <a:pt x="13514" y="83"/>
                    <a:pt x="1352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9"/>
            <p:cNvSpPr/>
            <p:nvPr/>
          </p:nvSpPr>
          <p:spPr>
            <a:xfrm>
              <a:off x="821339" y="5892588"/>
              <a:ext cx="1182556" cy="1463700"/>
            </a:xfrm>
            <a:custGeom>
              <a:rect b="b" l="l" r="r" t="t"/>
              <a:pathLst>
                <a:path extrusionOk="0" h="25849" w="20884">
                  <a:moveTo>
                    <a:pt x="20645" y="0"/>
                  </a:moveTo>
                  <a:lnTo>
                    <a:pt x="0" y="25682"/>
                  </a:lnTo>
                  <a:cubicBezTo>
                    <a:pt x="107" y="25694"/>
                    <a:pt x="179" y="25777"/>
                    <a:pt x="238" y="25849"/>
                  </a:cubicBezTo>
                  <a:lnTo>
                    <a:pt x="20884" y="179"/>
                  </a:lnTo>
                  <a:cubicBezTo>
                    <a:pt x="20788" y="131"/>
                    <a:pt x="20717" y="72"/>
                    <a:pt x="2064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9"/>
            <p:cNvSpPr/>
            <p:nvPr/>
          </p:nvSpPr>
          <p:spPr>
            <a:xfrm>
              <a:off x="1651235" y="6707648"/>
              <a:ext cx="294676" cy="521913"/>
            </a:xfrm>
            <a:custGeom>
              <a:rect b="b" l="l" r="r" t="t"/>
              <a:pathLst>
                <a:path extrusionOk="0" h="9217" w="5204">
                  <a:moveTo>
                    <a:pt x="4942" y="1"/>
                  </a:moveTo>
                  <a:lnTo>
                    <a:pt x="1" y="9073"/>
                  </a:lnTo>
                  <a:cubicBezTo>
                    <a:pt x="96" y="9097"/>
                    <a:pt x="179" y="9145"/>
                    <a:pt x="263" y="9216"/>
                  </a:cubicBezTo>
                  <a:lnTo>
                    <a:pt x="5204" y="132"/>
                  </a:lnTo>
                  <a:cubicBezTo>
                    <a:pt x="5108" y="84"/>
                    <a:pt x="5025" y="37"/>
                    <a:pt x="4942"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9"/>
            <p:cNvSpPr/>
            <p:nvPr/>
          </p:nvSpPr>
          <p:spPr>
            <a:xfrm>
              <a:off x="1946534" y="7353569"/>
              <a:ext cx="2775" cy="4757"/>
            </a:xfrm>
            <a:custGeom>
              <a:rect b="b" l="l" r="r" t="t"/>
              <a:pathLst>
                <a:path extrusionOk="0" h="84" w="49">
                  <a:moveTo>
                    <a:pt x="48" y="0"/>
                  </a:moveTo>
                  <a:cubicBezTo>
                    <a:pt x="24" y="24"/>
                    <a:pt x="12" y="48"/>
                    <a:pt x="1" y="60"/>
                  </a:cubicBezTo>
                  <a:lnTo>
                    <a:pt x="48" y="83"/>
                  </a:lnTo>
                  <a:lnTo>
                    <a:pt x="4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9"/>
            <p:cNvSpPr/>
            <p:nvPr/>
          </p:nvSpPr>
          <p:spPr>
            <a:xfrm>
              <a:off x="1900668" y="7369707"/>
              <a:ext cx="47282" cy="399886"/>
            </a:xfrm>
            <a:custGeom>
              <a:rect b="b" l="l" r="r" t="t"/>
              <a:pathLst>
                <a:path extrusionOk="0" h="7062" w="835">
                  <a:moveTo>
                    <a:pt x="561" y="1"/>
                  </a:moveTo>
                  <a:lnTo>
                    <a:pt x="346" y="2537"/>
                  </a:lnTo>
                  <a:lnTo>
                    <a:pt x="322" y="2918"/>
                  </a:lnTo>
                  <a:lnTo>
                    <a:pt x="1" y="7061"/>
                  </a:lnTo>
                  <a:cubicBezTo>
                    <a:pt x="25" y="7061"/>
                    <a:pt x="37" y="7037"/>
                    <a:pt x="49" y="7037"/>
                  </a:cubicBezTo>
                  <a:cubicBezTo>
                    <a:pt x="96" y="7031"/>
                    <a:pt x="138" y="7028"/>
                    <a:pt x="178" y="7028"/>
                  </a:cubicBezTo>
                  <a:cubicBezTo>
                    <a:pt x="218" y="7028"/>
                    <a:pt x="257" y="7031"/>
                    <a:pt x="299" y="7037"/>
                  </a:cubicBezTo>
                  <a:lnTo>
                    <a:pt x="596" y="3192"/>
                  </a:lnTo>
                  <a:lnTo>
                    <a:pt x="632" y="2799"/>
                  </a:lnTo>
                  <a:lnTo>
                    <a:pt x="834" y="108"/>
                  </a:lnTo>
                  <a:lnTo>
                    <a:pt x="56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9"/>
            <p:cNvSpPr/>
            <p:nvPr/>
          </p:nvSpPr>
          <p:spPr>
            <a:xfrm>
              <a:off x="1934416" y="6716425"/>
              <a:ext cx="62740" cy="623045"/>
            </a:xfrm>
            <a:custGeom>
              <a:rect b="b" l="l" r="r" t="t"/>
              <a:pathLst>
                <a:path extrusionOk="0" h="11003" w="1108">
                  <a:moveTo>
                    <a:pt x="1096" y="1"/>
                  </a:moveTo>
                  <a:cubicBezTo>
                    <a:pt x="1060" y="24"/>
                    <a:pt x="1036" y="24"/>
                    <a:pt x="1000" y="36"/>
                  </a:cubicBezTo>
                  <a:cubicBezTo>
                    <a:pt x="941" y="48"/>
                    <a:pt x="881" y="60"/>
                    <a:pt x="822" y="60"/>
                  </a:cubicBezTo>
                  <a:lnTo>
                    <a:pt x="0" y="10835"/>
                  </a:lnTo>
                  <a:cubicBezTo>
                    <a:pt x="10" y="10834"/>
                    <a:pt x="20" y="10834"/>
                    <a:pt x="30" y="10834"/>
                  </a:cubicBezTo>
                  <a:cubicBezTo>
                    <a:pt x="139" y="10834"/>
                    <a:pt x="242" y="10893"/>
                    <a:pt x="286" y="11002"/>
                  </a:cubicBezTo>
                  <a:lnTo>
                    <a:pt x="1108" y="84"/>
                  </a:lnTo>
                  <a:cubicBezTo>
                    <a:pt x="1108" y="48"/>
                    <a:pt x="1108" y="36"/>
                    <a:pt x="109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9"/>
            <p:cNvSpPr/>
            <p:nvPr/>
          </p:nvSpPr>
          <p:spPr>
            <a:xfrm>
              <a:off x="1672809" y="7259175"/>
              <a:ext cx="608209" cy="233974"/>
            </a:xfrm>
            <a:custGeom>
              <a:rect b="b" l="l" r="r" t="t"/>
              <a:pathLst>
                <a:path extrusionOk="0" h="4132" w="10741">
                  <a:moveTo>
                    <a:pt x="84" y="0"/>
                  </a:moveTo>
                  <a:cubicBezTo>
                    <a:pt x="84" y="107"/>
                    <a:pt x="36" y="203"/>
                    <a:pt x="1" y="286"/>
                  </a:cubicBezTo>
                  <a:lnTo>
                    <a:pt x="60" y="298"/>
                  </a:lnTo>
                  <a:lnTo>
                    <a:pt x="4585" y="1941"/>
                  </a:lnTo>
                  <a:lnTo>
                    <a:pt x="4858" y="2048"/>
                  </a:lnTo>
                  <a:lnTo>
                    <a:pt x="10633" y="4132"/>
                  </a:lnTo>
                  <a:lnTo>
                    <a:pt x="10657" y="4013"/>
                  </a:lnTo>
                  <a:lnTo>
                    <a:pt x="10657" y="3989"/>
                  </a:lnTo>
                  <a:lnTo>
                    <a:pt x="10657" y="3977"/>
                  </a:lnTo>
                  <a:lnTo>
                    <a:pt x="10657" y="3965"/>
                  </a:lnTo>
                  <a:lnTo>
                    <a:pt x="10657" y="3941"/>
                  </a:lnTo>
                  <a:cubicBezTo>
                    <a:pt x="10657" y="3941"/>
                    <a:pt x="10657" y="3929"/>
                    <a:pt x="10669" y="3929"/>
                  </a:cubicBezTo>
                  <a:lnTo>
                    <a:pt x="10681" y="3917"/>
                  </a:lnTo>
                  <a:lnTo>
                    <a:pt x="10740" y="3870"/>
                  </a:lnTo>
                  <a:lnTo>
                    <a:pt x="4858" y="1762"/>
                  </a:lnTo>
                  <a:lnTo>
                    <a:pt x="4835" y="1727"/>
                  </a:lnTo>
                  <a:cubicBezTo>
                    <a:pt x="4799" y="1762"/>
                    <a:pt x="4763" y="1786"/>
                    <a:pt x="4716" y="1786"/>
                  </a:cubicBezTo>
                  <a:cubicBezTo>
                    <a:pt x="4693" y="1791"/>
                    <a:pt x="4672" y="1794"/>
                    <a:pt x="4651" y="1794"/>
                  </a:cubicBezTo>
                  <a:cubicBezTo>
                    <a:pt x="4525" y="1794"/>
                    <a:pt x="4423" y="1706"/>
                    <a:pt x="4382" y="1584"/>
                  </a:cubicBezTo>
                  <a:lnTo>
                    <a:pt x="4382" y="1548"/>
                  </a:lnTo>
                  <a:lnTo>
                    <a:pt x="8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9"/>
            <p:cNvSpPr/>
            <p:nvPr/>
          </p:nvSpPr>
          <p:spPr>
            <a:xfrm>
              <a:off x="2290361" y="7488393"/>
              <a:ext cx="302774" cy="365458"/>
            </a:xfrm>
            <a:custGeom>
              <a:rect b="b" l="l" r="r" t="t"/>
              <a:pathLst>
                <a:path extrusionOk="0" h="6454" w="5347">
                  <a:moveTo>
                    <a:pt x="84" y="0"/>
                  </a:moveTo>
                  <a:lnTo>
                    <a:pt x="25" y="60"/>
                  </a:lnTo>
                  <a:lnTo>
                    <a:pt x="1" y="346"/>
                  </a:lnTo>
                  <a:lnTo>
                    <a:pt x="4966" y="6453"/>
                  </a:lnTo>
                  <a:lnTo>
                    <a:pt x="5347" y="6453"/>
                  </a:lnTo>
                  <a:lnTo>
                    <a:pt x="8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9"/>
            <p:cNvSpPr/>
            <p:nvPr/>
          </p:nvSpPr>
          <p:spPr>
            <a:xfrm>
              <a:off x="2240474" y="7486355"/>
              <a:ext cx="51302" cy="314892"/>
            </a:xfrm>
            <a:custGeom>
              <a:rect b="b" l="l" r="r" t="t"/>
              <a:pathLst>
                <a:path extrusionOk="0" h="5561" w="906">
                  <a:moveTo>
                    <a:pt x="620" y="1"/>
                  </a:moveTo>
                  <a:lnTo>
                    <a:pt x="620" y="12"/>
                  </a:lnTo>
                  <a:lnTo>
                    <a:pt x="608" y="132"/>
                  </a:lnTo>
                  <a:lnTo>
                    <a:pt x="1" y="5501"/>
                  </a:lnTo>
                  <a:cubicBezTo>
                    <a:pt x="108" y="5501"/>
                    <a:pt x="215" y="5513"/>
                    <a:pt x="298" y="5561"/>
                  </a:cubicBezTo>
                  <a:lnTo>
                    <a:pt x="882" y="393"/>
                  </a:lnTo>
                  <a:lnTo>
                    <a:pt x="906" y="120"/>
                  </a:lnTo>
                  <a:lnTo>
                    <a:pt x="870" y="143"/>
                  </a:lnTo>
                  <a:cubicBezTo>
                    <a:pt x="843" y="165"/>
                    <a:pt x="807" y="177"/>
                    <a:pt x="770" y="177"/>
                  </a:cubicBezTo>
                  <a:cubicBezTo>
                    <a:pt x="726" y="177"/>
                    <a:pt x="682" y="159"/>
                    <a:pt x="656" y="120"/>
                  </a:cubicBezTo>
                  <a:cubicBezTo>
                    <a:pt x="620" y="84"/>
                    <a:pt x="620" y="36"/>
                    <a:pt x="62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9"/>
            <p:cNvSpPr/>
            <p:nvPr/>
          </p:nvSpPr>
          <p:spPr>
            <a:xfrm>
              <a:off x="2543871" y="7110138"/>
              <a:ext cx="202321" cy="177406"/>
            </a:xfrm>
            <a:custGeom>
              <a:rect b="b" l="l" r="r" t="t"/>
              <a:pathLst>
                <a:path extrusionOk="0" h="3133" w="3573">
                  <a:moveTo>
                    <a:pt x="3572" y="1"/>
                  </a:moveTo>
                  <a:lnTo>
                    <a:pt x="1" y="2835"/>
                  </a:lnTo>
                  <a:lnTo>
                    <a:pt x="108" y="3132"/>
                  </a:lnTo>
                  <a:lnTo>
                    <a:pt x="3572" y="370"/>
                  </a:lnTo>
                  <a:lnTo>
                    <a:pt x="357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9"/>
            <p:cNvSpPr/>
            <p:nvPr/>
          </p:nvSpPr>
          <p:spPr>
            <a:xfrm>
              <a:off x="2277564" y="7280750"/>
              <a:ext cx="260305" cy="214496"/>
            </a:xfrm>
            <a:custGeom>
              <a:rect b="b" l="l" r="r" t="t"/>
              <a:pathLst>
                <a:path extrusionOk="0" h="3788" w="4597">
                  <a:moveTo>
                    <a:pt x="4501" y="0"/>
                  </a:moveTo>
                  <a:lnTo>
                    <a:pt x="96" y="3489"/>
                  </a:lnTo>
                  <a:lnTo>
                    <a:pt x="36" y="3536"/>
                  </a:lnTo>
                  <a:lnTo>
                    <a:pt x="12" y="3548"/>
                  </a:lnTo>
                  <a:cubicBezTo>
                    <a:pt x="12" y="3548"/>
                    <a:pt x="12" y="3572"/>
                    <a:pt x="1" y="3572"/>
                  </a:cubicBezTo>
                  <a:lnTo>
                    <a:pt x="1" y="3584"/>
                  </a:lnTo>
                  <a:lnTo>
                    <a:pt x="1" y="3596"/>
                  </a:lnTo>
                  <a:lnTo>
                    <a:pt x="1" y="3608"/>
                  </a:lnTo>
                  <a:cubicBezTo>
                    <a:pt x="1" y="3655"/>
                    <a:pt x="1" y="3703"/>
                    <a:pt x="36" y="3727"/>
                  </a:cubicBezTo>
                  <a:cubicBezTo>
                    <a:pt x="59" y="3764"/>
                    <a:pt x="110" y="3788"/>
                    <a:pt x="160" y="3788"/>
                  </a:cubicBezTo>
                  <a:cubicBezTo>
                    <a:pt x="189" y="3788"/>
                    <a:pt x="217" y="3780"/>
                    <a:pt x="239" y="3763"/>
                  </a:cubicBezTo>
                  <a:lnTo>
                    <a:pt x="286" y="3715"/>
                  </a:lnTo>
                  <a:lnTo>
                    <a:pt x="358" y="3655"/>
                  </a:lnTo>
                  <a:lnTo>
                    <a:pt x="4596" y="298"/>
                  </a:lnTo>
                  <a:lnTo>
                    <a:pt x="450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9"/>
            <p:cNvSpPr/>
            <p:nvPr/>
          </p:nvSpPr>
          <p:spPr>
            <a:xfrm>
              <a:off x="2341607" y="6704307"/>
              <a:ext cx="8833" cy="5436"/>
            </a:xfrm>
            <a:custGeom>
              <a:rect b="b" l="l" r="r" t="t"/>
              <a:pathLst>
                <a:path extrusionOk="0" h="96" w="156">
                  <a:moveTo>
                    <a:pt x="1" y="0"/>
                  </a:moveTo>
                  <a:lnTo>
                    <a:pt x="48" y="96"/>
                  </a:lnTo>
                  <a:cubicBezTo>
                    <a:pt x="72" y="84"/>
                    <a:pt x="120" y="84"/>
                    <a:pt x="155" y="84"/>
                  </a:cubicBezTo>
                  <a:cubicBezTo>
                    <a:pt x="120" y="24"/>
                    <a:pt x="60" y="0"/>
                    <a:pt x="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9"/>
            <p:cNvSpPr/>
            <p:nvPr/>
          </p:nvSpPr>
          <p:spPr>
            <a:xfrm>
              <a:off x="2368560" y="6806798"/>
              <a:ext cx="377632" cy="1047053"/>
            </a:xfrm>
            <a:custGeom>
              <a:rect b="b" l="l" r="r" t="t"/>
              <a:pathLst>
                <a:path extrusionOk="0" h="18491" w="6669">
                  <a:moveTo>
                    <a:pt x="275" y="0"/>
                  </a:moveTo>
                  <a:cubicBezTo>
                    <a:pt x="179" y="48"/>
                    <a:pt x="96" y="95"/>
                    <a:pt x="1" y="119"/>
                  </a:cubicBezTo>
                  <a:lnTo>
                    <a:pt x="2858" y="8382"/>
                  </a:lnTo>
                  <a:lnTo>
                    <a:pt x="2966" y="8680"/>
                  </a:lnTo>
                  <a:lnTo>
                    <a:pt x="6359" y="18490"/>
                  </a:lnTo>
                  <a:lnTo>
                    <a:pt x="6668" y="18490"/>
                  </a:lnTo>
                  <a:lnTo>
                    <a:pt x="3204" y="8489"/>
                  </a:lnTo>
                  <a:lnTo>
                    <a:pt x="3097" y="8192"/>
                  </a:ln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9"/>
            <p:cNvSpPr/>
            <p:nvPr/>
          </p:nvSpPr>
          <p:spPr>
            <a:xfrm>
              <a:off x="1969467" y="5905385"/>
              <a:ext cx="60702" cy="666136"/>
            </a:xfrm>
            <a:custGeom>
              <a:rect b="b" l="l" r="r" t="t"/>
              <a:pathLst>
                <a:path extrusionOk="0" h="11764" w="1072">
                  <a:moveTo>
                    <a:pt x="774" y="0"/>
                  </a:moveTo>
                  <a:lnTo>
                    <a:pt x="0" y="11740"/>
                  </a:lnTo>
                  <a:cubicBezTo>
                    <a:pt x="96" y="11740"/>
                    <a:pt x="191" y="11740"/>
                    <a:pt x="298" y="11764"/>
                  </a:cubicBezTo>
                  <a:lnTo>
                    <a:pt x="1072" y="0"/>
                  </a:lnTo>
                  <a:lnTo>
                    <a:pt x="1036" y="0"/>
                  </a:lnTo>
                  <a:cubicBezTo>
                    <a:pt x="995" y="6"/>
                    <a:pt x="950" y="9"/>
                    <a:pt x="905" y="9"/>
                  </a:cubicBezTo>
                  <a:cubicBezTo>
                    <a:pt x="861" y="9"/>
                    <a:pt x="816" y="6"/>
                    <a:pt x="77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9"/>
            <p:cNvSpPr/>
            <p:nvPr/>
          </p:nvSpPr>
          <p:spPr>
            <a:xfrm>
              <a:off x="2030112" y="5901987"/>
              <a:ext cx="313589" cy="814494"/>
            </a:xfrm>
            <a:custGeom>
              <a:rect b="b" l="l" r="r" t="t"/>
              <a:pathLst>
                <a:path extrusionOk="0" h="14384" w="5538">
                  <a:moveTo>
                    <a:pt x="120" y="1"/>
                  </a:moveTo>
                  <a:cubicBezTo>
                    <a:pt x="72" y="13"/>
                    <a:pt x="37" y="25"/>
                    <a:pt x="1" y="37"/>
                  </a:cubicBezTo>
                  <a:lnTo>
                    <a:pt x="5252" y="14384"/>
                  </a:lnTo>
                  <a:cubicBezTo>
                    <a:pt x="5335" y="14348"/>
                    <a:pt x="5442" y="14300"/>
                    <a:pt x="5537" y="14265"/>
                  </a:cubicBezTo>
                  <a:lnTo>
                    <a:pt x="5490" y="14169"/>
                  </a:lnTo>
                  <a:lnTo>
                    <a:pt x="441" y="418"/>
                  </a:lnTo>
                  <a:lnTo>
                    <a:pt x="12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9"/>
            <p:cNvSpPr/>
            <p:nvPr/>
          </p:nvSpPr>
          <p:spPr>
            <a:xfrm>
              <a:off x="2396250" y="6781827"/>
              <a:ext cx="349942" cy="147055"/>
            </a:xfrm>
            <a:custGeom>
              <a:rect b="b" l="l" r="r" t="t"/>
              <a:pathLst>
                <a:path extrusionOk="0" h="2597" w="6180">
                  <a:moveTo>
                    <a:pt x="155" y="1"/>
                  </a:moveTo>
                  <a:cubicBezTo>
                    <a:pt x="119" y="84"/>
                    <a:pt x="60" y="179"/>
                    <a:pt x="0" y="251"/>
                  </a:cubicBezTo>
                  <a:lnTo>
                    <a:pt x="6179" y="2596"/>
                  </a:lnTo>
                  <a:lnTo>
                    <a:pt x="6179" y="2287"/>
                  </a:lnTo>
                  <a:lnTo>
                    <a:pt x="15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9"/>
            <p:cNvSpPr/>
            <p:nvPr/>
          </p:nvSpPr>
          <p:spPr>
            <a:xfrm>
              <a:off x="2046987" y="6647003"/>
              <a:ext cx="260305" cy="114666"/>
            </a:xfrm>
            <a:custGeom>
              <a:rect b="b" l="l" r="r" t="t"/>
              <a:pathLst>
                <a:path extrusionOk="0" h="2025" w="4597">
                  <a:moveTo>
                    <a:pt x="36" y="0"/>
                  </a:moveTo>
                  <a:cubicBezTo>
                    <a:pt x="24" y="96"/>
                    <a:pt x="13" y="191"/>
                    <a:pt x="1" y="298"/>
                  </a:cubicBezTo>
                  <a:lnTo>
                    <a:pt x="4537" y="2024"/>
                  </a:lnTo>
                  <a:cubicBezTo>
                    <a:pt x="4537" y="1917"/>
                    <a:pt x="4549" y="1810"/>
                    <a:pt x="4596" y="1727"/>
                  </a:cubicBez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9"/>
            <p:cNvSpPr/>
            <p:nvPr/>
          </p:nvSpPr>
          <p:spPr>
            <a:xfrm>
              <a:off x="2036907" y="5890549"/>
              <a:ext cx="708605" cy="894732"/>
            </a:xfrm>
            <a:custGeom>
              <a:rect b="b" l="l" r="r" t="t"/>
              <a:pathLst>
                <a:path extrusionOk="0" h="15801" w="12514">
                  <a:moveTo>
                    <a:pt x="214" y="1"/>
                  </a:moveTo>
                  <a:cubicBezTo>
                    <a:pt x="179" y="96"/>
                    <a:pt x="95" y="155"/>
                    <a:pt x="0" y="203"/>
                  </a:cubicBezTo>
                  <a:lnTo>
                    <a:pt x="321" y="620"/>
                  </a:lnTo>
                  <a:lnTo>
                    <a:pt x="12513" y="15800"/>
                  </a:lnTo>
                  <a:lnTo>
                    <a:pt x="12513" y="15324"/>
                  </a:lnTo>
                  <a:lnTo>
                    <a:pt x="21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9"/>
            <p:cNvSpPr/>
            <p:nvPr/>
          </p:nvSpPr>
          <p:spPr>
            <a:xfrm>
              <a:off x="2303838" y="6708611"/>
              <a:ext cx="106625" cy="106398"/>
            </a:xfrm>
            <a:custGeom>
              <a:rect b="b" l="l" r="r" t="t"/>
              <a:pathLst>
                <a:path extrusionOk="0" h="1879" w="1883">
                  <a:moveTo>
                    <a:pt x="928" y="0"/>
                  </a:moveTo>
                  <a:cubicBezTo>
                    <a:pt x="889" y="0"/>
                    <a:pt x="850" y="3"/>
                    <a:pt x="811" y="8"/>
                  </a:cubicBezTo>
                  <a:cubicBezTo>
                    <a:pt x="787" y="8"/>
                    <a:pt x="739" y="20"/>
                    <a:pt x="715" y="20"/>
                  </a:cubicBezTo>
                  <a:cubicBezTo>
                    <a:pt x="608" y="55"/>
                    <a:pt x="513" y="79"/>
                    <a:pt x="441" y="139"/>
                  </a:cubicBezTo>
                  <a:cubicBezTo>
                    <a:pt x="263" y="258"/>
                    <a:pt x="132" y="424"/>
                    <a:pt x="60" y="639"/>
                  </a:cubicBezTo>
                  <a:cubicBezTo>
                    <a:pt x="25" y="722"/>
                    <a:pt x="13" y="829"/>
                    <a:pt x="1" y="936"/>
                  </a:cubicBezTo>
                  <a:cubicBezTo>
                    <a:pt x="1" y="1008"/>
                    <a:pt x="1" y="1079"/>
                    <a:pt x="25" y="1151"/>
                  </a:cubicBezTo>
                  <a:cubicBezTo>
                    <a:pt x="127" y="1589"/>
                    <a:pt x="516" y="1879"/>
                    <a:pt x="940" y="1879"/>
                  </a:cubicBezTo>
                  <a:cubicBezTo>
                    <a:pt x="1011" y="1879"/>
                    <a:pt x="1084" y="1870"/>
                    <a:pt x="1156" y="1853"/>
                  </a:cubicBezTo>
                  <a:cubicBezTo>
                    <a:pt x="1263" y="1829"/>
                    <a:pt x="1346" y="1794"/>
                    <a:pt x="1430" y="1734"/>
                  </a:cubicBezTo>
                  <a:cubicBezTo>
                    <a:pt x="1501" y="1675"/>
                    <a:pt x="1573" y="1615"/>
                    <a:pt x="1632" y="1544"/>
                  </a:cubicBezTo>
                  <a:cubicBezTo>
                    <a:pt x="1692" y="1472"/>
                    <a:pt x="1751" y="1377"/>
                    <a:pt x="1799" y="1294"/>
                  </a:cubicBezTo>
                  <a:cubicBezTo>
                    <a:pt x="1870" y="1115"/>
                    <a:pt x="1882" y="913"/>
                    <a:pt x="1846" y="722"/>
                  </a:cubicBezTo>
                  <a:cubicBezTo>
                    <a:pt x="1748" y="296"/>
                    <a:pt x="1359" y="0"/>
                    <a:pt x="92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9"/>
            <p:cNvSpPr/>
            <p:nvPr/>
          </p:nvSpPr>
          <p:spPr>
            <a:xfrm>
              <a:off x="1889909" y="6570785"/>
              <a:ext cx="158493" cy="149773"/>
            </a:xfrm>
            <a:custGeom>
              <a:rect b="b" l="l" r="r" t="t"/>
              <a:pathLst>
                <a:path extrusionOk="0" h="2645" w="2799">
                  <a:moveTo>
                    <a:pt x="1405" y="1"/>
                  </a:moveTo>
                  <a:cubicBezTo>
                    <a:pt x="1322" y="1"/>
                    <a:pt x="1251" y="13"/>
                    <a:pt x="1167" y="37"/>
                  </a:cubicBezTo>
                  <a:cubicBezTo>
                    <a:pt x="453" y="215"/>
                    <a:pt x="0" y="930"/>
                    <a:pt x="179" y="1644"/>
                  </a:cubicBezTo>
                  <a:cubicBezTo>
                    <a:pt x="250" y="1965"/>
                    <a:pt x="465" y="2239"/>
                    <a:pt x="715" y="2418"/>
                  </a:cubicBezTo>
                  <a:cubicBezTo>
                    <a:pt x="786" y="2477"/>
                    <a:pt x="882" y="2513"/>
                    <a:pt x="965" y="2549"/>
                  </a:cubicBezTo>
                  <a:cubicBezTo>
                    <a:pt x="1120" y="2604"/>
                    <a:pt x="1275" y="2644"/>
                    <a:pt x="1441" y="2644"/>
                  </a:cubicBezTo>
                  <a:cubicBezTo>
                    <a:pt x="1491" y="2644"/>
                    <a:pt x="1543" y="2641"/>
                    <a:pt x="1596" y="2632"/>
                  </a:cubicBezTo>
                  <a:cubicBezTo>
                    <a:pt x="1655" y="2632"/>
                    <a:pt x="1715" y="2620"/>
                    <a:pt x="1786" y="2608"/>
                  </a:cubicBezTo>
                  <a:cubicBezTo>
                    <a:pt x="1822" y="2596"/>
                    <a:pt x="1846" y="2596"/>
                    <a:pt x="1882" y="2573"/>
                  </a:cubicBezTo>
                  <a:cubicBezTo>
                    <a:pt x="2322" y="2430"/>
                    <a:pt x="2656" y="2073"/>
                    <a:pt x="2751" y="1644"/>
                  </a:cubicBezTo>
                  <a:cubicBezTo>
                    <a:pt x="2787" y="1537"/>
                    <a:pt x="2787" y="1442"/>
                    <a:pt x="2798" y="1346"/>
                  </a:cubicBezTo>
                  <a:cubicBezTo>
                    <a:pt x="2798" y="1227"/>
                    <a:pt x="2798" y="1120"/>
                    <a:pt x="2775" y="1013"/>
                  </a:cubicBezTo>
                  <a:cubicBezTo>
                    <a:pt x="2632" y="477"/>
                    <a:pt x="2203" y="108"/>
                    <a:pt x="1703" y="13"/>
                  </a:cubicBezTo>
                  <a:cubicBezTo>
                    <a:pt x="1608" y="1"/>
                    <a:pt x="1501" y="1"/>
                    <a:pt x="140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9"/>
            <p:cNvSpPr/>
            <p:nvPr/>
          </p:nvSpPr>
          <p:spPr>
            <a:xfrm>
              <a:off x="-66598" y="7476899"/>
              <a:ext cx="58041" cy="54530"/>
            </a:xfrm>
            <a:custGeom>
              <a:rect b="b" l="l" r="r" t="t"/>
              <a:pathLst>
                <a:path extrusionOk="0" h="963" w="1025">
                  <a:moveTo>
                    <a:pt x="520" y="1"/>
                  </a:moveTo>
                  <a:cubicBezTo>
                    <a:pt x="486" y="1"/>
                    <a:pt x="452" y="5"/>
                    <a:pt x="417" y="13"/>
                  </a:cubicBezTo>
                  <a:cubicBezTo>
                    <a:pt x="155" y="72"/>
                    <a:pt x="1" y="322"/>
                    <a:pt x="60" y="584"/>
                  </a:cubicBezTo>
                  <a:cubicBezTo>
                    <a:pt x="96" y="799"/>
                    <a:pt x="322" y="953"/>
                    <a:pt x="536" y="953"/>
                  </a:cubicBezTo>
                  <a:cubicBezTo>
                    <a:pt x="554" y="959"/>
                    <a:pt x="572" y="962"/>
                    <a:pt x="587" y="962"/>
                  </a:cubicBezTo>
                  <a:cubicBezTo>
                    <a:pt x="602" y="962"/>
                    <a:pt x="614" y="959"/>
                    <a:pt x="620" y="953"/>
                  </a:cubicBezTo>
                  <a:cubicBezTo>
                    <a:pt x="691" y="941"/>
                    <a:pt x="774" y="894"/>
                    <a:pt x="810" y="846"/>
                  </a:cubicBezTo>
                  <a:cubicBezTo>
                    <a:pt x="953" y="739"/>
                    <a:pt x="1024" y="549"/>
                    <a:pt x="977" y="370"/>
                  </a:cubicBezTo>
                  <a:cubicBezTo>
                    <a:pt x="925" y="154"/>
                    <a:pt x="732" y="1"/>
                    <a:pt x="52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9"/>
            <p:cNvSpPr/>
            <p:nvPr/>
          </p:nvSpPr>
          <p:spPr>
            <a:xfrm>
              <a:off x="2202705" y="7797170"/>
              <a:ext cx="77633" cy="55323"/>
            </a:xfrm>
            <a:custGeom>
              <a:rect b="b" l="l" r="r" t="t"/>
              <a:pathLst>
                <a:path extrusionOk="0" h="977" w="1371">
                  <a:moveTo>
                    <a:pt x="656" y="0"/>
                  </a:moveTo>
                  <a:cubicBezTo>
                    <a:pt x="620" y="12"/>
                    <a:pt x="584" y="12"/>
                    <a:pt x="537" y="24"/>
                  </a:cubicBezTo>
                  <a:cubicBezTo>
                    <a:pt x="465" y="48"/>
                    <a:pt x="394" y="72"/>
                    <a:pt x="346" y="107"/>
                  </a:cubicBezTo>
                  <a:cubicBezTo>
                    <a:pt x="251" y="143"/>
                    <a:pt x="180" y="227"/>
                    <a:pt x="132" y="310"/>
                  </a:cubicBezTo>
                  <a:cubicBezTo>
                    <a:pt x="49" y="453"/>
                    <a:pt x="1" y="631"/>
                    <a:pt x="49" y="810"/>
                  </a:cubicBezTo>
                  <a:cubicBezTo>
                    <a:pt x="60" y="869"/>
                    <a:pt x="72" y="929"/>
                    <a:pt x="108" y="977"/>
                  </a:cubicBezTo>
                  <a:lnTo>
                    <a:pt x="1263" y="977"/>
                  </a:lnTo>
                  <a:cubicBezTo>
                    <a:pt x="1334" y="846"/>
                    <a:pt x="1370" y="679"/>
                    <a:pt x="1323" y="512"/>
                  </a:cubicBezTo>
                  <a:cubicBezTo>
                    <a:pt x="1275" y="310"/>
                    <a:pt x="1132" y="143"/>
                    <a:pt x="953" y="60"/>
                  </a:cubicBezTo>
                  <a:cubicBezTo>
                    <a:pt x="858" y="12"/>
                    <a:pt x="763" y="0"/>
                    <a:pt x="65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9"/>
            <p:cNvSpPr/>
            <p:nvPr/>
          </p:nvSpPr>
          <p:spPr>
            <a:xfrm>
              <a:off x="1603386" y="7218858"/>
              <a:ext cx="73556" cy="75255"/>
            </a:xfrm>
            <a:custGeom>
              <a:rect b="b" l="l" r="r" t="t"/>
              <a:pathLst>
                <a:path extrusionOk="0" h="1329" w="1299">
                  <a:moveTo>
                    <a:pt x="660" y="0"/>
                  </a:moveTo>
                  <a:cubicBezTo>
                    <a:pt x="612" y="0"/>
                    <a:pt x="562" y="7"/>
                    <a:pt x="512" y="22"/>
                  </a:cubicBezTo>
                  <a:cubicBezTo>
                    <a:pt x="227" y="69"/>
                    <a:pt x="36" y="319"/>
                    <a:pt x="0" y="593"/>
                  </a:cubicBezTo>
                  <a:cubicBezTo>
                    <a:pt x="0" y="665"/>
                    <a:pt x="0" y="748"/>
                    <a:pt x="12" y="819"/>
                  </a:cubicBezTo>
                  <a:cubicBezTo>
                    <a:pt x="12" y="843"/>
                    <a:pt x="24" y="867"/>
                    <a:pt x="24" y="891"/>
                  </a:cubicBezTo>
                  <a:cubicBezTo>
                    <a:pt x="60" y="986"/>
                    <a:pt x="107" y="1057"/>
                    <a:pt x="167" y="1117"/>
                  </a:cubicBezTo>
                  <a:cubicBezTo>
                    <a:pt x="238" y="1188"/>
                    <a:pt x="310" y="1248"/>
                    <a:pt x="405" y="1284"/>
                  </a:cubicBezTo>
                  <a:cubicBezTo>
                    <a:pt x="477" y="1313"/>
                    <a:pt x="554" y="1328"/>
                    <a:pt x="632" y="1328"/>
                  </a:cubicBezTo>
                  <a:cubicBezTo>
                    <a:pt x="683" y="1328"/>
                    <a:pt x="734" y="1322"/>
                    <a:pt x="786" y="1307"/>
                  </a:cubicBezTo>
                  <a:cubicBezTo>
                    <a:pt x="881" y="1296"/>
                    <a:pt x="965" y="1248"/>
                    <a:pt x="1024" y="1212"/>
                  </a:cubicBezTo>
                  <a:cubicBezTo>
                    <a:pt x="1096" y="1153"/>
                    <a:pt x="1155" y="1081"/>
                    <a:pt x="1203" y="998"/>
                  </a:cubicBezTo>
                  <a:cubicBezTo>
                    <a:pt x="1250" y="915"/>
                    <a:pt x="1274" y="819"/>
                    <a:pt x="1298" y="712"/>
                  </a:cubicBezTo>
                  <a:cubicBezTo>
                    <a:pt x="1298" y="641"/>
                    <a:pt x="1298" y="581"/>
                    <a:pt x="1274" y="510"/>
                  </a:cubicBezTo>
                  <a:cubicBezTo>
                    <a:pt x="1250" y="391"/>
                    <a:pt x="1191" y="272"/>
                    <a:pt x="1108" y="176"/>
                  </a:cubicBezTo>
                  <a:cubicBezTo>
                    <a:pt x="1024" y="105"/>
                    <a:pt x="941" y="57"/>
                    <a:pt x="846" y="34"/>
                  </a:cubicBezTo>
                  <a:cubicBezTo>
                    <a:pt x="790" y="13"/>
                    <a:pt x="727" y="0"/>
                    <a:pt x="66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9"/>
            <p:cNvSpPr/>
            <p:nvPr/>
          </p:nvSpPr>
          <p:spPr>
            <a:xfrm>
              <a:off x="1883850" y="7767045"/>
              <a:ext cx="56682" cy="53397"/>
            </a:xfrm>
            <a:custGeom>
              <a:rect b="b" l="l" r="r" t="t"/>
              <a:pathLst>
                <a:path extrusionOk="0" h="943" w="1001">
                  <a:moveTo>
                    <a:pt x="468" y="1"/>
                  </a:moveTo>
                  <a:cubicBezTo>
                    <a:pt x="432" y="1"/>
                    <a:pt x="397" y="4"/>
                    <a:pt x="357" y="8"/>
                  </a:cubicBezTo>
                  <a:cubicBezTo>
                    <a:pt x="346" y="8"/>
                    <a:pt x="334" y="20"/>
                    <a:pt x="322" y="20"/>
                  </a:cubicBezTo>
                  <a:cubicBezTo>
                    <a:pt x="227" y="56"/>
                    <a:pt x="155" y="116"/>
                    <a:pt x="96" y="187"/>
                  </a:cubicBezTo>
                  <a:cubicBezTo>
                    <a:pt x="36" y="258"/>
                    <a:pt x="0" y="366"/>
                    <a:pt x="0" y="473"/>
                  </a:cubicBezTo>
                  <a:cubicBezTo>
                    <a:pt x="0" y="497"/>
                    <a:pt x="0" y="544"/>
                    <a:pt x="24" y="580"/>
                  </a:cubicBezTo>
                  <a:cubicBezTo>
                    <a:pt x="78" y="795"/>
                    <a:pt x="287" y="942"/>
                    <a:pt x="512" y="942"/>
                  </a:cubicBezTo>
                  <a:cubicBezTo>
                    <a:pt x="536" y="942"/>
                    <a:pt x="560" y="941"/>
                    <a:pt x="584" y="937"/>
                  </a:cubicBezTo>
                  <a:cubicBezTo>
                    <a:pt x="834" y="878"/>
                    <a:pt x="1000" y="616"/>
                    <a:pt x="941" y="366"/>
                  </a:cubicBezTo>
                  <a:cubicBezTo>
                    <a:pt x="893" y="199"/>
                    <a:pt x="774" y="68"/>
                    <a:pt x="631" y="20"/>
                  </a:cubicBezTo>
                  <a:cubicBezTo>
                    <a:pt x="569" y="6"/>
                    <a:pt x="518" y="1"/>
                    <a:pt x="46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9"/>
            <p:cNvSpPr/>
            <p:nvPr/>
          </p:nvSpPr>
          <p:spPr>
            <a:xfrm>
              <a:off x="2154857" y="7293887"/>
              <a:ext cx="58720" cy="53511"/>
            </a:xfrm>
            <a:custGeom>
              <a:rect b="b" l="l" r="r" t="t"/>
              <a:pathLst>
                <a:path extrusionOk="0" h="945" w="1037">
                  <a:moveTo>
                    <a:pt x="540" y="1"/>
                  </a:moveTo>
                  <a:cubicBezTo>
                    <a:pt x="499" y="1"/>
                    <a:pt x="458" y="6"/>
                    <a:pt x="417" y="18"/>
                  </a:cubicBezTo>
                  <a:cubicBezTo>
                    <a:pt x="155" y="78"/>
                    <a:pt x="1" y="328"/>
                    <a:pt x="48" y="578"/>
                  </a:cubicBezTo>
                  <a:cubicBezTo>
                    <a:pt x="111" y="806"/>
                    <a:pt x="309" y="944"/>
                    <a:pt x="524" y="944"/>
                  </a:cubicBezTo>
                  <a:cubicBezTo>
                    <a:pt x="556" y="944"/>
                    <a:pt x="588" y="941"/>
                    <a:pt x="620" y="935"/>
                  </a:cubicBezTo>
                  <a:cubicBezTo>
                    <a:pt x="870" y="875"/>
                    <a:pt x="1036" y="625"/>
                    <a:pt x="977" y="375"/>
                  </a:cubicBezTo>
                  <a:cubicBezTo>
                    <a:pt x="927" y="147"/>
                    <a:pt x="744" y="1"/>
                    <a:pt x="5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9"/>
            <p:cNvSpPr/>
            <p:nvPr/>
          </p:nvSpPr>
          <p:spPr>
            <a:xfrm>
              <a:off x="784929" y="7344453"/>
              <a:ext cx="55323" cy="53284"/>
            </a:xfrm>
            <a:custGeom>
              <a:rect b="b" l="l" r="r" t="t"/>
              <a:pathLst>
                <a:path extrusionOk="0" h="941" w="977">
                  <a:moveTo>
                    <a:pt x="508" y="0"/>
                  </a:moveTo>
                  <a:cubicBezTo>
                    <a:pt x="473" y="0"/>
                    <a:pt x="441" y="6"/>
                    <a:pt x="405" y="18"/>
                  </a:cubicBezTo>
                  <a:cubicBezTo>
                    <a:pt x="357" y="30"/>
                    <a:pt x="322" y="42"/>
                    <a:pt x="286" y="54"/>
                  </a:cubicBezTo>
                  <a:cubicBezTo>
                    <a:pt x="107" y="161"/>
                    <a:pt x="0" y="375"/>
                    <a:pt x="60" y="578"/>
                  </a:cubicBezTo>
                  <a:cubicBezTo>
                    <a:pt x="83" y="673"/>
                    <a:pt x="119" y="744"/>
                    <a:pt x="179" y="804"/>
                  </a:cubicBezTo>
                  <a:cubicBezTo>
                    <a:pt x="262" y="875"/>
                    <a:pt x="345" y="923"/>
                    <a:pt x="453" y="935"/>
                  </a:cubicBezTo>
                  <a:cubicBezTo>
                    <a:pt x="472" y="939"/>
                    <a:pt x="492" y="940"/>
                    <a:pt x="512" y="940"/>
                  </a:cubicBezTo>
                  <a:cubicBezTo>
                    <a:pt x="552" y="940"/>
                    <a:pt x="591" y="935"/>
                    <a:pt x="631" y="935"/>
                  </a:cubicBezTo>
                  <a:cubicBezTo>
                    <a:pt x="750" y="911"/>
                    <a:pt x="834" y="852"/>
                    <a:pt x="893" y="756"/>
                  </a:cubicBezTo>
                  <a:lnTo>
                    <a:pt x="893" y="744"/>
                  </a:lnTo>
                  <a:cubicBezTo>
                    <a:pt x="929" y="697"/>
                    <a:pt x="953" y="625"/>
                    <a:pt x="976" y="542"/>
                  </a:cubicBezTo>
                  <a:cubicBezTo>
                    <a:pt x="976" y="483"/>
                    <a:pt x="976" y="435"/>
                    <a:pt x="953" y="375"/>
                  </a:cubicBezTo>
                  <a:cubicBezTo>
                    <a:pt x="941" y="328"/>
                    <a:pt x="929" y="280"/>
                    <a:pt x="917" y="256"/>
                  </a:cubicBezTo>
                  <a:cubicBezTo>
                    <a:pt x="917" y="232"/>
                    <a:pt x="893" y="221"/>
                    <a:pt x="893" y="209"/>
                  </a:cubicBezTo>
                  <a:cubicBezTo>
                    <a:pt x="834" y="113"/>
                    <a:pt x="762" y="54"/>
                    <a:pt x="655" y="30"/>
                  </a:cubicBezTo>
                  <a:cubicBezTo>
                    <a:pt x="643" y="30"/>
                    <a:pt x="631" y="18"/>
                    <a:pt x="619" y="18"/>
                  </a:cubicBezTo>
                  <a:cubicBezTo>
                    <a:pt x="578" y="6"/>
                    <a:pt x="542" y="0"/>
                    <a:pt x="5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9"/>
            <p:cNvSpPr/>
            <p:nvPr/>
          </p:nvSpPr>
          <p:spPr>
            <a:xfrm>
              <a:off x="1977564" y="5832282"/>
              <a:ext cx="80917" cy="74349"/>
            </a:xfrm>
            <a:custGeom>
              <a:rect b="b" l="l" r="r" t="t"/>
              <a:pathLst>
                <a:path extrusionOk="0" h="1313" w="1429">
                  <a:moveTo>
                    <a:pt x="738" y="0"/>
                  </a:moveTo>
                  <a:cubicBezTo>
                    <a:pt x="687" y="0"/>
                    <a:pt x="635" y="6"/>
                    <a:pt x="584" y="18"/>
                  </a:cubicBezTo>
                  <a:cubicBezTo>
                    <a:pt x="226" y="101"/>
                    <a:pt x="0" y="458"/>
                    <a:pt x="96" y="827"/>
                  </a:cubicBezTo>
                  <a:cubicBezTo>
                    <a:pt x="119" y="934"/>
                    <a:pt x="167" y="1018"/>
                    <a:pt x="226" y="1089"/>
                  </a:cubicBezTo>
                  <a:cubicBezTo>
                    <a:pt x="298" y="1137"/>
                    <a:pt x="369" y="1196"/>
                    <a:pt x="465" y="1244"/>
                  </a:cubicBezTo>
                  <a:cubicBezTo>
                    <a:pt x="512" y="1268"/>
                    <a:pt x="572" y="1291"/>
                    <a:pt x="631" y="1303"/>
                  </a:cubicBezTo>
                  <a:cubicBezTo>
                    <a:pt x="673" y="1309"/>
                    <a:pt x="718" y="1312"/>
                    <a:pt x="762" y="1312"/>
                  </a:cubicBezTo>
                  <a:cubicBezTo>
                    <a:pt x="807" y="1312"/>
                    <a:pt x="852" y="1309"/>
                    <a:pt x="893" y="1303"/>
                  </a:cubicBezTo>
                  <a:lnTo>
                    <a:pt x="929" y="1303"/>
                  </a:lnTo>
                  <a:cubicBezTo>
                    <a:pt x="965" y="1291"/>
                    <a:pt x="1000" y="1268"/>
                    <a:pt x="1048" y="1256"/>
                  </a:cubicBezTo>
                  <a:cubicBezTo>
                    <a:pt x="1131" y="1208"/>
                    <a:pt x="1203" y="1149"/>
                    <a:pt x="1262" y="1065"/>
                  </a:cubicBezTo>
                  <a:cubicBezTo>
                    <a:pt x="1381" y="910"/>
                    <a:pt x="1429" y="708"/>
                    <a:pt x="1381" y="518"/>
                  </a:cubicBezTo>
                  <a:cubicBezTo>
                    <a:pt x="1320" y="210"/>
                    <a:pt x="1047" y="0"/>
                    <a:pt x="73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9"/>
            <p:cNvSpPr/>
            <p:nvPr/>
          </p:nvSpPr>
          <p:spPr>
            <a:xfrm>
              <a:off x="1920260" y="7329900"/>
              <a:ext cx="31031" cy="30691"/>
            </a:xfrm>
            <a:custGeom>
              <a:rect b="b" l="l" r="r" t="t"/>
              <a:pathLst>
                <a:path extrusionOk="0" h="542" w="548">
                  <a:moveTo>
                    <a:pt x="276" y="0"/>
                  </a:moveTo>
                  <a:cubicBezTo>
                    <a:pt x="268" y="0"/>
                    <a:pt x="259" y="0"/>
                    <a:pt x="250" y="1"/>
                  </a:cubicBezTo>
                  <a:lnTo>
                    <a:pt x="226" y="1"/>
                  </a:lnTo>
                  <a:cubicBezTo>
                    <a:pt x="72" y="37"/>
                    <a:pt x="0" y="168"/>
                    <a:pt x="12" y="299"/>
                  </a:cubicBezTo>
                  <a:lnTo>
                    <a:pt x="12" y="335"/>
                  </a:lnTo>
                  <a:cubicBezTo>
                    <a:pt x="54" y="461"/>
                    <a:pt x="181" y="541"/>
                    <a:pt x="300" y="541"/>
                  </a:cubicBezTo>
                  <a:cubicBezTo>
                    <a:pt x="315" y="541"/>
                    <a:pt x="331" y="540"/>
                    <a:pt x="346" y="537"/>
                  </a:cubicBezTo>
                  <a:cubicBezTo>
                    <a:pt x="393" y="525"/>
                    <a:pt x="429" y="513"/>
                    <a:pt x="465" y="478"/>
                  </a:cubicBezTo>
                  <a:cubicBezTo>
                    <a:pt x="476" y="466"/>
                    <a:pt x="488" y="454"/>
                    <a:pt x="512" y="418"/>
                  </a:cubicBezTo>
                  <a:cubicBezTo>
                    <a:pt x="536" y="359"/>
                    <a:pt x="548" y="287"/>
                    <a:pt x="536" y="216"/>
                  </a:cubicBezTo>
                  <a:cubicBezTo>
                    <a:pt x="536" y="204"/>
                    <a:pt x="524" y="180"/>
                    <a:pt x="524" y="168"/>
                  </a:cubicBezTo>
                  <a:cubicBezTo>
                    <a:pt x="491" y="69"/>
                    <a:pt x="386" y="0"/>
                    <a:pt x="27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9"/>
            <p:cNvSpPr/>
            <p:nvPr/>
          </p:nvSpPr>
          <p:spPr>
            <a:xfrm>
              <a:off x="1382889" y="7588846"/>
              <a:ext cx="31767" cy="30408"/>
            </a:xfrm>
            <a:custGeom>
              <a:rect b="b" l="l" r="r" t="t"/>
              <a:pathLst>
                <a:path extrusionOk="0" h="537" w="561">
                  <a:moveTo>
                    <a:pt x="203" y="0"/>
                  </a:moveTo>
                  <a:cubicBezTo>
                    <a:pt x="96" y="24"/>
                    <a:pt x="25" y="107"/>
                    <a:pt x="13" y="191"/>
                  </a:cubicBezTo>
                  <a:lnTo>
                    <a:pt x="13" y="203"/>
                  </a:lnTo>
                  <a:cubicBezTo>
                    <a:pt x="1" y="250"/>
                    <a:pt x="1" y="298"/>
                    <a:pt x="13" y="334"/>
                  </a:cubicBezTo>
                  <a:cubicBezTo>
                    <a:pt x="25" y="417"/>
                    <a:pt x="84" y="477"/>
                    <a:pt x="156" y="500"/>
                  </a:cubicBezTo>
                  <a:cubicBezTo>
                    <a:pt x="194" y="523"/>
                    <a:pt x="233" y="537"/>
                    <a:pt x="277" y="537"/>
                  </a:cubicBezTo>
                  <a:cubicBezTo>
                    <a:pt x="302" y="537"/>
                    <a:pt x="329" y="533"/>
                    <a:pt x="358" y="524"/>
                  </a:cubicBezTo>
                  <a:cubicBezTo>
                    <a:pt x="441" y="500"/>
                    <a:pt x="501" y="453"/>
                    <a:pt x="537" y="369"/>
                  </a:cubicBezTo>
                  <a:cubicBezTo>
                    <a:pt x="549" y="346"/>
                    <a:pt x="561" y="286"/>
                    <a:pt x="549" y="203"/>
                  </a:cubicBezTo>
                  <a:cubicBezTo>
                    <a:pt x="537" y="131"/>
                    <a:pt x="489" y="72"/>
                    <a:pt x="430" y="48"/>
                  </a:cubicBezTo>
                  <a:cubicBezTo>
                    <a:pt x="394" y="24"/>
                    <a:pt x="370" y="12"/>
                    <a:pt x="32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9"/>
            <p:cNvSpPr/>
            <p:nvPr/>
          </p:nvSpPr>
          <p:spPr>
            <a:xfrm>
              <a:off x="1662729" y="7700511"/>
              <a:ext cx="31031" cy="31030"/>
            </a:xfrm>
            <a:custGeom>
              <a:rect b="b" l="l" r="r" t="t"/>
              <a:pathLst>
                <a:path extrusionOk="0" h="548" w="548">
                  <a:moveTo>
                    <a:pt x="266" y="1"/>
                  </a:moveTo>
                  <a:cubicBezTo>
                    <a:pt x="249" y="1"/>
                    <a:pt x="232" y="2"/>
                    <a:pt x="214" y="5"/>
                  </a:cubicBezTo>
                  <a:cubicBezTo>
                    <a:pt x="143" y="29"/>
                    <a:pt x="83" y="64"/>
                    <a:pt x="36" y="148"/>
                  </a:cubicBezTo>
                  <a:cubicBezTo>
                    <a:pt x="12" y="195"/>
                    <a:pt x="0" y="279"/>
                    <a:pt x="12" y="338"/>
                  </a:cubicBezTo>
                  <a:cubicBezTo>
                    <a:pt x="33" y="452"/>
                    <a:pt x="152" y="547"/>
                    <a:pt x="276" y="547"/>
                  </a:cubicBezTo>
                  <a:cubicBezTo>
                    <a:pt x="295" y="547"/>
                    <a:pt x="315" y="545"/>
                    <a:pt x="333" y="541"/>
                  </a:cubicBezTo>
                  <a:cubicBezTo>
                    <a:pt x="441" y="517"/>
                    <a:pt x="512" y="445"/>
                    <a:pt x="548" y="338"/>
                  </a:cubicBezTo>
                  <a:lnTo>
                    <a:pt x="548" y="219"/>
                  </a:lnTo>
                  <a:cubicBezTo>
                    <a:pt x="516" y="82"/>
                    <a:pt x="400" y="1"/>
                    <a:pt x="26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9"/>
            <p:cNvSpPr/>
            <p:nvPr/>
          </p:nvSpPr>
          <p:spPr>
            <a:xfrm>
              <a:off x="577908" y="7790828"/>
              <a:ext cx="33805" cy="30521"/>
            </a:xfrm>
            <a:custGeom>
              <a:rect b="b" l="l" r="r" t="t"/>
              <a:pathLst>
                <a:path extrusionOk="0" h="539" w="597">
                  <a:moveTo>
                    <a:pt x="292" y="1"/>
                  </a:moveTo>
                  <a:cubicBezTo>
                    <a:pt x="275" y="1"/>
                    <a:pt x="257" y="2"/>
                    <a:pt x="239" y="5"/>
                  </a:cubicBezTo>
                  <a:cubicBezTo>
                    <a:pt x="84" y="41"/>
                    <a:pt x="1" y="184"/>
                    <a:pt x="25" y="339"/>
                  </a:cubicBezTo>
                  <a:cubicBezTo>
                    <a:pt x="25" y="350"/>
                    <a:pt x="37" y="362"/>
                    <a:pt x="37" y="362"/>
                  </a:cubicBezTo>
                  <a:cubicBezTo>
                    <a:pt x="76" y="471"/>
                    <a:pt x="172" y="538"/>
                    <a:pt x="285" y="538"/>
                  </a:cubicBezTo>
                  <a:cubicBezTo>
                    <a:pt x="309" y="538"/>
                    <a:pt x="333" y="535"/>
                    <a:pt x="358" y="529"/>
                  </a:cubicBezTo>
                  <a:lnTo>
                    <a:pt x="370" y="529"/>
                  </a:lnTo>
                  <a:cubicBezTo>
                    <a:pt x="501" y="481"/>
                    <a:pt x="596" y="350"/>
                    <a:pt x="549" y="196"/>
                  </a:cubicBezTo>
                  <a:cubicBezTo>
                    <a:pt x="537" y="124"/>
                    <a:pt x="489" y="77"/>
                    <a:pt x="441" y="41"/>
                  </a:cubicBezTo>
                  <a:cubicBezTo>
                    <a:pt x="397" y="14"/>
                    <a:pt x="345" y="1"/>
                    <a:pt x="29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9"/>
            <p:cNvSpPr/>
            <p:nvPr/>
          </p:nvSpPr>
          <p:spPr>
            <a:xfrm>
              <a:off x="376323" y="7697170"/>
              <a:ext cx="33126" cy="31030"/>
            </a:xfrm>
            <a:custGeom>
              <a:rect b="b" l="l" r="r" t="t"/>
              <a:pathLst>
                <a:path extrusionOk="0" h="548" w="585">
                  <a:moveTo>
                    <a:pt x="276" y="0"/>
                  </a:moveTo>
                  <a:cubicBezTo>
                    <a:pt x="260" y="0"/>
                    <a:pt x="243" y="2"/>
                    <a:pt x="227" y="4"/>
                  </a:cubicBezTo>
                  <a:cubicBezTo>
                    <a:pt x="96" y="40"/>
                    <a:pt x="1" y="171"/>
                    <a:pt x="13" y="302"/>
                  </a:cubicBezTo>
                  <a:lnTo>
                    <a:pt x="13" y="338"/>
                  </a:lnTo>
                  <a:cubicBezTo>
                    <a:pt x="43" y="460"/>
                    <a:pt x="153" y="548"/>
                    <a:pt x="281" y="548"/>
                  </a:cubicBezTo>
                  <a:cubicBezTo>
                    <a:pt x="302" y="548"/>
                    <a:pt x="324" y="545"/>
                    <a:pt x="346" y="540"/>
                  </a:cubicBezTo>
                  <a:cubicBezTo>
                    <a:pt x="370" y="540"/>
                    <a:pt x="406" y="528"/>
                    <a:pt x="418" y="516"/>
                  </a:cubicBezTo>
                  <a:cubicBezTo>
                    <a:pt x="525" y="457"/>
                    <a:pt x="584" y="338"/>
                    <a:pt x="549" y="219"/>
                  </a:cubicBezTo>
                  <a:cubicBezTo>
                    <a:pt x="527" y="81"/>
                    <a:pt x="403" y="0"/>
                    <a:pt x="27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4" name="Google Shape;1164;p9"/>
          <p:cNvSpPr/>
          <p:nvPr/>
        </p:nvSpPr>
        <p:spPr>
          <a:xfrm>
            <a:off x="0" y="4845825"/>
            <a:ext cx="9144000" cy="297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9"/>
          <p:cNvSpPr txBox="1"/>
          <p:nvPr>
            <p:ph type="title"/>
          </p:nvPr>
        </p:nvSpPr>
        <p:spPr>
          <a:xfrm>
            <a:off x="4000475" y="937050"/>
            <a:ext cx="4645200" cy="1495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6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66" name="Google Shape;1166;p9"/>
          <p:cNvSpPr txBox="1"/>
          <p:nvPr>
            <p:ph idx="1" type="subTitle"/>
          </p:nvPr>
        </p:nvSpPr>
        <p:spPr>
          <a:xfrm>
            <a:off x="4000625" y="2575550"/>
            <a:ext cx="4423500" cy="137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solidFill>
                  <a:schemeClr val="dk1"/>
                </a:solidFill>
              </a:defRPr>
            </a:lvl1pPr>
            <a:lvl2pPr lvl="1" rtl="0" algn="ctr">
              <a:lnSpc>
                <a:spcPct val="100000"/>
              </a:lnSpc>
              <a:spcBef>
                <a:spcPts val="160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67" name="Shape 1167"/>
        <p:cNvGrpSpPr/>
        <p:nvPr/>
      </p:nvGrpSpPr>
      <p:grpSpPr>
        <a:xfrm>
          <a:off x="0" y="0"/>
          <a:ext cx="0" cy="0"/>
          <a:chOff x="0" y="0"/>
          <a:chExt cx="0" cy="0"/>
        </a:xfrm>
      </p:grpSpPr>
      <p:grpSp>
        <p:nvGrpSpPr>
          <p:cNvPr id="1168" name="Google Shape;1168;p10"/>
          <p:cNvGrpSpPr/>
          <p:nvPr/>
        </p:nvGrpSpPr>
        <p:grpSpPr>
          <a:xfrm>
            <a:off x="5451129" y="-79"/>
            <a:ext cx="3692518" cy="1746578"/>
            <a:chOff x="2238075" y="1147600"/>
            <a:chExt cx="1906800" cy="901925"/>
          </a:xfrm>
        </p:grpSpPr>
        <p:sp>
          <p:nvSpPr>
            <p:cNvPr id="1169" name="Google Shape;1169;p10"/>
            <p:cNvSpPr/>
            <p:nvPr/>
          </p:nvSpPr>
          <p:spPr>
            <a:xfrm>
              <a:off x="2925350" y="1181225"/>
              <a:ext cx="175" cy="250"/>
            </a:xfrm>
            <a:custGeom>
              <a:rect b="b" l="l" r="r" t="t"/>
              <a:pathLst>
                <a:path extrusionOk="0" h="10" w="7">
                  <a:moveTo>
                    <a:pt x="1" y="1"/>
                  </a:moveTo>
                  <a:cubicBezTo>
                    <a:pt x="1" y="7"/>
                    <a:pt x="4" y="10"/>
                    <a:pt x="5" y="10"/>
                  </a:cubicBezTo>
                  <a:cubicBezTo>
                    <a:pt x="7" y="10"/>
                    <a:pt x="7" y="7"/>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0"/>
            <p:cNvSpPr/>
            <p:nvPr/>
          </p:nvSpPr>
          <p:spPr>
            <a:xfrm>
              <a:off x="2925650" y="1181825"/>
              <a:ext cx="325" cy="400"/>
            </a:xfrm>
            <a:custGeom>
              <a:rect b="b" l="l" r="r" t="t"/>
              <a:pathLst>
                <a:path extrusionOk="0" h="16" w="13">
                  <a:moveTo>
                    <a:pt x="1" y="0"/>
                  </a:moveTo>
                  <a:cubicBezTo>
                    <a:pt x="1" y="10"/>
                    <a:pt x="8" y="12"/>
                    <a:pt x="11" y="12"/>
                  </a:cubicBezTo>
                  <a:lnTo>
                    <a:pt x="11" y="12"/>
                  </a:lnTo>
                  <a:cubicBezTo>
                    <a:pt x="10" y="8"/>
                    <a:pt x="7" y="0"/>
                    <a:pt x="1" y="0"/>
                  </a:cubicBezTo>
                  <a:close/>
                  <a:moveTo>
                    <a:pt x="11" y="12"/>
                  </a:moveTo>
                  <a:lnTo>
                    <a:pt x="11" y="12"/>
                  </a:lnTo>
                  <a:cubicBezTo>
                    <a:pt x="12" y="14"/>
                    <a:pt x="12" y="16"/>
                    <a:pt x="12" y="16"/>
                  </a:cubicBezTo>
                  <a:cubicBezTo>
                    <a:pt x="12" y="16"/>
                    <a:pt x="12" y="15"/>
                    <a:pt x="12" y="12"/>
                  </a:cubicBezTo>
                  <a:cubicBezTo>
                    <a:pt x="12" y="12"/>
                    <a:pt x="12" y="12"/>
                    <a:pt x="11"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0"/>
            <p:cNvSpPr/>
            <p:nvPr/>
          </p:nvSpPr>
          <p:spPr>
            <a:xfrm>
              <a:off x="2926250" y="1182425"/>
              <a:ext cx="25" cy="25"/>
            </a:xfrm>
            <a:custGeom>
              <a:rect b="b" l="l" r="r" t="t"/>
              <a:pathLst>
                <a:path extrusionOk="0" h="1" w="1">
                  <a:moveTo>
                    <a:pt x="0" y="0"/>
                  </a:move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0"/>
            <p:cNvSpPr/>
            <p:nvPr/>
          </p:nvSpPr>
          <p:spPr>
            <a:xfrm>
              <a:off x="2924750" y="1179750"/>
              <a:ext cx="25" cy="300"/>
            </a:xfrm>
            <a:custGeom>
              <a:rect b="b" l="l" r="r" t="t"/>
              <a:pathLst>
                <a:path extrusionOk="0" h="12" w="1">
                  <a:moveTo>
                    <a:pt x="1" y="0"/>
                  </a:moveTo>
                  <a:lnTo>
                    <a:pt x="1" y="0"/>
                  </a:lnTo>
                  <a:lnTo>
                    <a:pt x="1" y="12"/>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0"/>
            <p:cNvSpPr/>
            <p:nvPr/>
          </p:nvSpPr>
          <p:spPr>
            <a:xfrm>
              <a:off x="2925350" y="1181225"/>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0"/>
            <p:cNvSpPr/>
            <p:nvPr/>
          </p:nvSpPr>
          <p:spPr>
            <a:xfrm>
              <a:off x="2931900" y="1162175"/>
              <a:ext cx="86650" cy="19375"/>
            </a:xfrm>
            <a:custGeom>
              <a:rect b="b" l="l" r="r" t="t"/>
              <a:pathLst>
                <a:path extrusionOk="0" h="775" w="3466">
                  <a:moveTo>
                    <a:pt x="3465" y="1"/>
                  </a:moveTo>
                  <a:lnTo>
                    <a:pt x="1" y="524"/>
                  </a:lnTo>
                  <a:lnTo>
                    <a:pt x="1" y="608"/>
                  </a:lnTo>
                  <a:lnTo>
                    <a:pt x="274" y="775"/>
                  </a:lnTo>
                  <a:lnTo>
                    <a:pt x="3382" y="298"/>
                  </a:lnTo>
                  <a:lnTo>
                    <a:pt x="346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0"/>
            <p:cNvSpPr/>
            <p:nvPr/>
          </p:nvSpPr>
          <p:spPr>
            <a:xfrm>
              <a:off x="3024175" y="1148200"/>
              <a:ext cx="134275" cy="20250"/>
            </a:xfrm>
            <a:custGeom>
              <a:rect b="b" l="l" r="r" t="t"/>
              <a:pathLst>
                <a:path extrusionOk="0" h="810" w="5371">
                  <a:moveTo>
                    <a:pt x="3489" y="0"/>
                  </a:moveTo>
                  <a:lnTo>
                    <a:pt x="72" y="512"/>
                  </a:lnTo>
                  <a:lnTo>
                    <a:pt x="1" y="810"/>
                  </a:lnTo>
                  <a:lnTo>
                    <a:pt x="537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0"/>
            <p:cNvSpPr/>
            <p:nvPr/>
          </p:nvSpPr>
          <p:spPr>
            <a:xfrm>
              <a:off x="3114950" y="1293450"/>
              <a:ext cx="203925" cy="127125"/>
            </a:xfrm>
            <a:custGeom>
              <a:rect b="b" l="l" r="r" t="t"/>
              <a:pathLst>
                <a:path extrusionOk="0" h="5085" w="8157">
                  <a:moveTo>
                    <a:pt x="287" y="0"/>
                  </a:moveTo>
                  <a:lnTo>
                    <a:pt x="1" y="155"/>
                  </a:lnTo>
                  <a:lnTo>
                    <a:pt x="8050" y="5084"/>
                  </a:lnTo>
                  <a:cubicBezTo>
                    <a:pt x="8073" y="4989"/>
                    <a:pt x="8109" y="4918"/>
                    <a:pt x="8157" y="4858"/>
                  </a:cubicBezTo>
                  <a:lnTo>
                    <a:pt x="8109" y="4798"/>
                  </a:lnTo>
                  <a:lnTo>
                    <a:pt x="28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0"/>
            <p:cNvSpPr/>
            <p:nvPr/>
          </p:nvSpPr>
          <p:spPr>
            <a:xfrm>
              <a:off x="2925950" y="1177350"/>
              <a:ext cx="77425" cy="50325"/>
            </a:xfrm>
            <a:custGeom>
              <a:rect b="b" l="l" r="r" t="t"/>
              <a:pathLst>
                <a:path extrusionOk="0" h="2013" w="3097">
                  <a:moveTo>
                    <a:pt x="0" y="179"/>
                  </a:moveTo>
                  <a:cubicBezTo>
                    <a:pt x="25" y="196"/>
                    <a:pt x="44" y="207"/>
                    <a:pt x="66" y="212"/>
                  </a:cubicBezTo>
                  <a:lnTo>
                    <a:pt x="66" y="212"/>
                  </a:lnTo>
                  <a:lnTo>
                    <a:pt x="12" y="179"/>
                  </a:lnTo>
                  <a:close/>
                  <a:moveTo>
                    <a:pt x="239" y="1"/>
                  </a:moveTo>
                  <a:lnTo>
                    <a:pt x="239" y="84"/>
                  </a:lnTo>
                  <a:cubicBezTo>
                    <a:pt x="239" y="150"/>
                    <a:pt x="188" y="216"/>
                    <a:pt x="114" y="216"/>
                  </a:cubicBezTo>
                  <a:cubicBezTo>
                    <a:pt x="108" y="216"/>
                    <a:pt x="102" y="216"/>
                    <a:pt x="96" y="215"/>
                  </a:cubicBezTo>
                  <a:cubicBezTo>
                    <a:pt x="85" y="215"/>
                    <a:pt x="75" y="214"/>
                    <a:pt x="66" y="212"/>
                  </a:cubicBezTo>
                  <a:lnTo>
                    <a:pt x="66" y="212"/>
                  </a:lnTo>
                  <a:lnTo>
                    <a:pt x="3025" y="2013"/>
                  </a:lnTo>
                  <a:lnTo>
                    <a:pt x="3096" y="1727"/>
                  </a:lnTo>
                  <a:lnTo>
                    <a:pt x="512" y="168"/>
                  </a:lnTo>
                  <a:lnTo>
                    <a:pt x="2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0"/>
            <p:cNvSpPr/>
            <p:nvPr/>
          </p:nvSpPr>
          <p:spPr>
            <a:xfrm>
              <a:off x="3007800" y="1224975"/>
              <a:ext cx="107175" cy="68200"/>
            </a:xfrm>
            <a:custGeom>
              <a:rect b="b" l="l" r="r" t="t"/>
              <a:pathLst>
                <a:path extrusionOk="0" h="2728" w="4287">
                  <a:moveTo>
                    <a:pt x="72" y="1"/>
                  </a:moveTo>
                  <a:lnTo>
                    <a:pt x="1" y="287"/>
                  </a:lnTo>
                  <a:lnTo>
                    <a:pt x="4001" y="2727"/>
                  </a:lnTo>
                  <a:lnTo>
                    <a:pt x="4287" y="2584"/>
                  </a:lnTo>
                  <a:lnTo>
                    <a:pt x="7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0"/>
            <p:cNvSpPr/>
            <p:nvPr/>
          </p:nvSpPr>
          <p:spPr>
            <a:xfrm>
              <a:off x="2924750" y="1180025"/>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0"/>
            <p:cNvSpPr/>
            <p:nvPr/>
          </p:nvSpPr>
          <p:spPr>
            <a:xfrm>
              <a:off x="2926250" y="1182425"/>
              <a:ext cx="25" cy="25"/>
            </a:xfrm>
            <a:custGeom>
              <a:rect b="b" l="l" r="r" t="t"/>
              <a:pathLst>
                <a:path extrusionOk="0" h="1" w="1">
                  <a:moveTo>
                    <a:pt x="0" y="0"/>
                  </a:move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0"/>
            <p:cNvSpPr/>
            <p:nvPr/>
          </p:nvSpPr>
          <p:spPr>
            <a:xfrm>
              <a:off x="2925350" y="1181225"/>
              <a:ext cx="25" cy="325"/>
            </a:xfrm>
            <a:custGeom>
              <a:rect b="b" l="l" r="r" t="t"/>
              <a:pathLst>
                <a:path extrusionOk="0" h="13" w="1">
                  <a:moveTo>
                    <a:pt x="1" y="1"/>
                  </a:moveTo>
                  <a:lnTo>
                    <a:pt x="1" y="1"/>
                  </a:lnTo>
                  <a:lnTo>
                    <a:pt x="1" y="1"/>
                  </a:lnTo>
                  <a:cubicBezTo>
                    <a:pt x="1" y="1"/>
                    <a:pt x="1" y="13"/>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0"/>
            <p:cNvSpPr/>
            <p:nvPr/>
          </p:nvSpPr>
          <p:spPr>
            <a:xfrm>
              <a:off x="2238075" y="1147600"/>
              <a:ext cx="52100" cy="36625"/>
            </a:xfrm>
            <a:custGeom>
              <a:rect b="b" l="l" r="r" t="t"/>
              <a:pathLst>
                <a:path extrusionOk="0" h="1465" w="2084">
                  <a:moveTo>
                    <a:pt x="0" y="0"/>
                  </a:moveTo>
                  <a:lnTo>
                    <a:pt x="1934" y="1433"/>
                  </a:lnTo>
                  <a:lnTo>
                    <a:pt x="1934" y="1433"/>
                  </a:lnTo>
                  <a:cubicBezTo>
                    <a:pt x="1927" y="1424"/>
                    <a:pt x="1921" y="1414"/>
                    <a:pt x="1917" y="1405"/>
                  </a:cubicBezTo>
                  <a:cubicBezTo>
                    <a:pt x="1881" y="1334"/>
                    <a:pt x="1929" y="1250"/>
                    <a:pt x="2012" y="1227"/>
                  </a:cubicBezTo>
                  <a:lnTo>
                    <a:pt x="2084" y="1191"/>
                  </a:lnTo>
                  <a:lnTo>
                    <a:pt x="476" y="0"/>
                  </a:lnTo>
                  <a:close/>
                  <a:moveTo>
                    <a:pt x="1934" y="1433"/>
                  </a:moveTo>
                  <a:lnTo>
                    <a:pt x="1934" y="1433"/>
                  </a:lnTo>
                  <a:cubicBezTo>
                    <a:pt x="1946" y="1450"/>
                    <a:pt x="1961" y="1465"/>
                    <a:pt x="1977" y="1465"/>
                  </a:cubicBezTo>
                  <a:lnTo>
                    <a:pt x="1934" y="1433"/>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0"/>
            <p:cNvSpPr/>
            <p:nvPr/>
          </p:nvSpPr>
          <p:spPr>
            <a:xfrm>
              <a:off x="2285400" y="1148200"/>
              <a:ext cx="114625" cy="37225"/>
            </a:xfrm>
            <a:custGeom>
              <a:rect b="b" l="l" r="r" t="t"/>
              <a:pathLst>
                <a:path extrusionOk="0" h="1489" w="4585">
                  <a:moveTo>
                    <a:pt x="3703" y="0"/>
                  </a:moveTo>
                  <a:lnTo>
                    <a:pt x="191" y="1191"/>
                  </a:lnTo>
                  <a:lnTo>
                    <a:pt x="119" y="1214"/>
                  </a:lnTo>
                  <a:cubicBezTo>
                    <a:pt x="36" y="1250"/>
                    <a:pt x="0" y="1322"/>
                    <a:pt x="24" y="1393"/>
                  </a:cubicBezTo>
                  <a:cubicBezTo>
                    <a:pt x="36" y="1429"/>
                    <a:pt x="60" y="1441"/>
                    <a:pt x="72" y="1464"/>
                  </a:cubicBezTo>
                  <a:cubicBezTo>
                    <a:pt x="84" y="1464"/>
                    <a:pt x="84" y="1488"/>
                    <a:pt x="95" y="1488"/>
                  </a:cubicBezTo>
                  <a:lnTo>
                    <a:pt x="203" y="1488"/>
                  </a:lnTo>
                  <a:lnTo>
                    <a:pt x="458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0"/>
            <p:cNvSpPr/>
            <p:nvPr/>
          </p:nvSpPr>
          <p:spPr>
            <a:xfrm>
              <a:off x="2466075" y="1148200"/>
              <a:ext cx="82475" cy="241125"/>
            </a:xfrm>
            <a:custGeom>
              <a:rect b="b" l="l" r="r" t="t"/>
              <a:pathLst>
                <a:path extrusionOk="0" h="9645" w="3299">
                  <a:moveTo>
                    <a:pt x="0" y="0"/>
                  </a:moveTo>
                  <a:lnTo>
                    <a:pt x="3036" y="9644"/>
                  </a:lnTo>
                  <a:cubicBezTo>
                    <a:pt x="3099" y="9592"/>
                    <a:pt x="3188" y="9558"/>
                    <a:pt x="3265" y="9558"/>
                  </a:cubicBezTo>
                  <a:cubicBezTo>
                    <a:pt x="3276" y="9558"/>
                    <a:pt x="3288" y="9559"/>
                    <a:pt x="3298" y="9561"/>
                  </a:cubicBezTo>
                  <a:lnTo>
                    <a:pt x="29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0"/>
            <p:cNvSpPr/>
            <p:nvPr/>
          </p:nvSpPr>
          <p:spPr>
            <a:xfrm>
              <a:off x="2550300" y="1148200"/>
              <a:ext cx="104500" cy="242000"/>
            </a:xfrm>
            <a:custGeom>
              <a:rect b="b" l="l" r="r" t="t"/>
              <a:pathLst>
                <a:path extrusionOk="0" h="9680" w="4180">
                  <a:moveTo>
                    <a:pt x="3870" y="0"/>
                  </a:moveTo>
                  <a:lnTo>
                    <a:pt x="1" y="9549"/>
                  </a:lnTo>
                  <a:lnTo>
                    <a:pt x="13" y="9549"/>
                  </a:lnTo>
                  <a:cubicBezTo>
                    <a:pt x="120" y="9561"/>
                    <a:pt x="191" y="9608"/>
                    <a:pt x="251" y="9680"/>
                  </a:cubicBezTo>
                  <a:lnTo>
                    <a:pt x="418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0"/>
            <p:cNvSpPr/>
            <p:nvPr/>
          </p:nvSpPr>
          <p:spPr>
            <a:xfrm>
              <a:off x="2924750" y="1148200"/>
              <a:ext cx="7175" cy="34850"/>
            </a:xfrm>
            <a:custGeom>
              <a:rect b="b" l="l" r="r" t="t"/>
              <a:pathLst>
                <a:path extrusionOk="0" h="1394" w="287">
                  <a:moveTo>
                    <a:pt x="1" y="0"/>
                  </a:moveTo>
                  <a:lnTo>
                    <a:pt x="1" y="1250"/>
                  </a:lnTo>
                  <a:lnTo>
                    <a:pt x="1" y="1262"/>
                  </a:lnTo>
                  <a:lnTo>
                    <a:pt x="1" y="1274"/>
                  </a:lnTo>
                  <a:lnTo>
                    <a:pt x="1" y="1286"/>
                  </a:lnTo>
                  <a:lnTo>
                    <a:pt x="1" y="1310"/>
                  </a:lnTo>
                  <a:lnTo>
                    <a:pt x="1" y="1322"/>
                  </a:lnTo>
                  <a:lnTo>
                    <a:pt x="1" y="1334"/>
                  </a:lnTo>
                  <a:lnTo>
                    <a:pt x="1" y="1345"/>
                  </a:lnTo>
                  <a:lnTo>
                    <a:pt x="25" y="1357"/>
                  </a:lnTo>
                  <a:cubicBezTo>
                    <a:pt x="48" y="1381"/>
                    <a:pt x="84" y="1393"/>
                    <a:pt x="108" y="1393"/>
                  </a:cubicBezTo>
                  <a:cubicBezTo>
                    <a:pt x="227" y="1393"/>
                    <a:pt x="287" y="1334"/>
                    <a:pt x="287" y="1250"/>
                  </a:cubicBezTo>
                  <a:lnTo>
                    <a:pt x="287" y="1167"/>
                  </a:lnTo>
                  <a:lnTo>
                    <a:pt x="287" y="1083"/>
                  </a:lnTo>
                  <a:lnTo>
                    <a:pt x="28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0"/>
            <p:cNvSpPr/>
            <p:nvPr/>
          </p:nvSpPr>
          <p:spPr>
            <a:xfrm>
              <a:off x="2963750" y="1147900"/>
              <a:ext cx="65800" cy="224750"/>
            </a:xfrm>
            <a:custGeom>
              <a:rect b="b" l="l" r="r" t="t"/>
              <a:pathLst>
                <a:path extrusionOk="0" h="8990" w="2632">
                  <a:moveTo>
                    <a:pt x="2334" y="0"/>
                  </a:moveTo>
                  <a:lnTo>
                    <a:pt x="2179" y="572"/>
                  </a:lnTo>
                  <a:lnTo>
                    <a:pt x="2108" y="869"/>
                  </a:lnTo>
                  <a:lnTo>
                    <a:pt x="1572" y="2917"/>
                  </a:lnTo>
                  <a:lnTo>
                    <a:pt x="1489" y="3203"/>
                  </a:lnTo>
                  <a:lnTo>
                    <a:pt x="1" y="8989"/>
                  </a:lnTo>
                  <a:cubicBezTo>
                    <a:pt x="24" y="8954"/>
                    <a:pt x="48" y="8906"/>
                    <a:pt x="96" y="8882"/>
                  </a:cubicBezTo>
                  <a:lnTo>
                    <a:pt x="382" y="8727"/>
                  </a:lnTo>
                  <a:lnTo>
                    <a:pt x="1763" y="3370"/>
                  </a:lnTo>
                  <a:lnTo>
                    <a:pt x="1834" y="3084"/>
                  </a:lnTo>
                  <a:lnTo>
                    <a:pt x="2418" y="822"/>
                  </a:lnTo>
                  <a:lnTo>
                    <a:pt x="2489" y="524"/>
                  </a:lnTo>
                  <a:lnTo>
                    <a:pt x="263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0"/>
            <p:cNvSpPr/>
            <p:nvPr/>
          </p:nvSpPr>
          <p:spPr>
            <a:xfrm>
              <a:off x="3178350" y="1148775"/>
              <a:ext cx="49150" cy="83375"/>
            </a:xfrm>
            <a:custGeom>
              <a:rect b="b" l="l" r="r" t="t"/>
              <a:pathLst>
                <a:path extrusionOk="0" h="3335" w="1966">
                  <a:moveTo>
                    <a:pt x="239" y="1"/>
                  </a:moveTo>
                  <a:cubicBezTo>
                    <a:pt x="180" y="72"/>
                    <a:pt x="84" y="120"/>
                    <a:pt x="1" y="156"/>
                  </a:cubicBezTo>
                  <a:lnTo>
                    <a:pt x="1704" y="3335"/>
                  </a:lnTo>
                  <a:lnTo>
                    <a:pt x="1965" y="3204"/>
                  </a:lnTo>
                  <a:lnTo>
                    <a:pt x="2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0"/>
            <p:cNvSpPr/>
            <p:nvPr/>
          </p:nvSpPr>
          <p:spPr>
            <a:xfrm>
              <a:off x="3226875" y="1235100"/>
              <a:ext cx="97950" cy="179800"/>
            </a:xfrm>
            <a:custGeom>
              <a:rect b="b" l="l" r="r" t="t"/>
              <a:pathLst>
                <a:path extrusionOk="0" h="7192" w="3918">
                  <a:moveTo>
                    <a:pt x="144" y="1"/>
                  </a:moveTo>
                  <a:lnTo>
                    <a:pt x="1" y="72"/>
                  </a:lnTo>
                  <a:cubicBezTo>
                    <a:pt x="144" y="108"/>
                    <a:pt x="227" y="239"/>
                    <a:pt x="203" y="370"/>
                  </a:cubicBezTo>
                  <a:cubicBezTo>
                    <a:pt x="179" y="453"/>
                    <a:pt x="155" y="489"/>
                    <a:pt x="96" y="536"/>
                  </a:cubicBezTo>
                  <a:lnTo>
                    <a:pt x="3632" y="7132"/>
                  </a:lnTo>
                  <a:lnTo>
                    <a:pt x="3668" y="7192"/>
                  </a:lnTo>
                  <a:cubicBezTo>
                    <a:pt x="3727" y="7121"/>
                    <a:pt x="3811" y="7073"/>
                    <a:pt x="3918" y="7061"/>
                  </a:cubicBezTo>
                  <a:lnTo>
                    <a:pt x="14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0"/>
            <p:cNvSpPr/>
            <p:nvPr/>
          </p:nvSpPr>
          <p:spPr>
            <a:xfrm>
              <a:off x="3496850" y="1223200"/>
              <a:ext cx="70575" cy="90500"/>
            </a:xfrm>
            <a:custGeom>
              <a:rect b="b" l="l" r="r" t="t"/>
              <a:pathLst>
                <a:path extrusionOk="0" h="3620" w="2823">
                  <a:moveTo>
                    <a:pt x="179" y="0"/>
                  </a:moveTo>
                  <a:lnTo>
                    <a:pt x="1" y="227"/>
                  </a:lnTo>
                  <a:lnTo>
                    <a:pt x="2691" y="3620"/>
                  </a:lnTo>
                  <a:cubicBezTo>
                    <a:pt x="2680" y="3572"/>
                    <a:pt x="2680" y="3548"/>
                    <a:pt x="2691" y="3501"/>
                  </a:cubicBezTo>
                  <a:cubicBezTo>
                    <a:pt x="2703" y="3429"/>
                    <a:pt x="2751" y="3346"/>
                    <a:pt x="2822" y="3322"/>
                  </a:cubicBez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0"/>
            <p:cNvSpPr/>
            <p:nvPr/>
          </p:nvSpPr>
          <p:spPr>
            <a:xfrm>
              <a:off x="3568875" y="1316375"/>
              <a:ext cx="104225" cy="127100"/>
            </a:xfrm>
            <a:custGeom>
              <a:rect b="b" l="l" r="r" t="t"/>
              <a:pathLst>
                <a:path extrusionOk="0" h="5084" w="4169">
                  <a:moveTo>
                    <a:pt x="275" y="0"/>
                  </a:moveTo>
                  <a:lnTo>
                    <a:pt x="227" y="12"/>
                  </a:lnTo>
                  <a:cubicBezTo>
                    <a:pt x="191" y="24"/>
                    <a:pt x="168" y="36"/>
                    <a:pt x="120" y="60"/>
                  </a:cubicBezTo>
                  <a:lnTo>
                    <a:pt x="1" y="119"/>
                  </a:lnTo>
                  <a:lnTo>
                    <a:pt x="3942" y="5084"/>
                  </a:lnTo>
                  <a:cubicBezTo>
                    <a:pt x="4001" y="5013"/>
                    <a:pt x="4085" y="4953"/>
                    <a:pt x="4168" y="4905"/>
                  </a:cubicBez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0"/>
            <p:cNvSpPr/>
            <p:nvPr/>
          </p:nvSpPr>
          <p:spPr>
            <a:xfrm>
              <a:off x="3432250" y="1148200"/>
              <a:ext cx="64625" cy="75025"/>
            </a:xfrm>
            <a:custGeom>
              <a:rect b="b" l="l" r="r" t="t"/>
              <a:pathLst>
                <a:path extrusionOk="0" h="3001" w="2585">
                  <a:moveTo>
                    <a:pt x="1" y="0"/>
                  </a:moveTo>
                  <a:lnTo>
                    <a:pt x="2406" y="3000"/>
                  </a:lnTo>
                  <a:lnTo>
                    <a:pt x="2585" y="2774"/>
                  </a:lnTo>
                  <a:lnTo>
                    <a:pt x="35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0"/>
            <p:cNvSpPr/>
            <p:nvPr/>
          </p:nvSpPr>
          <p:spPr>
            <a:xfrm>
              <a:off x="2964350" y="1148200"/>
              <a:ext cx="427150" cy="226525"/>
            </a:xfrm>
            <a:custGeom>
              <a:rect b="b" l="l" r="r" t="t"/>
              <a:pathLst>
                <a:path extrusionOk="0" h="9061" w="17086">
                  <a:moveTo>
                    <a:pt x="16491" y="0"/>
                  </a:moveTo>
                  <a:lnTo>
                    <a:pt x="10502" y="3227"/>
                  </a:lnTo>
                  <a:lnTo>
                    <a:pt x="10252" y="3358"/>
                  </a:lnTo>
                  <a:lnTo>
                    <a:pt x="6025" y="5655"/>
                  </a:lnTo>
                  <a:lnTo>
                    <a:pt x="5739" y="5798"/>
                  </a:lnTo>
                  <a:lnTo>
                    <a:pt x="358" y="8703"/>
                  </a:lnTo>
                  <a:lnTo>
                    <a:pt x="72" y="8846"/>
                  </a:lnTo>
                  <a:cubicBezTo>
                    <a:pt x="24" y="8882"/>
                    <a:pt x="0" y="8930"/>
                    <a:pt x="0" y="8965"/>
                  </a:cubicBezTo>
                  <a:lnTo>
                    <a:pt x="72" y="8965"/>
                  </a:lnTo>
                  <a:cubicBezTo>
                    <a:pt x="143" y="8989"/>
                    <a:pt x="203" y="9013"/>
                    <a:pt x="262" y="9061"/>
                  </a:cubicBezTo>
                  <a:lnTo>
                    <a:pt x="6013" y="5953"/>
                  </a:lnTo>
                  <a:lnTo>
                    <a:pt x="6299" y="5798"/>
                  </a:lnTo>
                  <a:lnTo>
                    <a:pt x="6846" y="5536"/>
                  </a:lnTo>
                  <a:lnTo>
                    <a:pt x="6846" y="5501"/>
                  </a:lnTo>
                  <a:cubicBezTo>
                    <a:pt x="6867" y="5378"/>
                    <a:pt x="6975" y="5291"/>
                    <a:pt x="7095" y="5291"/>
                  </a:cubicBezTo>
                  <a:cubicBezTo>
                    <a:pt x="7115" y="5291"/>
                    <a:pt x="7136" y="5293"/>
                    <a:pt x="7156" y="5298"/>
                  </a:cubicBezTo>
                  <a:cubicBezTo>
                    <a:pt x="7192" y="5298"/>
                    <a:pt x="7216" y="5310"/>
                    <a:pt x="7227" y="5322"/>
                  </a:cubicBezTo>
                  <a:lnTo>
                    <a:pt x="10204" y="3715"/>
                  </a:lnTo>
                  <a:cubicBezTo>
                    <a:pt x="10246" y="3609"/>
                    <a:pt x="10344" y="3532"/>
                    <a:pt x="10457" y="3532"/>
                  </a:cubicBezTo>
                  <a:cubicBezTo>
                    <a:pt x="10472" y="3532"/>
                    <a:pt x="10487" y="3533"/>
                    <a:pt x="10502" y="3536"/>
                  </a:cubicBezTo>
                  <a:lnTo>
                    <a:pt x="10525" y="3536"/>
                  </a:lnTo>
                  <a:lnTo>
                    <a:pt x="10656" y="3465"/>
                  </a:lnTo>
                  <a:lnTo>
                    <a:pt x="170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0"/>
            <p:cNvSpPr/>
            <p:nvPr/>
          </p:nvSpPr>
          <p:spPr>
            <a:xfrm>
              <a:off x="3321825" y="1432750"/>
              <a:ext cx="8375" cy="4325"/>
            </a:xfrm>
            <a:custGeom>
              <a:rect b="b" l="l" r="r" t="t"/>
              <a:pathLst>
                <a:path extrusionOk="0" h="173" w="335">
                  <a:moveTo>
                    <a:pt x="13" y="0"/>
                  </a:moveTo>
                  <a:lnTo>
                    <a:pt x="13" y="0"/>
                  </a:lnTo>
                  <a:cubicBezTo>
                    <a:pt x="1" y="60"/>
                    <a:pt x="13" y="119"/>
                    <a:pt x="60" y="143"/>
                  </a:cubicBezTo>
                  <a:cubicBezTo>
                    <a:pt x="85" y="163"/>
                    <a:pt x="116" y="173"/>
                    <a:pt x="147" y="173"/>
                  </a:cubicBezTo>
                  <a:cubicBezTo>
                    <a:pt x="189" y="173"/>
                    <a:pt x="230" y="154"/>
                    <a:pt x="251" y="119"/>
                  </a:cubicBezTo>
                  <a:lnTo>
                    <a:pt x="334" y="24"/>
                  </a:lnTo>
                  <a:lnTo>
                    <a:pt x="334" y="24"/>
                  </a:lnTo>
                  <a:cubicBezTo>
                    <a:pt x="291" y="42"/>
                    <a:pt x="234" y="53"/>
                    <a:pt x="184" y="53"/>
                  </a:cubicBezTo>
                  <a:cubicBezTo>
                    <a:pt x="165" y="53"/>
                    <a:pt x="148" y="51"/>
                    <a:pt x="132" y="48"/>
                  </a:cubicBezTo>
                  <a:cubicBezTo>
                    <a:pt x="96" y="24"/>
                    <a:pt x="48" y="12"/>
                    <a:pt x="1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0"/>
            <p:cNvSpPr/>
            <p:nvPr/>
          </p:nvSpPr>
          <p:spPr>
            <a:xfrm>
              <a:off x="3335825" y="1148200"/>
              <a:ext cx="226825" cy="267000"/>
            </a:xfrm>
            <a:custGeom>
              <a:rect b="b" l="l" r="r" t="t"/>
              <a:pathLst>
                <a:path extrusionOk="0" h="10680" w="9073">
                  <a:moveTo>
                    <a:pt x="8704" y="0"/>
                  </a:moveTo>
                  <a:lnTo>
                    <a:pt x="6442" y="2774"/>
                  </a:lnTo>
                  <a:lnTo>
                    <a:pt x="6251" y="3000"/>
                  </a:lnTo>
                  <a:lnTo>
                    <a:pt x="0" y="10680"/>
                  </a:lnTo>
                  <a:lnTo>
                    <a:pt x="0" y="10680"/>
                  </a:lnTo>
                  <a:lnTo>
                    <a:pt x="560" y="10442"/>
                  </a:lnTo>
                  <a:lnTo>
                    <a:pt x="6442" y="3227"/>
                  </a:lnTo>
                  <a:lnTo>
                    <a:pt x="6620" y="3000"/>
                  </a:lnTo>
                  <a:lnTo>
                    <a:pt x="907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0"/>
            <p:cNvSpPr/>
            <p:nvPr/>
          </p:nvSpPr>
          <p:spPr>
            <a:xfrm>
              <a:off x="3867725" y="1148200"/>
              <a:ext cx="46775" cy="39000"/>
            </a:xfrm>
            <a:custGeom>
              <a:rect b="b" l="l" r="r" t="t"/>
              <a:pathLst>
                <a:path extrusionOk="0" h="1560" w="1871">
                  <a:moveTo>
                    <a:pt x="1" y="0"/>
                  </a:moveTo>
                  <a:lnTo>
                    <a:pt x="1668" y="1560"/>
                  </a:lnTo>
                  <a:cubicBezTo>
                    <a:pt x="1727" y="1488"/>
                    <a:pt x="1787" y="1429"/>
                    <a:pt x="1870" y="1381"/>
                  </a:cubicBezTo>
                  <a:lnTo>
                    <a:pt x="41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0"/>
            <p:cNvSpPr/>
            <p:nvPr/>
          </p:nvSpPr>
          <p:spPr>
            <a:xfrm>
              <a:off x="3688250" y="1330350"/>
              <a:ext cx="105100" cy="114625"/>
            </a:xfrm>
            <a:custGeom>
              <a:rect b="b" l="l" r="r" t="t"/>
              <a:pathLst>
                <a:path extrusionOk="0" h="4585" w="4204">
                  <a:moveTo>
                    <a:pt x="4156" y="1"/>
                  </a:moveTo>
                  <a:lnTo>
                    <a:pt x="0" y="4406"/>
                  </a:lnTo>
                  <a:cubicBezTo>
                    <a:pt x="84" y="4454"/>
                    <a:pt x="143" y="4513"/>
                    <a:pt x="179" y="4585"/>
                  </a:cubicBezTo>
                  <a:lnTo>
                    <a:pt x="238" y="4573"/>
                  </a:lnTo>
                  <a:lnTo>
                    <a:pt x="4203" y="370"/>
                  </a:lnTo>
                  <a:lnTo>
                    <a:pt x="415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0"/>
            <p:cNvSpPr/>
            <p:nvPr/>
          </p:nvSpPr>
          <p:spPr>
            <a:xfrm>
              <a:off x="3798375" y="1205350"/>
              <a:ext cx="116125" cy="127400"/>
            </a:xfrm>
            <a:custGeom>
              <a:rect b="b" l="l" r="r" t="t"/>
              <a:pathLst>
                <a:path extrusionOk="0" h="5096" w="4645">
                  <a:moveTo>
                    <a:pt x="4442" y="0"/>
                  </a:moveTo>
                  <a:lnTo>
                    <a:pt x="1" y="4715"/>
                  </a:lnTo>
                  <a:lnTo>
                    <a:pt x="48" y="5096"/>
                  </a:lnTo>
                  <a:lnTo>
                    <a:pt x="4644" y="191"/>
                  </a:lnTo>
                  <a:cubicBezTo>
                    <a:pt x="4561" y="155"/>
                    <a:pt x="4489" y="95"/>
                    <a:pt x="444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0"/>
            <p:cNvSpPr/>
            <p:nvPr/>
          </p:nvSpPr>
          <p:spPr>
            <a:xfrm>
              <a:off x="3335825" y="1313675"/>
              <a:ext cx="235775" cy="107500"/>
            </a:xfrm>
            <a:custGeom>
              <a:rect b="b" l="l" r="r" t="t"/>
              <a:pathLst>
                <a:path extrusionOk="0" h="4300" w="9431">
                  <a:moveTo>
                    <a:pt x="9132" y="1"/>
                  </a:moveTo>
                  <a:lnTo>
                    <a:pt x="560" y="3823"/>
                  </a:lnTo>
                  <a:lnTo>
                    <a:pt x="0" y="4073"/>
                  </a:lnTo>
                  <a:cubicBezTo>
                    <a:pt x="48" y="4132"/>
                    <a:pt x="84" y="4204"/>
                    <a:pt x="96" y="4287"/>
                  </a:cubicBezTo>
                  <a:lnTo>
                    <a:pt x="215" y="4299"/>
                  </a:lnTo>
                  <a:lnTo>
                    <a:pt x="9311" y="239"/>
                  </a:lnTo>
                  <a:lnTo>
                    <a:pt x="9430" y="179"/>
                  </a:lnTo>
                  <a:cubicBezTo>
                    <a:pt x="9406" y="179"/>
                    <a:pt x="9382" y="185"/>
                    <a:pt x="9359" y="185"/>
                  </a:cubicBezTo>
                  <a:cubicBezTo>
                    <a:pt x="9347" y="185"/>
                    <a:pt x="9335" y="183"/>
                    <a:pt x="9323" y="179"/>
                  </a:cubicBezTo>
                  <a:cubicBezTo>
                    <a:pt x="9216" y="168"/>
                    <a:pt x="9144" y="84"/>
                    <a:pt x="9132"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0"/>
            <p:cNvSpPr/>
            <p:nvPr/>
          </p:nvSpPr>
          <p:spPr>
            <a:xfrm>
              <a:off x="3573950" y="1221400"/>
              <a:ext cx="200050" cy="95575"/>
            </a:xfrm>
            <a:custGeom>
              <a:rect b="b" l="l" r="r" t="t"/>
              <a:pathLst>
                <a:path extrusionOk="0" h="3823" w="8002">
                  <a:moveTo>
                    <a:pt x="7894" y="1"/>
                  </a:moveTo>
                  <a:lnTo>
                    <a:pt x="4739" y="1418"/>
                  </a:lnTo>
                  <a:cubicBezTo>
                    <a:pt x="4751" y="1453"/>
                    <a:pt x="4751" y="1489"/>
                    <a:pt x="4739" y="1537"/>
                  </a:cubicBezTo>
                  <a:cubicBezTo>
                    <a:pt x="4708" y="1659"/>
                    <a:pt x="4608" y="1747"/>
                    <a:pt x="4490" y="1747"/>
                  </a:cubicBezTo>
                  <a:cubicBezTo>
                    <a:pt x="4470" y="1747"/>
                    <a:pt x="4450" y="1744"/>
                    <a:pt x="4429" y="1739"/>
                  </a:cubicBezTo>
                  <a:cubicBezTo>
                    <a:pt x="4346" y="1727"/>
                    <a:pt x="4287" y="1680"/>
                    <a:pt x="4251" y="1620"/>
                  </a:cubicBezTo>
                  <a:lnTo>
                    <a:pt x="48" y="3478"/>
                  </a:lnTo>
                  <a:cubicBezTo>
                    <a:pt x="108" y="3537"/>
                    <a:pt x="131" y="3597"/>
                    <a:pt x="108" y="3656"/>
                  </a:cubicBezTo>
                  <a:cubicBezTo>
                    <a:pt x="96" y="3739"/>
                    <a:pt x="72" y="3775"/>
                    <a:pt x="0" y="3823"/>
                  </a:cubicBezTo>
                  <a:lnTo>
                    <a:pt x="48" y="3811"/>
                  </a:lnTo>
                  <a:lnTo>
                    <a:pt x="8001" y="263"/>
                  </a:lnTo>
                  <a:cubicBezTo>
                    <a:pt x="7942" y="191"/>
                    <a:pt x="7894" y="108"/>
                    <a:pt x="789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0"/>
            <p:cNvSpPr/>
            <p:nvPr/>
          </p:nvSpPr>
          <p:spPr>
            <a:xfrm>
              <a:off x="3336725" y="1420550"/>
              <a:ext cx="327425" cy="35725"/>
            </a:xfrm>
            <a:custGeom>
              <a:rect b="b" l="l" r="r" t="t"/>
              <a:pathLst>
                <a:path extrusionOk="0" h="1429" w="13097">
                  <a:moveTo>
                    <a:pt x="48" y="0"/>
                  </a:moveTo>
                  <a:cubicBezTo>
                    <a:pt x="60" y="36"/>
                    <a:pt x="60" y="95"/>
                    <a:pt x="48" y="155"/>
                  </a:cubicBezTo>
                  <a:cubicBezTo>
                    <a:pt x="36" y="203"/>
                    <a:pt x="12" y="250"/>
                    <a:pt x="0" y="274"/>
                  </a:cubicBezTo>
                  <a:lnTo>
                    <a:pt x="13073" y="1429"/>
                  </a:lnTo>
                  <a:cubicBezTo>
                    <a:pt x="13073" y="1369"/>
                    <a:pt x="13073" y="1286"/>
                    <a:pt x="13085" y="1215"/>
                  </a:cubicBezTo>
                  <a:cubicBezTo>
                    <a:pt x="13085" y="1191"/>
                    <a:pt x="13097" y="1167"/>
                    <a:pt x="13097" y="1143"/>
                  </a:cubicBezTo>
                  <a:lnTo>
                    <a:pt x="167" y="12"/>
                  </a:lnTo>
                  <a:lnTo>
                    <a:pt x="4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0"/>
            <p:cNvSpPr/>
            <p:nvPr/>
          </p:nvSpPr>
          <p:spPr>
            <a:xfrm>
              <a:off x="3331050" y="1428575"/>
              <a:ext cx="531350" cy="595650"/>
            </a:xfrm>
            <a:custGeom>
              <a:rect b="b" l="l" r="r" t="t"/>
              <a:pathLst>
                <a:path extrusionOk="0" h="23826" w="21254">
                  <a:moveTo>
                    <a:pt x="227" y="1"/>
                  </a:moveTo>
                  <a:cubicBezTo>
                    <a:pt x="179" y="96"/>
                    <a:pt x="96" y="155"/>
                    <a:pt x="1" y="179"/>
                  </a:cubicBezTo>
                  <a:lnTo>
                    <a:pt x="21027" y="23825"/>
                  </a:lnTo>
                  <a:cubicBezTo>
                    <a:pt x="21099" y="23754"/>
                    <a:pt x="21170" y="23694"/>
                    <a:pt x="21254" y="23646"/>
                  </a:cubicBezTo>
                  <a:lnTo>
                    <a:pt x="22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0"/>
            <p:cNvSpPr/>
            <p:nvPr/>
          </p:nvSpPr>
          <p:spPr>
            <a:xfrm>
              <a:off x="3684975" y="1465200"/>
              <a:ext cx="135150" cy="215225"/>
            </a:xfrm>
            <a:custGeom>
              <a:rect b="b" l="l" r="r" t="t"/>
              <a:pathLst>
                <a:path extrusionOk="0" h="8609" w="5406">
                  <a:moveTo>
                    <a:pt x="239" y="0"/>
                  </a:moveTo>
                  <a:cubicBezTo>
                    <a:pt x="179" y="72"/>
                    <a:pt x="96" y="119"/>
                    <a:pt x="0" y="143"/>
                  </a:cubicBezTo>
                  <a:lnTo>
                    <a:pt x="5168" y="8608"/>
                  </a:lnTo>
                  <a:cubicBezTo>
                    <a:pt x="5239" y="8549"/>
                    <a:pt x="5311" y="8513"/>
                    <a:pt x="5406" y="8465"/>
                  </a:cubicBezTo>
                  <a:lnTo>
                    <a:pt x="23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0"/>
            <p:cNvSpPr/>
            <p:nvPr/>
          </p:nvSpPr>
          <p:spPr>
            <a:xfrm>
              <a:off x="3807000" y="1404475"/>
              <a:ext cx="1525" cy="1800"/>
            </a:xfrm>
            <a:custGeom>
              <a:rect b="b" l="l" r="r" t="t"/>
              <a:pathLst>
                <a:path extrusionOk="0" h="72" w="61">
                  <a:moveTo>
                    <a:pt x="49" y="0"/>
                  </a:moveTo>
                  <a:lnTo>
                    <a:pt x="1" y="12"/>
                  </a:lnTo>
                  <a:cubicBezTo>
                    <a:pt x="33" y="23"/>
                    <a:pt x="56" y="53"/>
                    <a:pt x="60" y="67"/>
                  </a:cubicBezTo>
                  <a:lnTo>
                    <a:pt x="60" y="67"/>
                  </a:lnTo>
                  <a:lnTo>
                    <a:pt x="49" y="0"/>
                  </a:lnTo>
                  <a:close/>
                  <a:moveTo>
                    <a:pt x="60" y="67"/>
                  </a:moveTo>
                  <a:lnTo>
                    <a:pt x="60" y="72"/>
                  </a:lnTo>
                  <a:cubicBezTo>
                    <a:pt x="60" y="71"/>
                    <a:pt x="60" y="69"/>
                    <a:pt x="60" y="67"/>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0"/>
            <p:cNvSpPr/>
            <p:nvPr/>
          </p:nvSpPr>
          <p:spPr>
            <a:xfrm>
              <a:off x="3802850" y="1412200"/>
              <a:ext cx="39600" cy="263150"/>
            </a:xfrm>
            <a:custGeom>
              <a:rect b="b" l="l" r="r" t="t"/>
              <a:pathLst>
                <a:path extrusionOk="0" h="10526" w="1584">
                  <a:moveTo>
                    <a:pt x="274" y="1"/>
                  </a:moveTo>
                  <a:cubicBezTo>
                    <a:pt x="226" y="108"/>
                    <a:pt x="119" y="179"/>
                    <a:pt x="0" y="179"/>
                  </a:cubicBezTo>
                  <a:lnTo>
                    <a:pt x="1298" y="10478"/>
                  </a:lnTo>
                  <a:cubicBezTo>
                    <a:pt x="1358" y="10478"/>
                    <a:pt x="1417" y="10478"/>
                    <a:pt x="1477" y="10490"/>
                  </a:cubicBezTo>
                  <a:cubicBezTo>
                    <a:pt x="1512" y="10490"/>
                    <a:pt x="1536" y="10502"/>
                    <a:pt x="1572" y="10526"/>
                  </a:cubicBezTo>
                  <a:cubicBezTo>
                    <a:pt x="1584" y="10502"/>
                    <a:pt x="1584" y="10478"/>
                    <a:pt x="1584" y="10443"/>
                  </a:cubicBezTo>
                  <a:lnTo>
                    <a:pt x="27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0"/>
            <p:cNvSpPr/>
            <p:nvPr/>
          </p:nvSpPr>
          <p:spPr>
            <a:xfrm>
              <a:off x="3779925" y="1231525"/>
              <a:ext cx="27400" cy="168800"/>
            </a:xfrm>
            <a:custGeom>
              <a:rect b="b" l="l" r="r" t="t"/>
              <a:pathLst>
                <a:path extrusionOk="0" h="6752" w="1096">
                  <a:moveTo>
                    <a:pt x="262" y="1"/>
                  </a:moveTo>
                  <a:cubicBezTo>
                    <a:pt x="219" y="18"/>
                    <a:pt x="162" y="29"/>
                    <a:pt x="107" y="29"/>
                  </a:cubicBezTo>
                  <a:cubicBezTo>
                    <a:pt x="87" y="29"/>
                    <a:pt x="67" y="28"/>
                    <a:pt x="48" y="25"/>
                  </a:cubicBezTo>
                  <a:cubicBezTo>
                    <a:pt x="24" y="25"/>
                    <a:pt x="12" y="13"/>
                    <a:pt x="0" y="13"/>
                  </a:cubicBezTo>
                  <a:lnTo>
                    <a:pt x="489" y="3954"/>
                  </a:lnTo>
                  <a:lnTo>
                    <a:pt x="536" y="4323"/>
                  </a:lnTo>
                  <a:lnTo>
                    <a:pt x="834" y="6752"/>
                  </a:lnTo>
                  <a:lnTo>
                    <a:pt x="1096" y="6633"/>
                  </a:lnTo>
                  <a:lnTo>
                    <a:pt x="774" y="4061"/>
                  </a:lnTo>
                  <a:lnTo>
                    <a:pt x="727" y="3680"/>
                  </a:lnTo>
                  <a:lnTo>
                    <a:pt x="26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0"/>
            <p:cNvSpPr/>
            <p:nvPr/>
          </p:nvSpPr>
          <p:spPr>
            <a:xfrm>
              <a:off x="3692700" y="1340475"/>
              <a:ext cx="254525" cy="111350"/>
            </a:xfrm>
            <a:custGeom>
              <a:rect b="b" l="l" r="r" t="t"/>
              <a:pathLst>
                <a:path extrusionOk="0" h="4454" w="10181">
                  <a:moveTo>
                    <a:pt x="10086" y="0"/>
                  </a:moveTo>
                  <a:lnTo>
                    <a:pt x="4585" y="2275"/>
                  </a:lnTo>
                  <a:lnTo>
                    <a:pt x="4323" y="2394"/>
                  </a:lnTo>
                  <a:lnTo>
                    <a:pt x="60" y="4180"/>
                  </a:lnTo>
                  <a:lnTo>
                    <a:pt x="1" y="4180"/>
                  </a:lnTo>
                  <a:cubicBezTo>
                    <a:pt x="49" y="4251"/>
                    <a:pt x="96" y="4346"/>
                    <a:pt x="108" y="4453"/>
                  </a:cubicBezTo>
                  <a:lnTo>
                    <a:pt x="4168" y="2751"/>
                  </a:lnTo>
                  <a:lnTo>
                    <a:pt x="4168" y="2727"/>
                  </a:lnTo>
                  <a:cubicBezTo>
                    <a:pt x="4202" y="2593"/>
                    <a:pt x="4319" y="2512"/>
                    <a:pt x="4461" y="2512"/>
                  </a:cubicBezTo>
                  <a:cubicBezTo>
                    <a:pt x="4470" y="2512"/>
                    <a:pt x="4480" y="2512"/>
                    <a:pt x="4490" y="2513"/>
                  </a:cubicBezTo>
                  <a:cubicBezTo>
                    <a:pt x="4525" y="2525"/>
                    <a:pt x="4573" y="2548"/>
                    <a:pt x="4609" y="2572"/>
                  </a:cubicBezTo>
                  <a:lnTo>
                    <a:pt x="4644" y="2560"/>
                  </a:lnTo>
                  <a:lnTo>
                    <a:pt x="10181" y="250"/>
                  </a:lnTo>
                  <a:lnTo>
                    <a:pt x="10121" y="203"/>
                  </a:lnTo>
                  <a:lnTo>
                    <a:pt x="10109" y="191"/>
                  </a:lnTo>
                  <a:lnTo>
                    <a:pt x="10109" y="179"/>
                  </a:lnTo>
                  <a:cubicBezTo>
                    <a:pt x="10109" y="179"/>
                    <a:pt x="10109" y="167"/>
                    <a:pt x="10097" y="167"/>
                  </a:cubicBezTo>
                  <a:lnTo>
                    <a:pt x="10097" y="143"/>
                  </a:lnTo>
                  <a:lnTo>
                    <a:pt x="10097" y="131"/>
                  </a:lnTo>
                  <a:lnTo>
                    <a:pt x="10097" y="119"/>
                  </a:lnTo>
                  <a:lnTo>
                    <a:pt x="10097" y="108"/>
                  </a:lnTo>
                  <a:lnTo>
                    <a:pt x="100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0"/>
            <p:cNvSpPr/>
            <p:nvPr/>
          </p:nvSpPr>
          <p:spPr>
            <a:xfrm>
              <a:off x="3949600" y="1148200"/>
              <a:ext cx="145275" cy="193775"/>
            </a:xfrm>
            <a:custGeom>
              <a:rect b="b" l="l" r="r" t="t"/>
              <a:pathLst>
                <a:path extrusionOk="0" h="7751" w="5811">
                  <a:moveTo>
                    <a:pt x="5477" y="0"/>
                  </a:moveTo>
                  <a:lnTo>
                    <a:pt x="0" y="7418"/>
                  </a:lnTo>
                  <a:lnTo>
                    <a:pt x="48" y="7703"/>
                  </a:lnTo>
                  <a:lnTo>
                    <a:pt x="119" y="7751"/>
                  </a:lnTo>
                  <a:lnTo>
                    <a:pt x="581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0"/>
            <p:cNvSpPr/>
            <p:nvPr/>
          </p:nvSpPr>
          <p:spPr>
            <a:xfrm>
              <a:off x="3922500" y="1210400"/>
              <a:ext cx="28300" cy="133075"/>
            </a:xfrm>
            <a:custGeom>
              <a:rect b="b" l="l" r="r" t="t"/>
              <a:pathLst>
                <a:path extrusionOk="0" h="5323" w="1132">
                  <a:moveTo>
                    <a:pt x="274" y="0"/>
                  </a:moveTo>
                  <a:cubicBezTo>
                    <a:pt x="191" y="48"/>
                    <a:pt x="96" y="60"/>
                    <a:pt x="1" y="60"/>
                  </a:cubicBezTo>
                  <a:lnTo>
                    <a:pt x="846" y="5203"/>
                  </a:lnTo>
                  <a:lnTo>
                    <a:pt x="855" y="5273"/>
                  </a:lnTo>
                  <a:lnTo>
                    <a:pt x="855" y="5273"/>
                  </a:lnTo>
                  <a:cubicBezTo>
                    <a:pt x="858" y="5248"/>
                    <a:pt x="871" y="5226"/>
                    <a:pt x="894" y="5203"/>
                  </a:cubicBezTo>
                  <a:cubicBezTo>
                    <a:pt x="916" y="5166"/>
                    <a:pt x="963" y="5142"/>
                    <a:pt x="1009" y="5142"/>
                  </a:cubicBezTo>
                  <a:cubicBezTo>
                    <a:pt x="1036" y="5142"/>
                    <a:pt x="1062" y="5150"/>
                    <a:pt x="1084" y="5168"/>
                  </a:cubicBezTo>
                  <a:lnTo>
                    <a:pt x="1132" y="5203"/>
                  </a:lnTo>
                  <a:lnTo>
                    <a:pt x="1084" y="4930"/>
                  </a:lnTo>
                  <a:lnTo>
                    <a:pt x="274" y="0"/>
                  </a:lnTo>
                  <a:close/>
                  <a:moveTo>
                    <a:pt x="855" y="5273"/>
                  </a:moveTo>
                  <a:cubicBezTo>
                    <a:pt x="852" y="5288"/>
                    <a:pt x="853" y="5304"/>
                    <a:pt x="858" y="5322"/>
                  </a:cubicBezTo>
                  <a:lnTo>
                    <a:pt x="858" y="5299"/>
                  </a:lnTo>
                  <a:lnTo>
                    <a:pt x="855" y="5273"/>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0"/>
            <p:cNvSpPr/>
            <p:nvPr/>
          </p:nvSpPr>
          <p:spPr>
            <a:xfrm>
              <a:off x="4062400" y="1422025"/>
              <a:ext cx="82475" cy="66100"/>
            </a:xfrm>
            <a:custGeom>
              <a:rect b="b" l="l" r="r" t="t"/>
              <a:pathLst>
                <a:path extrusionOk="0" h="2644" w="3299">
                  <a:moveTo>
                    <a:pt x="84" y="1"/>
                  </a:moveTo>
                  <a:lnTo>
                    <a:pt x="1" y="298"/>
                  </a:lnTo>
                  <a:lnTo>
                    <a:pt x="3299" y="2644"/>
                  </a:lnTo>
                  <a:lnTo>
                    <a:pt x="3299" y="2299"/>
                  </a:lnTo>
                  <a:lnTo>
                    <a:pt x="8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0"/>
            <p:cNvSpPr/>
            <p:nvPr/>
          </p:nvSpPr>
          <p:spPr>
            <a:xfrm>
              <a:off x="3943925" y="1338950"/>
              <a:ext cx="113725" cy="85775"/>
            </a:xfrm>
            <a:custGeom>
              <a:rect b="b" l="l" r="r" t="t"/>
              <a:pathLst>
                <a:path extrusionOk="0" h="3431" w="4549">
                  <a:moveTo>
                    <a:pt x="152" y="0"/>
                  </a:moveTo>
                  <a:cubicBezTo>
                    <a:pt x="106" y="0"/>
                    <a:pt x="59" y="24"/>
                    <a:pt x="37" y="61"/>
                  </a:cubicBezTo>
                  <a:cubicBezTo>
                    <a:pt x="1" y="85"/>
                    <a:pt x="1" y="133"/>
                    <a:pt x="1" y="180"/>
                  </a:cubicBezTo>
                  <a:lnTo>
                    <a:pt x="1" y="192"/>
                  </a:lnTo>
                  <a:lnTo>
                    <a:pt x="1" y="204"/>
                  </a:lnTo>
                  <a:lnTo>
                    <a:pt x="1" y="216"/>
                  </a:lnTo>
                  <a:cubicBezTo>
                    <a:pt x="1" y="216"/>
                    <a:pt x="1" y="240"/>
                    <a:pt x="13" y="240"/>
                  </a:cubicBezTo>
                  <a:lnTo>
                    <a:pt x="13" y="252"/>
                  </a:lnTo>
                  <a:lnTo>
                    <a:pt x="37" y="264"/>
                  </a:lnTo>
                  <a:lnTo>
                    <a:pt x="96" y="311"/>
                  </a:lnTo>
                  <a:lnTo>
                    <a:pt x="4466" y="3431"/>
                  </a:lnTo>
                  <a:lnTo>
                    <a:pt x="4549" y="3157"/>
                  </a:lnTo>
                  <a:lnTo>
                    <a:pt x="310" y="121"/>
                  </a:lnTo>
                  <a:lnTo>
                    <a:pt x="239" y="73"/>
                  </a:lnTo>
                  <a:lnTo>
                    <a:pt x="227" y="26"/>
                  </a:lnTo>
                  <a:cubicBezTo>
                    <a:pt x="205" y="8"/>
                    <a:pt x="179" y="0"/>
                    <a:pt x="15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0"/>
            <p:cNvSpPr/>
            <p:nvPr/>
          </p:nvSpPr>
          <p:spPr>
            <a:xfrm>
              <a:off x="3988275" y="1670575"/>
              <a:ext cx="3300" cy="2400"/>
            </a:xfrm>
            <a:custGeom>
              <a:rect b="b" l="l" r="r" t="t"/>
              <a:pathLst>
                <a:path extrusionOk="0" h="96" w="132">
                  <a:moveTo>
                    <a:pt x="25" y="0"/>
                  </a:moveTo>
                  <a:lnTo>
                    <a:pt x="1" y="96"/>
                  </a:lnTo>
                  <a:cubicBezTo>
                    <a:pt x="60" y="96"/>
                    <a:pt x="120" y="72"/>
                    <a:pt x="132" y="12"/>
                  </a:cubicBezTo>
                  <a:cubicBezTo>
                    <a:pt x="108" y="12"/>
                    <a:pt x="72" y="12"/>
                    <a:pt x="2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0"/>
            <p:cNvSpPr/>
            <p:nvPr/>
          </p:nvSpPr>
          <p:spPr>
            <a:xfrm>
              <a:off x="3997500" y="1148200"/>
              <a:ext cx="147075" cy="480725"/>
            </a:xfrm>
            <a:custGeom>
              <a:rect b="b" l="l" r="r" t="t"/>
              <a:pathLst>
                <a:path extrusionOk="0" h="19229" w="5883">
                  <a:moveTo>
                    <a:pt x="5585" y="0"/>
                  </a:moveTo>
                  <a:lnTo>
                    <a:pt x="2442" y="10775"/>
                  </a:lnTo>
                  <a:lnTo>
                    <a:pt x="2358" y="11049"/>
                  </a:lnTo>
                  <a:lnTo>
                    <a:pt x="1" y="19133"/>
                  </a:lnTo>
                  <a:cubicBezTo>
                    <a:pt x="96" y="19145"/>
                    <a:pt x="191" y="19181"/>
                    <a:pt x="275" y="19229"/>
                  </a:cubicBezTo>
                  <a:lnTo>
                    <a:pt x="2597" y="11228"/>
                  </a:lnTo>
                  <a:lnTo>
                    <a:pt x="2680" y="10954"/>
                  </a:lnTo>
                  <a:lnTo>
                    <a:pt x="588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0"/>
            <p:cNvSpPr/>
            <p:nvPr/>
          </p:nvSpPr>
          <p:spPr>
            <a:xfrm>
              <a:off x="3833500" y="1736350"/>
              <a:ext cx="39925" cy="281600"/>
            </a:xfrm>
            <a:custGeom>
              <a:rect b="b" l="l" r="r" t="t"/>
              <a:pathLst>
                <a:path extrusionOk="0" h="11264" w="1597">
                  <a:moveTo>
                    <a:pt x="286" y="1"/>
                  </a:moveTo>
                  <a:cubicBezTo>
                    <a:pt x="214" y="37"/>
                    <a:pt x="148" y="53"/>
                    <a:pt x="73" y="53"/>
                  </a:cubicBezTo>
                  <a:cubicBezTo>
                    <a:pt x="50" y="53"/>
                    <a:pt x="26" y="51"/>
                    <a:pt x="1" y="48"/>
                  </a:cubicBezTo>
                  <a:lnTo>
                    <a:pt x="1" y="48"/>
                  </a:lnTo>
                  <a:lnTo>
                    <a:pt x="1310" y="11264"/>
                  </a:lnTo>
                  <a:cubicBezTo>
                    <a:pt x="1369" y="11256"/>
                    <a:pt x="1428" y="11247"/>
                    <a:pt x="1487" y="11247"/>
                  </a:cubicBezTo>
                  <a:cubicBezTo>
                    <a:pt x="1511" y="11247"/>
                    <a:pt x="1536" y="11249"/>
                    <a:pt x="1560" y="11252"/>
                  </a:cubicBezTo>
                  <a:lnTo>
                    <a:pt x="1596" y="11252"/>
                  </a:lnTo>
                  <a:lnTo>
                    <a:pt x="28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0"/>
            <p:cNvSpPr/>
            <p:nvPr/>
          </p:nvSpPr>
          <p:spPr>
            <a:xfrm>
              <a:off x="3873400" y="1667900"/>
              <a:ext cx="115500" cy="351550"/>
            </a:xfrm>
            <a:custGeom>
              <a:rect b="b" l="l" r="r" t="t"/>
              <a:pathLst>
                <a:path extrusionOk="0" h="14062" w="4620">
                  <a:moveTo>
                    <a:pt x="4358" y="0"/>
                  </a:moveTo>
                  <a:lnTo>
                    <a:pt x="0" y="14014"/>
                  </a:lnTo>
                  <a:cubicBezTo>
                    <a:pt x="36" y="14038"/>
                    <a:pt x="71" y="14038"/>
                    <a:pt x="119" y="14062"/>
                  </a:cubicBezTo>
                  <a:lnTo>
                    <a:pt x="417" y="13657"/>
                  </a:lnTo>
                  <a:lnTo>
                    <a:pt x="4596" y="226"/>
                  </a:lnTo>
                  <a:lnTo>
                    <a:pt x="4620" y="107"/>
                  </a:lnTo>
                  <a:cubicBezTo>
                    <a:pt x="4536" y="84"/>
                    <a:pt x="4441" y="60"/>
                    <a:pt x="435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0"/>
            <p:cNvSpPr/>
            <p:nvPr/>
          </p:nvSpPr>
          <p:spPr>
            <a:xfrm>
              <a:off x="4009425" y="1573825"/>
              <a:ext cx="135450" cy="64925"/>
            </a:xfrm>
            <a:custGeom>
              <a:rect b="b" l="l" r="r" t="t"/>
              <a:pathLst>
                <a:path extrusionOk="0" h="2597" w="5418">
                  <a:moveTo>
                    <a:pt x="5418" y="1"/>
                  </a:moveTo>
                  <a:lnTo>
                    <a:pt x="0" y="2358"/>
                  </a:lnTo>
                  <a:cubicBezTo>
                    <a:pt x="72" y="2442"/>
                    <a:pt x="131" y="2525"/>
                    <a:pt x="167" y="2596"/>
                  </a:cubicBezTo>
                  <a:lnTo>
                    <a:pt x="5418" y="310"/>
                  </a:lnTo>
                  <a:lnTo>
                    <a:pt x="541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0"/>
            <p:cNvSpPr/>
            <p:nvPr/>
          </p:nvSpPr>
          <p:spPr>
            <a:xfrm>
              <a:off x="3864450" y="1649725"/>
              <a:ext cx="108075" cy="53925"/>
            </a:xfrm>
            <a:custGeom>
              <a:rect b="b" l="l" r="r" t="t"/>
              <a:pathLst>
                <a:path extrusionOk="0" h="2157" w="4323">
                  <a:moveTo>
                    <a:pt x="4263" y="1"/>
                  </a:moveTo>
                  <a:lnTo>
                    <a:pt x="1" y="1870"/>
                  </a:lnTo>
                  <a:cubicBezTo>
                    <a:pt x="25" y="1966"/>
                    <a:pt x="37" y="2061"/>
                    <a:pt x="37" y="2156"/>
                  </a:cubicBezTo>
                  <a:lnTo>
                    <a:pt x="4323" y="275"/>
                  </a:lnTo>
                  <a:cubicBezTo>
                    <a:pt x="4299" y="191"/>
                    <a:pt x="4263" y="96"/>
                    <a:pt x="426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0"/>
            <p:cNvSpPr/>
            <p:nvPr/>
          </p:nvSpPr>
          <p:spPr>
            <a:xfrm>
              <a:off x="3876375" y="1648550"/>
              <a:ext cx="268500" cy="374775"/>
            </a:xfrm>
            <a:custGeom>
              <a:rect b="b" l="l" r="r" t="t"/>
              <a:pathLst>
                <a:path extrusionOk="0" h="14991" w="10740">
                  <a:moveTo>
                    <a:pt x="10740" y="0"/>
                  </a:moveTo>
                  <a:lnTo>
                    <a:pt x="298" y="14419"/>
                  </a:lnTo>
                  <a:lnTo>
                    <a:pt x="0" y="14824"/>
                  </a:lnTo>
                  <a:cubicBezTo>
                    <a:pt x="83" y="14859"/>
                    <a:pt x="155" y="14919"/>
                    <a:pt x="214" y="14990"/>
                  </a:cubicBezTo>
                  <a:lnTo>
                    <a:pt x="10740" y="477"/>
                  </a:lnTo>
                  <a:lnTo>
                    <a:pt x="1074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0"/>
            <p:cNvSpPr/>
            <p:nvPr/>
          </p:nvSpPr>
          <p:spPr>
            <a:xfrm>
              <a:off x="3970725" y="1626200"/>
              <a:ext cx="44675" cy="45050"/>
            </a:xfrm>
            <a:custGeom>
              <a:rect b="b" l="l" r="r" t="t"/>
              <a:pathLst>
                <a:path extrusionOk="0" h="1802" w="1787">
                  <a:moveTo>
                    <a:pt x="842" y="1"/>
                  </a:moveTo>
                  <a:cubicBezTo>
                    <a:pt x="463" y="1"/>
                    <a:pt x="105" y="307"/>
                    <a:pt x="12" y="728"/>
                  </a:cubicBezTo>
                  <a:cubicBezTo>
                    <a:pt x="0" y="799"/>
                    <a:pt x="0" y="882"/>
                    <a:pt x="0" y="954"/>
                  </a:cubicBezTo>
                  <a:cubicBezTo>
                    <a:pt x="0" y="1061"/>
                    <a:pt x="36" y="1144"/>
                    <a:pt x="60" y="1240"/>
                  </a:cubicBezTo>
                  <a:cubicBezTo>
                    <a:pt x="131" y="1430"/>
                    <a:pt x="262" y="1573"/>
                    <a:pt x="453" y="1680"/>
                  </a:cubicBezTo>
                  <a:cubicBezTo>
                    <a:pt x="524" y="1728"/>
                    <a:pt x="608" y="1752"/>
                    <a:pt x="715" y="1787"/>
                  </a:cubicBezTo>
                  <a:cubicBezTo>
                    <a:pt x="750" y="1787"/>
                    <a:pt x="786" y="1799"/>
                    <a:pt x="822" y="1799"/>
                  </a:cubicBezTo>
                  <a:cubicBezTo>
                    <a:pt x="844" y="1801"/>
                    <a:pt x="867" y="1802"/>
                    <a:pt x="889" y="1802"/>
                  </a:cubicBezTo>
                  <a:cubicBezTo>
                    <a:pt x="1304" y="1802"/>
                    <a:pt x="1683" y="1491"/>
                    <a:pt x="1751" y="1073"/>
                  </a:cubicBezTo>
                  <a:cubicBezTo>
                    <a:pt x="1786" y="871"/>
                    <a:pt x="1751" y="680"/>
                    <a:pt x="1679" y="525"/>
                  </a:cubicBezTo>
                  <a:cubicBezTo>
                    <a:pt x="1643" y="430"/>
                    <a:pt x="1596" y="359"/>
                    <a:pt x="1512" y="287"/>
                  </a:cubicBezTo>
                  <a:cubicBezTo>
                    <a:pt x="1453" y="228"/>
                    <a:pt x="1382" y="168"/>
                    <a:pt x="1298" y="120"/>
                  </a:cubicBezTo>
                  <a:cubicBezTo>
                    <a:pt x="1215" y="73"/>
                    <a:pt x="1120" y="49"/>
                    <a:pt x="1024" y="25"/>
                  </a:cubicBezTo>
                  <a:cubicBezTo>
                    <a:pt x="964" y="9"/>
                    <a:pt x="902" y="1"/>
                    <a:pt x="84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0"/>
            <p:cNvSpPr/>
            <p:nvPr/>
          </p:nvSpPr>
          <p:spPr>
            <a:xfrm>
              <a:off x="3799275" y="1673800"/>
              <a:ext cx="66400" cy="63775"/>
            </a:xfrm>
            <a:custGeom>
              <a:rect b="b" l="l" r="r" t="t"/>
              <a:pathLst>
                <a:path extrusionOk="0" h="2551" w="2656">
                  <a:moveTo>
                    <a:pt x="1366" y="0"/>
                  </a:moveTo>
                  <a:cubicBezTo>
                    <a:pt x="1186" y="0"/>
                    <a:pt x="1002" y="38"/>
                    <a:pt x="846" y="121"/>
                  </a:cubicBezTo>
                  <a:cubicBezTo>
                    <a:pt x="762" y="169"/>
                    <a:pt x="679" y="205"/>
                    <a:pt x="608" y="264"/>
                  </a:cubicBezTo>
                  <a:cubicBezTo>
                    <a:pt x="369" y="443"/>
                    <a:pt x="191" y="717"/>
                    <a:pt x="131" y="1038"/>
                  </a:cubicBezTo>
                  <a:cubicBezTo>
                    <a:pt x="0" y="1729"/>
                    <a:pt x="465" y="2396"/>
                    <a:pt x="1143" y="2527"/>
                  </a:cubicBezTo>
                  <a:cubicBezTo>
                    <a:pt x="1215" y="2550"/>
                    <a:pt x="1286" y="2550"/>
                    <a:pt x="1370" y="2550"/>
                  </a:cubicBezTo>
                  <a:cubicBezTo>
                    <a:pt x="1453" y="2550"/>
                    <a:pt x="1560" y="2527"/>
                    <a:pt x="1643" y="2515"/>
                  </a:cubicBezTo>
                  <a:cubicBezTo>
                    <a:pt x="2120" y="2407"/>
                    <a:pt x="2525" y="2026"/>
                    <a:pt x="2632" y="1503"/>
                  </a:cubicBezTo>
                  <a:cubicBezTo>
                    <a:pt x="2644" y="1395"/>
                    <a:pt x="2655" y="1300"/>
                    <a:pt x="2644" y="1193"/>
                  </a:cubicBezTo>
                  <a:cubicBezTo>
                    <a:pt x="2644" y="1086"/>
                    <a:pt x="2620" y="1003"/>
                    <a:pt x="2596" y="907"/>
                  </a:cubicBezTo>
                  <a:cubicBezTo>
                    <a:pt x="2489" y="502"/>
                    <a:pt x="2144" y="169"/>
                    <a:pt x="1715" y="50"/>
                  </a:cubicBezTo>
                  <a:cubicBezTo>
                    <a:pt x="1679" y="26"/>
                    <a:pt x="1655" y="26"/>
                    <a:pt x="1620" y="14"/>
                  </a:cubicBezTo>
                  <a:cubicBezTo>
                    <a:pt x="1560" y="2"/>
                    <a:pt x="1501" y="2"/>
                    <a:pt x="1441" y="2"/>
                  </a:cubicBezTo>
                  <a:cubicBezTo>
                    <a:pt x="1416" y="1"/>
                    <a:pt x="1391" y="0"/>
                    <a:pt x="136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0"/>
            <p:cNvSpPr/>
            <p:nvPr/>
          </p:nvSpPr>
          <p:spPr>
            <a:xfrm>
              <a:off x="2952150" y="1372925"/>
              <a:ext cx="24425" cy="22850"/>
            </a:xfrm>
            <a:custGeom>
              <a:rect b="b" l="l" r="r" t="t"/>
              <a:pathLst>
                <a:path extrusionOk="0" h="914" w="977">
                  <a:moveTo>
                    <a:pt x="488" y="0"/>
                  </a:moveTo>
                  <a:cubicBezTo>
                    <a:pt x="262" y="0"/>
                    <a:pt x="72" y="143"/>
                    <a:pt x="36" y="369"/>
                  </a:cubicBezTo>
                  <a:cubicBezTo>
                    <a:pt x="0" y="619"/>
                    <a:pt x="155" y="857"/>
                    <a:pt x="417" y="905"/>
                  </a:cubicBezTo>
                  <a:cubicBezTo>
                    <a:pt x="446" y="911"/>
                    <a:pt x="474" y="913"/>
                    <a:pt x="503" y="913"/>
                  </a:cubicBezTo>
                  <a:cubicBezTo>
                    <a:pt x="719" y="913"/>
                    <a:pt x="911" y="757"/>
                    <a:pt x="953" y="536"/>
                  </a:cubicBezTo>
                  <a:cubicBezTo>
                    <a:pt x="977" y="357"/>
                    <a:pt x="905" y="191"/>
                    <a:pt x="774" y="84"/>
                  </a:cubicBezTo>
                  <a:cubicBezTo>
                    <a:pt x="715" y="36"/>
                    <a:pt x="655" y="12"/>
                    <a:pt x="57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0"/>
            <p:cNvSpPr/>
            <p:nvPr/>
          </p:nvSpPr>
          <p:spPr>
            <a:xfrm>
              <a:off x="3905825" y="1180125"/>
              <a:ext cx="33975" cy="32075"/>
            </a:xfrm>
            <a:custGeom>
              <a:rect b="b" l="l" r="r" t="t"/>
              <a:pathLst>
                <a:path extrusionOk="0" h="1283" w="1359">
                  <a:moveTo>
                    <a:pt x="669" y="0"/>
                  </a:moveTo>
                  <a:cubicBezTo>
                    <a:pt x="558" y="0"/>
                    <a:pt x="445" y="29"/>
                    <a:pt x="346" y="92"/>
                  </a:cubicBezTo>
                  <a:cubicBezTo>
                    <a:pt x="263" y="128"/>
                    <a:pt x="203" y="211"/>
                    <a:pt x="144" y="283"/>
                  </a:cubicBezTo>
                  <a:cubicBezTo>
                    <a:pt x="96" y="354"/>
                    <a:pt x="48" y="426"/>
                    <a:pt x="37" y="521"/>
                  </a:cubicBezTo>
                  <a:cubicBezTo>
                    <a:pt x="1" y="699"/>
                    <a:pt x="48" y="878"/>
                    <a:pt x="144" y="1009"/>
                  </a:cubicBezTo>
                  <a:cubicBezTo>
                    <a:pt x="203" y="1104"/>
                    <a:pt x="275" y="1164"/>
                    <a:pt x="346" y="1200"/>
                  </a:cubicBezTo>
                  <a:cubicBezTo>
                    <a:pt x="406" y="1235"/>
                    <a:pt x="465" y="1259"/>
                    <a:pt x="549" y="1259"/>
                  </a:cubicBezTo>
                  <a:cubicBezTo>
                    <a:pt x="584" y="1283"/>
                    <a:pt x="632" y="1283"/>
                    <a:pt x="668" y="1283"/>
                  </a:cubicBezTo>
                  <a:cubicBezTo>
                    <a:pt x="763" y="1283"/>
                    <a:pt x="858" y="1247"/>
                    <a:pt x="941" y="1223"/>
                  </a:cubicBezTo>
                  <a:cubicBezTo>
                    <a:pt x="1120" y="1128"/>
                    <a:pt x="1263" y="961"/>
                    <a:pt x="1287" y="759"/>
                  </a:cubicBezTo>
                  <a:cubicBezTo>
                    <a:pt x="1358" y="414"/>
                    <a:pt x="1120" y="68"/>
                    <a:pt x="775" y="9"/>
                  </a:cubicBezTo>
                  <a:cubicBezTo>
                    <a:pt x="740" y="3"/>
                    <a:pt x="705" y="0"/>
                    <a:pt x="66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0"/>
            <p:cNvSpPr/>
            <p:nvPr/>
          </p:nvSpPr>
          <p:spPr>
            <a:xfrm>
              <a:off x="3663250" y="1438025"/>
              <a:ext cx="32175" cy="31950"/>
            </a:xfrm>
            <a:custGeom>
              <a:rect b="b" l="l" r="r" t="t"/>
              <a:pathLst>
                <a:path extrusionOk="0" h="1278" w="1287">
                  <a:moveTo>
                    <a:pt x="636" y="1"/>
                  </a:moveTo>
                  <a:cubicBezTo>
                    <a:pt x="545" y="1"/>
                    <a:pt x="457" y="26"/>
                    <a:pt x="381" y="51"/>
                  </a:cubicBezTo>
                  <a:cubicBezTo>
                    <a:pt x="286" y="99"/>
                    <a:pt x="215" y="158"/>
                    <a:pt x="155" y="230"/>
                  </a:cubicBezTo>
                  <a:cubicBezTo>
                    <a:pt x="95" y="289"/>
                    <a:pt x="60" y="373"/>
                    <a:pt x="36" y="456"/>
                  </a:cubicBezTo>
                  <a:cubicBezTo>
                    <a:pt x="36" y="468"/>
                    <a:pt x="24" y="504"/>
                    <a:pt x="24" y="528"/>
                  </a:cubicBezTo>
                  <a:cubicBezTo>
                    <a:pt x="0" y="611"/>
                    <a:pt x="0" y="682"/>
                    <a:pt x="24" y="742"/>
                  </a:cubicBezTo>
                  <a:cubicBezTo>
                    <a:pt x="60" y="1004"/>
                    <a:pt x="262" y="1218"/>
                    <a:pt x="548" y="1266"/>
                  </a:cubicBezTo>
                  <a:cubicBezTo>
                    <a:pt x="584" y="1274"/>
                    <a:pt x="622" y="1278"/>
                    <a:pt x="660" y="1278"/>
                  </a:cubicBezTo>
                  <a:cubicBezTo>
                    <a:pt x="737" y="1278"/>
                    <a:pt x="814" y="1262"/>
                    <a:pt x="869" y="1230"/>
                  </a:cubicBezTo>
                  <a:cubicBezTo>
                    <a:pt x="965" y="1206"/>
                    <a:pt x="1048" y="1147"/>
                    <a:pt x="1108" y="1087"/>
                  </a:cubicBezTo>
                  <a:cubicBezTo>
                    <a:pt x="1203" y="992"/>
                    <a:pt x="1262" y="873"/>
                    <a:pt x="1274" y="742"/>
                  </a:cubicBezTo>
                  <a:cubicBezTo>
                    <a:pt x="1286" y="682"/>
                    <a:pt x="1286" y="611"/>
                    <a:pt x="1274" y="551"/>
                  </a:cubicBezTo>
                  <a:cubicBezTo>
                    <a:pt x="1262" y="456"/>
                    <a:pt x="1227" y="349"/>
                    <a:pt x="1167" y="278"/>
                  </a:cubicBezTo>
                  <a:cubicBezTo>
                    <a:pt x="1119" y="206"/>
                    <a:pt x="1060" y="147"/>
                    <a:pt x="988" y="99"/>
                  </a:cubicBezTo>
                  <a:cubicBezTo>
                    <a:pt x="917" y="51"/>
                    <a:pt x="846" y="27"/>
                    <a:pt x="750" y="16"/>
                  </a:cubicBezTo>
                  <a:cubicBezTo>
                    <a:pt x="712" y="5"/>
                    <a:pt x="674" y="1"/>
                    <a:pt x="6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0"/>
            <p:cNvSpPr/>
            <p:nvPr/>
          </p:nvSpPr>
          <p:spPr>
            <a:xfrm>
              <a:off x="3771300" y="1209975"/>
              <a:ext cx="23525" cy="22375"/>
            </a:xfrm>
            <a:custGeom>
              <a:rect b="b" l="l" r="r" t="t"/>
              <a:pathLst>
                <a:path extrusionOk="0" h="895" w="941">
                  <a:moveTo>
                    <a:pt x="474" y="1"/>
                  </a:moveTo>
                  <a:cubicBezTo>
                    <a:pt x="258" y="1"/>
                    <a:pt x="56" y="167"/>
                    <a:pt x="12" y="363"/>
                  </a:cubicBezTo>
                  <a:cubicBezTo>
                    <a:pt x="12" y="398"/>
                    <a:pt x="0" y="446"/>
                    <a:pt x="0" y="470"/>
                  </a:cubicBezTo>
                  <a:cubicBezTo>
                    <a:pt x="0" y="577"/>
                    <a:pt x="48" y="660"/>
                    <a:pt x="107" y="744"/>
                  </a:cubicBezTo>
                  <a:cubicBezTo>
                    <a:pt x="167" y="779"/>
                    <a:pt x="238" y="839"/>
                    <a:pt x="334" y="875"/>
                  </a:cubicBezTo>
                  <a:cubicBezTo>
                    <a:pt x="345" y="875"/>
                    <a:pt x="357" y="887"/>
                    <a:pt x="369" y="887"/>
                  </a:cubicBezTo>
                  <a:cubicBezTo>
                    <a:pt x="409" y="891"/>
                    <a:pt x="444" y="894"/>
                    <a:pt x="477" y="894"/>
                  </a:cubicBezTo>
                  <a:cubicBezTo>
                    <a:pt x="524" y="894"/>
                    <a:pt x="566" y="889"/>
                    <a:pt x="607" y="875"/>
                  </a:cubicBezTo>
                  <a:cubicBezTo>
                    <a:pt x="762" y="815"/>
                    <a:pt x="881" y="696"/>
                    <a:pt x="893" y="529"/>
                  </a:cubicBezTo>
                  <a:cubicBezTo>
                    <a:pt x="941" y="291"/>
                    <a:pt x="774" y="53"/>
                    <a:pt x="536" y="6"/>
                  </a:cubicBezTo>
                  <a:cubicBezTo>
                    <a:pt x="515" y="2"/>
                    <a:pt x="495" y="1"/>
                    <a:pt x="47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0"/>
            <p:cNvSpPr/>
            <p:nvPr/>
          </p:nvSpPr>
          <p:spPr>
            <a:xfrm>
              <a:off x="3896300" y="1404575"/>
              <a:ext cx="24750" cy="22450"/>
            </a:xfrm>
            <a:custGeom>
              <a:rect b="b" l="l" r="r" t="t"/>
              <a:pathLst>
                <a:path extrusionOk="0" h="898" w="990">
                  <a:moveTo>
                    <a:pt x="502" y="0"/>
                  </a:moveTo>
                  <a:cubicBezTo>
                    <a:pt x="294" y="0"/>
                    <a:pt x="102" y="155"/>
                    <a:pt x="60" y="365"/>
                  </a:cubicBezTo>
                  <a:cubicBezTo>
                    <a:pt x="1" y="603"/>
                    <a:pt x="168" y="842"/>
                    <a:pt x="418" y="889"/>
                  </a:cubicBezTo>
                  <a:cubicBezTo>
                    <a:pt x="445" y="895"/>
                    <a:pt x="473" y="897"/>
                    <a:pt x="500" y="897"/>
                  </a:cubicBezTo>
                  <a:cubicBezTo>
                    <a:pt x="708" y="897"/>
                    <a:pt x="899" y="743"/>
                    <a:pt x="941" y="532"/>
                  </a:cubicBezTo>
                  <a:cubicBezTo>
                    <a:pt x="989" y="294"/>
                    <a:pt x="822" y="56"/>
                    <a:pt x="584" y="8"/>
                  </a:cubicBezTo>
                  <a:cubicBezTo>
                    <a:pt x="557" y="3"/>
                    <a:pt x="529" y="0"/>
                    <a:pt x="50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0"/>
            <p:cNvSpPr/>
            <p:nvPr/>
          </p:nvSpPr>
          <p:spPr>
            <a:xfrm>
              <a:off x="3314975" y="1411675"/>
              <a:ext cx="23550" cy="22800"/>
            </a:xfrm>
            <a:custGeom>
              <a:rect b="b" l="l" r="r" t="t"/>
              <a:pathLst>
                <a:path extrusionOk="0" h="912" w="942">
                  <a:moveTo>
                    <a:pt x="485" y="1"/>
                  </a:moveTo>
                  <a:cubicBezTo>
                    <a:pt x="456" y="1"/>
                    <a:pt x="430" y="4"/>
                    <a:pt x="406" y="10"/>
                  </a:cubicBezTo>
                  <a:cubicBezTo>
                    <a:pt x="322" y="22"/>
                    <a:pt x="227" y="81"/>
                    <a:pt x="156" y="141"/>
                  </a:cubicBezTo>
                  <a:cubicBezTo>
                    <a:pt x="96" y="200"/>
                    <a:pt x="60" y="272"/>
                    <a:pt x="49" y="367"/>
                  </a:cubicBezTo>
                  <a:cubicBezTo>
                    <a:pt x="1" y="570"/>
                    <a:pt x="108" y="772"/>
                    <a:pt x="287" y="855"/>
                  </a:cubicBezTo>
                  <a:cubicBezTo>
                    <a:pt x="334" y="867"/>
                    <a:pt x="358" y="891"/>
                    <a:pt x="406" y="903"/>
                  </a:cubicBezTo>
                  <a:cubicBezTo>
                    <a:pt x="441" y="909"/>
                    <a:pt x="474" y="912"/>
                    <a:pt x="505" y="912"/>
                  </a:cubicBezTo>
                  <a:cubicBezTo>
                    <a:pt x="537" y="912"/>
                    <a:pt x="566" y="909"/>
                    <a:pt x="596" y="903"/>
                  </a:cubicBezTo>
                  <a:cubicBezTo>
                    <a:pt x="620" y="903"/>
                    <a:pt x="632" y="891"/>
                    <a:pt x="644" y="891"/>
                  </a:cubicBezTo>
                  <a:cubicBezTo>
                    <a:pt x="739" y="831"/>
                    <a:pt x="822" y="772"/>
                    <a:pt x="870" y="677"/>
                  </a:cubicBezTo>
                  <a:cubicBezTo>
                    <a:pt x="870" y="665"/>
                    <a:pt x="882" y="653"/>
                    <a:pt x="882" y="653"/>
                  </a:cubicBezTo>
                  <a:cubicBezTo>
                    <a:pt x="906" y="605"/>
                    <a:pt x="918" y="570"/>
                    <a:pt x="930" y="534"/>
                  </a:cubicBezTo>
                  <a:cubicBezTo>
                    <a:pt x="942" y="474"/>
                    <a:pt x="942" y="427"/>
                    <a:pt x="930" y="367"/>
                  </a:cubicBezTo>
                  <a:cubicBezTo>
                    <a:pt x="918" y="296"/>
                    <a:pt x="882" y="212"/>
                    <a:pt x="834" y="153"/>
                  </a:cubicBezTo>
                  <a:cubicBezTo>
                    <a:pt x="787" y="81"/>
                    <a:pt x="680" y="22"/>
                    <a:pt x="572" y="10"/>
                  </a:cubicBezTo>
                  <a:cubicBezTo>
                    <a:pt x="543" y="4"/>
                    <a:pt x="513" y="1"/>
                    <a:pt x="48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0"/>
            <p:cNvSpPr/>
            <p:nvPr/>
          </p:nvSpPr>
          <p:spPr>
            <a:xfrm>
              <a:off x="3166450" y="1148200"/>
              <a:ext cx="18475" cy="4700"/>
            </a:xfrm>
            <a:custGeom>
              <a:rect b="b" l="l" r="r" t="t"/>
              <a:pathLst>
                <a:path extrusionOk="0" h="188" w="739">
                  <a:moveTo>
                    <a:pt x="1" y="0"/>
                  </a:moveTo>
                  <a:cubicBezTo>
                    <a:pt x="60" y="83"/>
                    <a:pt x="155" y="155"/>
                    <a:pt x="275" y="179"/>
                  </a:cubicBezTo>
                  <a:cubicBezTo>
                    <a:pt x="304" y="185"/>
                    <a:pt x="334" y="188"/>
                    <a:pt x="364" y="188"/>
                  </a:cubicBezTo>
                  <a:cubicBezTo>
                    <a:pt x="394" y="188"/>
                    <a:pt x="423" y="185"/>
                    <a:pt x="453" y="179"/>
                  </a:cubicBezTo>
                  <a:cubicBezTo>
                    <a:pt x="548" y="155"/>
                    <a:pt x="632" y="95"/>
                    <a:pt x="691" y="24"/>
                  </a:cubicBezTo>
                  <a:cubicBezTo>
                    <a:pt x="715" y="24"/>
                    <a:pt x="727" y="12"/>
                    <a:pt x="73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0"/>
            <p:cNvSpPr/>
            <p:nvPr/>
          </p:nvSpPr>
          <p:spPr>
            <a:xfrm>
              <a:off x="2536325" y="1386900"/>
              <a:ext cx="23825" cy="22275"/>
            </a:xfrm>
            <a:custGeom>
              <a:rect b="b" l="l" r="r" t="t"/>
              <a:pathLst>
                <a:path extrusionOk="0" h="891" w="953">
                  <a:moveTo>
                    <a:pt x="512" y="1"/>
                  </a:moveTo>
                  <a:cubicBezTo>
                    <a:pt x="405" y="1"/>
                    <a:pt x="322" y="25"/>
                    <a:pt x="238" y="72"/>
                  </a:cubicBezTo>
                  <a:cubicBezTo>
                    <a:pt x="143" y="132"/>
                    <a:pt x="84" y="239"/>
                    <a:pt x="48" y="358"/>
                  </a:cubicBezTo>
                  <a:cubicBezTo>
                    <a:pt x="0" y="596"/>
                    <a:pt x="167" y="834"/>
                    <a:pt x="405" y="882"/>
                  </a:cubicBezTo>
                  <a:cubicBezTo>
                    <a:pt x="432" y="887"/>
                    <a:pt x="460" y="890"/>
                    <a:pt x="487" y="890"/>
                  </a:cubicBezTo>
                  <a:cubicBezTo>
                    <a:pt x="696" y="890"/>
                    <a:pt x="887" y="735"/>
                    <a:pt x="929" y="525"/>
                  </a:cubicBezTo>
                  <a:cubicBezTo>
                    <a:pt x="953" y="370"/>
                    <a:pt x="917" y="227"/>
                    <a:pt x="810" y="120"/>
                  </a:cubicBezTo>
                  <a:cubicBezTo>
                    <a:pt x="750" y="72"/>
                    <a:pt x="655" y="37"/>
                    <a:pt x="56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0"/>
            <p:cNvSpPr/>
            <p:nvPr/>
          </p:nvSpPr>
          <p:spPr>
            <a:xfrm>
              <a:off x="3852550" y="2017750"/>
              <a:ext cx="33950" cy="31775"/>
            </a:xfrm>
            <a:custGeom>
              <a:rect b="b" l="l" r="r" t="t"/>
              <a:pathLst>
                <a:path extrusionOk="0" h="1271" w="1358">
                  <a:moveTo>
                    <a:pt x="691" y="0"/>
                  </a:moveTo>
                  <a:cubicBezTo>
                    <a:pt x="640" y="0"/>
                    <a:pt x="590" y="6"/>
                    <a:pt x="548" y="20"/>
                  </a:cubicBezTo>
                  <a:cubicBezTo>
                    <a:pt x="489" y="44"/>
                    <a:pt x="441" y="56"/>
                    <a:pt x="394" y="79"/>
                  </a:cubicBezTo>
                  <a:cubicBezTo>
                    <a:pt x="310" y="127"/>
                    <a:pt x="227" y="187"/>
                    <a:pt x="191" y="258"/>
                  </a:cubicBezTo>
                  <a:cubicBezTo>
                    <a:pt x="132" y="341"/>
                    <a:pt x="84" y="425"/>
                    <a:pt x="72" y="520"/>
                  </a:cubicBezTo>
                  <a:cubicBezTo>
                    <a:pt x="1" y="853"/>
                    <a:pt x="239" y="1199"/>
                    <a:pt x="572" y="1258"/>
                  </a:cubicBezTo>
                  <a:cubicBezTo>
                    <a:pt x="614" y="1267"/>
                    <a:pt x="655" y="1271"/>
                    <a:pt x="696" y="1271"/>
                  </a:cubicBezTo>
                  <a:cubicBezTo>
                    <a:pt x="996" y="1271"/>
                    <a:pt x="1270" y="1051"/>
                    <a:pt x="1322" y="758"/>
                  </a:cubicBezTo>
                  <a:cubicBezTo>
                    <a:pt x="1358" y="556"/>
                    <a:pt x="1310" y="365"/>
                    <a:pt x="1191" y="234"/>
                  </a:cubicBezTo>
                  <a:cubicBezTo>
                    <a:pt x="1108" y="163"/>
                    <a:pt x="1036" y="91"/>
                    <a:pt x="953" y="56"/>
                  </a:cubicBezTo>
                  <a:cubicBezTo>
                    <a:pt x="917" y="44"/>
                    <a:pt x="870" y="20"/>
                    <a:pt x="834" y="8"/>
                  </a:cubicBezTo>
                  <a:lnTo>
                    <a:pt x="798" y="8"/>
                  </a:lnTo>
                  <a:cubicBezTo>
                    <a:pt x="764" y="3"/>
                    <a:pt x="727" y="0"/>
                    <a:pt x="69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0"/>
            <p:cNvSpPr/>
            <p:nvPr/>
          </p:nvSpPr>
          <p:spPr>
            <a:xfrm>
              <a:off x="3796600" y="1402900"/>
              <a:ext cx="13700" cy="13525"/>
            </a:xfrm>
            <a:custGeom>
              <a:rect b="b" l="l" r="r" t="t"/>
              <a:pathLst>
                <a:path extrusionOk="0" h="541" w="548">
                  <a:moveTo>
                    <a:pt x="290" y="0"/>
                  </a:moveTo>
                  <a:cubicBezTo>
                    <a:pt x="164" y="0"/>
                    <a:pt x="55" y="89"/>
                    <a:pt x="12" y="206"/>
                  </a:cubicBezTo>
                  <a:lnTo>
                    <a:pt x="12" y="242"/>
                  </a:lnTo>
                  <a:cubicBezTo>
                    <a:pt x="0" y="397"/>
                    <a:pt x="72" y="528"/>
                    <a:pt x="226" y="540"/>
                  </a:cubicBezTo>
                  <a:lnTo>
                    <a:pt x="250" y="540"/>
                  </a:lnTo>
                  <a:cubicBezTo>
                    <a:pt x="259" y="540"/>
                    <a:pt x="267" y="541"/>
                    <a:pt x="276" y="541"/>
                  </a:cubicBezTo>
                  <a:cubicBezTo>
                    <a:pt x="385" y="541"/>
                    <a:pt x="480" y="471"/>
                    <a:pt x="524" y="361"/>
                  </a:cubicBezTo>
                  <a:cubicBezTo>
                    <a:pt x="524" y="349"/>
                    <a:pt x="536" y="325"/>
                    <a:pt x="536" y="313"/>
                  </a:cubicBezTo>
                  <a:cubicBezTo>
                    <a:pt x="548" y="242"/>
                    <a:pt x="536" y="170"/>
                    <a:pt x="488" y="123"/>
                  </a:cubicBezTo>
                  <a:cubicBezTo>
                    <a:pt x="476" y="99"/>
                    <a:pt x="465" y="87"/>
                    <a:pt x="453" y="63"/>
                  </a:cubicBezTo>
                  <a:cubicBezTo>
                    <a:pt x="417" y="28"/>
                    <a:pt x="369" y="16"/>
                    <a:pt x="334" y="4"/>
                  </a:cubicBezTo>
                  <a:cubicBezTo>
                    <a:pt x="319" y="1"/>
                    <a:pt x="304" y="0"/>
                    <a:pt x="29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0"/>
            <p:cNvSpPr/>
            <p:nvPr/>
          </p:nvSpPr>
          <p:spPr>
            <a:xfrm>
              <a:off x="3563825" y="1305250"/>
              <a:ext cx="12825" cy="13225"/>
            </a:xfrm>
            <a:custGeom>
              <a:rect b="b" l="l" r="r" t="t"/>
              <a:pathLst>
                <a:path extrusionOk="0" h="529" w="513">
                  <a:moveTo>
                    <a:pt x="253" y="0"/>
                  </a:moveTo>
                  <a:cubicBezTo>
                    <a:pt x="208" y="0"/>
                    <a:pt x="161" y="13"/>
                    <a:pt x="108" y="40"/>
                  </a:cubicBezTo>
                  <a:cubicBezTo>
                    <a:pt x="60" y="64"/>
                    <a:pt x="12" y="124"/>
                    <a:pt x="1" y="219"/>
                  </a:cubicBezTo>
                  <a:lnTo>
                    <a:pt x="1" y="338"/>
                  </a:lnTo>
                  <a:lnTo>
                    <a:pt x="1" y="350"/>
                  </a:lnTo>
                  <a:cubicBezTo>
                    <a:pt x="24" y="433"/>
                    <a:pt x="96" y="516"/>
                    <a:pt x="191" y="528"/>
                  </a:cubicBezTo>
                  <a:lnTo>
                    <a:pt x="298" y="528"/>
                  </a:lnTo>
                  <a:cubicBezTo>
                    <a:pt x="322" y="516"/>
                    <a:pt x="370" y="505"/>
                    <a:pt x="393" y="481"/>
                  </a:cubicBezTo>
                  <a:cubicBezTo>
                    <a:pt x="441" y="445"/>
                    <a:pt x="489" y="397"/>
                    <a:pt x="501" y="326"/>
                  </a:cubicBezTo>
                  <a:cubicBezTo>
                    <a:pt x="513" y="266"/>
                    <a:pt x="501" y="183"/>
                    <a:pt x="477" y="147"/>
                  </a:cubicBezTo>
                  <a:cubicBezTo>
                    <a:pt x="441" y="88"/>
                    <a:pt x="370" y="28"/>
                    <a:pt x="298" y="4"/>
                  </a:cubicBezTo>
                  <a:cubicBezTo>
                    <a:pt x="283" y="2"/>
                    <a:pt x="268" y="0"/>
                    <a:pt x="25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0"/>
            <p:cNvSpPr/>
            <p:nvPr/>
          </p:nvSpPr>
          <p:spPr>
            <a:xfrm>
              <a:off x="3679325" y="1251700"/>
              <a:ext cx="13400" cy="13375"/>
            </a:xfrm>
            <a:custGeom>
              <a:rect b="b" l="l" r="r" t="t"/>
              <a:pathLst>
                <a:path extrusionOk="0" h="535" w="536">
                  <a:moveTo>
                    <a:pt x="290" y="0"/>
                  </a:moveTo>
                  <a:cubicBezTo>
                    <a:pt x="155" y="0"/>
                    <a:pt x="46" y="99"/>
                    <a:pt x="24" y="218"/>
                  </a:cubicBezTo>
                  <a:cubicBezTo>
                    <a:pt x="0" y="289"/>
                    <a:pt x="24" y="349"/>
                    <a:pt x="48" y="408"/>
                  </a:cubicBezTo>
                  <a:cubicBezTo>
                    <a:pt x="95" y="468"/>
                    <a:pt x="155" y="515"/>
                    <a:pt x="226" y="527"/>
                  </a:cubicBezTo>
                  <a:cubicBezTo>
                    <a:pt x="248" y="532"/>
                    <a:pt x="270" y="535"/>
                    <a:pt x="291" y="535"/>
                  </a:cubicBezTo>
                  <a:cubicBezTo>
                    <a:pt x="416" y="535"/>
                    <a:pt x="516" y="447"/>
                    <a:pt x="536" y="325"/>
                  </a:cubicBezTo>
                  <a:lnTo>
                    <a:pt x="536" y="206"/>
                  </a:lnTo>
                  <a:cubicBezTo>
                    <a:pt x="512" y="111"/>
                    <a:pt x="441" y="39"/>
                    <a:pt x="334" y="3"/>
                  </a:cubicBezTo>
                  <a:cubicBezTo>
                    <a:pt x="319" y="1"/>
                    <a:pt x="304" y="0"/>
                    <a:pt x="29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0"/>
            <p:cNvSpPr/>
            <p:nvPr/>
          </p:nvSpPr>
          <p:spPr>
            <a:xfrm>
              <a:off x="3144725" y="1163875"/>
              <a:ext cx="14600" cy="13400"/>
            </a:xfrm>
            <a:custGeom>
              <a:rect b="b" l="l" r="r" t="t"/>
              <a:pathLst>
                <a:path extrusionOk="0" h="536" w="584">
                  <a:moveTo>
                    <a:pt x="294" y="0"/>
                  </a:moveTo>
                  <a:cubicBezTo>
                    <a:pt x="163" y="0"/>
                    <a:pt x="57" y="81"/>
                    <a:pt x="36" y="218"/>
                  </a:cubicBezTo>
                  <a:cubicBezTo>
                    <a:pt x="1" y="361"/>
                    <a:pt x="96" y="504"/>
                    <a:pt x="239" y="528"/>
                  </a:cubicBezTo>
                  <a:cubicBezTo>
                    <a:pt x="261" y="533"/>
                    <a:pt x="282" y="535"/>
                    <a:pt x="303" y="535"/>
                  </a:cubicBezTo>
                  <a:cubicBezTo>
                    <a:pt x="429" y="535"/>
                    <a:pt x="528" y="448"/>
                    <a:pt x="548" y="326"/>
                  </a:cubicBezTo>
                  <a:cubicBezTo>
                    <a:pt x="584" y="171"/>
                    <a:pt x="489" y="40"/>
                    <a:pt x="346" y="4"/>
                  </a:cubicBezTo>
                  <a:cubicBezTo>
                    <a:pt x="328" y="1"/>
                    <a:pt x="311" y="0"/>
                    <a:pt x="29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0"/>
            <p:cNvSpPr/>
            <p:nvPr/>
          </p:nvSpPr>
          <p:spPr>
            <a:xfrm>
              <a:off x="3218550" y="1236775"/>
              <a:ext cx="14300" cy="13050"/>
            </a:xfrm>
            <a:custGeom>
              <a:rect b="b" l="l" r="r" t="t"/>
              <a:pathLst>
                <a:path extrusionOk="0" h="522" w="572">
                  <a:moveTo>
                    <a:pt x="284" y="1"/>
                  </a:moveTo>
                  <a:cubicBezTo>
                    <a:pt x="173" y="1"/>
                    <a:pt x="78" y="69"/>
                    <a:pt x="36" y="184"/>
                  </a:cubicBezTo>
                  <a:cubicBezTo>
                    <a:pt x="36" y="207"/>
                    <a:pt x="24" y="219"/>
                    <a:pt x="24" y="219"/>
                  </a:cubicBezTo>
                  <a:cubicBezTo>
                    <a:pt x="0" y="350"/>
                    <a:pt x="84" y="481"/>
                    <a:pt x="238" y="517"/>
                  </a:cubicBezTo>
                  <a:cubicBezTo>
                    <a:pt x="255" y="520"/>
                    <a:pt x="272" y="521"/>
                    <a:pt x="289" y="521"/>
                  </a:cubicBezTo>
                  <a:cubicBezTo>
                    <a:pt x="343" y="521"/>
                    <a:pt x="395" y="506"/>
                    <a:pt x="441" y="469"/>
                  </a:cubicBezTo>
                  <a:cubicBezTo>
                    <a:pt x="488" y="422"/>
                    <a:pt x="536" y="386"/>
                    <a:pt x="548" y="303"/>
                  </a:cubicBezTo>
                  <a:cubicBezTo>
                    <a:pt x="572" y="172"/>
                    <a:pt x="488" y="41"/>
                    <a:pt x="357" y="5"/>
                  </a:cubicBezTo>
                  <a:lnTo>
                    <a:pt x="334" y="5"/>
                  </a:lnTo>
                  <a:cubicBezTo>
                    <a:pt x="317" y="2"/>
                    <a:pt x="300" y="1"/>
                    <a:pt x="28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0"/>
            <p:cNvSpPr/>
            <p:nvPr/>
          </p:nvSpPr>
          <p:spPr>
            <a:xfrm>
              <a:off x="3135200" y="1280250"/>
              <a:ext cx="13725" cy="13400"/>
            </a:xfrm>
            <a:custGeom>
              <a:rect b="b" l="l" r="r" t="t"/>
              <a:pathLst>
                <a:path extrusionOk="0" h="536" w="549">
                  <a:moveTo>
                    <a:pt x="277" y="0"/>
                  </a:moveTo>
                  <a:cubicBezTo>
                    <a:pt x="158" y="0"/>
                    <a:pt x="34" y="81"/>
                    <a:pt x="12" y="219"/>
                  </a:cubicBezTo>
                  <a:lnTo>
                    <a:pt x="12" y="242"/>
                  </a:lnTo>
                  <a:cubicBezTo>
                    <a:pt x="1" y="385"/>
                    <a:pt x="84" y="504"/>
                    <a:pt x="215" y="528"/>
                  </a:cubicBezTo>
                  <a:cubicBezTo>
                    <a:pt x="237" y="533"/>
                    <a:pt x="259" y="536"/>
                    <a:pt x="280" y="536"/>
                  </a:cubicBezTo>
                  <a:cubicBezTo>
                    <a:pt x="405" y="536"/>
                    <a:pt x="506" y="448"/>
                    <a:pt x="536" y="326"/>
                  </a:cubicBezTo>
                  <a:cubicBezTo>
                    <a:pt x="548" y="207"/>
                    <a:pt x="501" y="100"/>
                    <a:pt x="393" y="40"/>
                  </a:cubicBezTo>
                  <a:cubicBezTo>
                    <a:pt x="370" y="28"/>
                    <a:pt x="358" y="4"/>
                    <a:pt x="322" y="4"/>
                  </a:cubicBezTo>
                  <a:cubicBezTo>
                    <a:pt x="307" y="2"/>
                    <a:pt x="292" y="0"/>
                    <a:pt x="27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6" name="Google Shape;1236;p10"/>
          <p:cNvSpPr txBox="1"/>
          <p:nvPr>
            <p:ph type="title"/>
          </p:nvPr>
        </p:nvSpPr>
        <p:spPr>
          <a:xfrm>
            <a:off x="768725" y="2303700"/>
            <a:ext cx="4089600" cy="22098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1237" name="Google Shape;1237;p10"/>
          <p:cNvGrpSpPr/>
          <p:nvPr/>
        </p:nvGrpSpPr>
        <p:grpSpPr>
          <a:xfrm rot="10800000">
            <a:off x="-12" y="-3"/>
            <a:ext cx="3941609" cy="1021956"/>
            <a:chOff x="2582150" y="3714800"/>
            <a:chExt cx="2689050" cy="697200"/>
          </a:xfrm>
        </p:grpSpPr>
        <p:sp>
          <p:nvSpPr>
            <p:cNvPr id="1238" name="Google Shape;1238;p10"/>
            <p:cNvSpPr/>
            <p:nvPr/>
          </p:nvSpPr>
          <p:spPr>
            <a:xfrm>
              <a:off x="3636750" y="4402150"/>
              <a:ext cx="25" cy="25"/>
            </a:xfrm>
            <a:custGeom>
              <a:rect b="b" l="l" r="r" t="t"/>
              <a:pathLst>
                <a:path extrusionOk="0" h="1" w="1">
                  <a:moveTo>
                    <a:pt x="1"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0"/>
            <p:cNvSpPr/>
            <p:nvPr/>
          </p:nvSpPr>
          <p:spPr>
            <a:xfrm>
              <a:off x="3640625" y="4406925"/>
              <a:ext cx="19375" cy="4475"/>
            </a:xfrm>
            <a:custGeom>
              <a:rect b="b" l="l" r="r" t="t"/>
              <a:pathLst>
                <a:path extrusionOk="0" h="179" w="775">
                  <a:moveTo>
                    <a:pt x="393" y="0"/>
                  </a:moveTo>
                  <a:lnTo>
                    <a:pt x="36" y="108"/>
                  </a:lnTo>
                  <a:lnTo>
                    <a:pt x="0" y="179"/>
                  </a:lnTo>
                  <a:lnTo>
                    <a:pt x="774" y="179"/>
                  </a:lnTo>
                  <a:lnTo>
                    <a:pt x="39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0"/>
            <p:cNvSpPr/>
            <p:nvPr/>
          </p:nvSpPr>
          <p:spPr>
            <a:xfrm>
              <a:off x="3634075" y="4403950"/>
              <a:ext cx="25" cy="625"/>
            </a:xfrm>
            <a:custGeom>
              <a:rect b="b" l="l" r="r" t="t"/>
              <a:pathLst>
                <a:path extrusionOk="0" h="25" w="1">
                  <a:moveTo>
                    <a:pt x="0" y="24"/>
                  </a:moveTo>
                  <a:lnTo>
                    <a:pt x="0" y="24"/>
                  </a:lnTo>
                  <a:lnTo>
                    <a:pt x="0" y="24"/>
                  </a:ln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0"/>
            <p:cNvSpPr/>
            <p:nvPr/>
          </p:nvSpPr>
          <p:spPr>
            <a:xfrm>
              <a:off x="3635275" y="4403050"/>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0"/>
            <p:cNvSpPr/>
            <p:nvPr/>
          </p:nvSpPr>
          <p:spPr>
            <a:xfrm>
              <a:off x="3746875" y="4334600"/>
              <a:ext cx="142325" cy="46150"/>
            </a:xfrm>
            <a:custGeom>
              <a:rect b="b" l="l" r="r" t="t"/>
              <a:pathLst>
                <a:path extrusionOk="0" h="1846" w="5693">
                  <a:moveTo>
                    <a:pt x="5418" y="0"/>
                  </a:moveTo>
                  <a:lnTo>
                    <a:pt x="1" y="1488"/>
                  </a:lnTo>
                  <a:lnTo>
                    <a:pt x="1" y="1846"/>
                  </a:lnTo>
                  <a:lnTo>
                    <a:pt x="5692" y="262"/>
                  </a:lnTo>
                  <a:lnTo>
                    <a:pt x="541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0"/>
            <p:cNvSpPr/>
            <p:nvPr/>
          </p:nvSpPr>
          <p:spPr>
            <a:xfrm>
              <a:off x="3891850" y="4256600"/>
              <a:ext cx="273575" cy="81875"/>
            </a:xfrm>
            <a:custGeom>
              <a:rect b="b" l="l" r="r" t="t"/>
              <a:pathLst>
                <a:path extrusionOk="0" h="3275" w="10943">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0"/>
            <p:cNvSpPr/>
            <p:nvPr/>
          </p:nvSpPr>
          <p:spPr>
            <a:xfrm>
              <a:off x="3634375" y="4403350"/>
              <a:ext cx="325" cy="325"/>
            </a:xfrm>
            <a:custGeom>
              <a:rect b="b" l="l" r="r" t="t"/>
              <a:pathLst>
                <a:path extrusionOk="0" h="13" w="13">
                  <a:moveTo>
                    <a:pt x="0" y="12"/>
                  </a:move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0"/>
            <p:cNvSpPr/>
            <p:nvPr/>
          </p:nvSpPr>
          <p:spPr>
            <a:xfrm>
              <a:off x="3635275" y="4402450"/>
              <a:ext cx="300" cy="625"/>
            </a:xfrm>
            <a:custGeom>
              <a:rect b="b" l="l" r="r" t="t"/>
              <a:pathLst>
                <a:path extrusionOk="0" h="25" w="12">
                  <a:moveTo>
                    <a:pt x="12" y="1"/>
                  </a:moveTo>
                  <a:cubicBezTo>
                    <a:pt x="12" y="1"/>
                    <a:pt x="0" y="25"/>
                    <a:pt x="12" y="1"/>
                  </a:cubicBezTo>
                  <a:lnTo>
                    <a:pt x="0" y="25"/>
                  </a:lnTo>
                  <a:lnTo>
                    <a:pt x="0" y="25"/>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0"/>
            <p:cNvSpPr/>
            <p:nvPr/>
          </p:nvSpPr>
          <p:spPr>
            <a:xfrm>
              <a:off x="3636750" y="4373575"/>
              <a:ext cx="101825" cy="35750"/>
            </a:xfrm>
            <a:custGeom>
              <a:rect b="b" l="l" r="r" t="t"/>
              <a:pathLst>
                <a:path extrusionOk="0" h="1430" w="4073">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0"/>
            <p:cNvSpPr/>
            <p:nvPr/>
          </p:nvSpPr>
          <p:spPr>
            <a:xfrm>
              <a:off x="3635850" y="4402150"/>
              <a:ext cx="925" cy="325"/>
            </a:xfrm>
            <a:custGeom>
              <a:rect b="b" l="l" r="r" t="t"/>
              <a:pathLst>
                <a:path extrusionOk="0" h="13" w="37">
                  <a:moveTo>
                    <a:pt x="37" y="1"/>
                  </a:moveTo>
                  <a:cubicBezTo>
                    <a:pt x="13" y="1"/>
                    <a:pt x="1" y="1"/>
                    <a:pt x="1" y="13"/>
                  </a:cubicBezTo>
                  <a:cubicBezTo>
                    <a:pt x="1" y="13"/>
                    <a:pt x="13" y="1"/>
                    <a:pt x="3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0"/>
            <p:cNvSpPr/>
            <p:nvPr/>
          </p:nvSpPr>
          <p:spPr>
            <a:xfrm>
              <a:off x="3634075" y="4403950"/>
              <a:ext cx="325" cy="925"/>
            </a:xfrm>
            <a:custGeom>
              <a:rect b="b" l="l" r="r" t="t"/>
              <a:pathLst>
                <a:path extrusionOk="0" h="37" w="13">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0"/>
            <p:cNvSpPr/>
            <p:nvPr/>
          </p:nvSpPr>
          <p:spPr>
            <a:xfrm>
              <a:off x="2599425" y="4199450"/>
              <a:ext cx="104800" cy="112250"/>
            </a:xfrm>
            <a:custGeom>
              <a:rect b="b" l="l" r="r" t="t"/>
              <a:pathLst>
                <a:path extrusionOk="0" h="4490" w="4192">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0"/>
            <p:cNvSpPr/>
            <p:nvPr/>
          </p:nvSpPr>
          <p:spPr>
            <a:xfrm>
              <a:off x="2778900" y="4187850"/>
              <a:ext cx="124150" cy="53600"/>
            </a:xfrm>
            <a:custGeom>
              <a:rect b="b" l="l" r="r" t="t"/>
              <a:pathLst>
                <a:path extrusionOk="0" h="2144" w="4966">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0"/>
            <p:cNvSpPr/>
            <p:nvPr/>
          </p:nvSpPr>
          <p:spPr>
            <a:xfrm>
              <a:off x="2905125" y="4188150"/>
              <a:ext cx="900" cy="625"/>
            </a:xfrm>
            <a:custGeom>
              <a:rect b="b" l="l" r="r" t="t"/>
              <a:pathLst>
                <a:path extrusionOk="0" h="25" w="36">
                  <a:moveTo>
                    <a:pt x="0" y="0"/>
                  </a:moveTo>
                  <a:cubicBezTo>
                    <a:pt x="12" y="0"/>
                    <a:pt x="12" y="24"/>
                    <a:pt x="36" y="24"/>
                  </a:cubicBezTo>
                  <a:cubicBezTo>
                    <a:pt x="12" y="24"/>
                    <a:pt x="12"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0"/>
            <p:cNvSpPr/>
            <p:nvPr/>
          </p:nvSpPr>
          <p:spPr>
            <a:xfrm>
              <a:off x="2903925" y="4187850"/>
              <a:ext cx="925" cy="25"/>
            </a:xfrm>
            <a:custGeom>
              <a:rect b="b" l="l" r="r" t="t"/>
              <a:pathLst>
                <a:path extrusionOk="0" h="1" w="37">
                  <a:moveTo>
                    <a:pt x="0" y="0"/>
                  </a:move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0"/>
            <p:cNvSpPr/>
            <p:nvPr/>
          </p:nvSpPr>
          <p:spPr>
            <a:xfrm>
              <a:off x="2903325" y="4187850"/>
              <a:ext cx="625" cy="25"/>
            </a:xfrm>
            <a:custGeom>
              <a:rect b="b" l="l" r="r" t="t"/>
              <a:pathLst>
                <a:path extrusionOk="0" h="1" w="25">
                  <a:moveTo>
                    <a:pt x="1" y="0"/>
                  </a:move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0"/>
            <p:cNvSpPr/>
            <p:nvPr/>
          </p:nvSpPr>
          <p:spPr>
            <a:xfrm>
              <a:off x="2906000" y="4188750"/>
              <a:ext cx="25" cy="25"/>
            </a:xfrm>
            <a:custGeom>
              <a:rect b="b" l="l" r="r" t="t"/>
              <a:pathLst>
                <a:path extrusionOk="0" h="1" w="1">
                  <a:moveTo>
                    <a:pt x="1" y="0"/>
                  </a:move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0"/>
            <p:cNvSpPr/>
            <p:nvPr/>
          </p:nvSpPr>
          <p:spPr>
            <a:xfrm>
              <a:off x="2898575" y="4188150"/>
              <a:ext cx="179200" cy="127725"/>
            </a:xfrm>
            <a:custGeom>
              <a:rect b="b" l="l" r="r" t="t"/>
              <a:pathLst>
                <a:path extrusionOk="0" h="5109" w="7168">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0"/>
            <p:cNvSpPr/>
            <p:nvPr/>
          </p:nvSpPr>
          <p:spPr>
            <a:xfrm>
              <a:off x="2605375" y="4242625"/>
              <a:ext cx="151825" cy="76225"/>
            </a:xfrm>
            <a:custGeom>
              <a:rect b="b" l="l" r="r" t="t"/>
              <a:pathLst>
                <a:path extrusionOk="0" h="3049" w="6073">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0"/>
            <p:cNvSpPr/>
            <p:nvPr/>
          </p:nvSpPr>
          <p:spPr>
            <a:xfrm>
              <a:off x="2768500" y="4252150"/>
              <a:ext cx="210450" cy="159250"/>
            </a:xfrm>
            <a:custGeom>
              <a:rect b="b" l="l" r="r" t="t"/>
              <a:pathLst>
                <a:path extrusionOk="0" h="6370" w="8418">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0"/>
            <p:cNvSpPr/>
            <p:nvPr/>
          </p:nvSpPr>
          <p:spPr>
            <a:xfrm>
              <a:off x="2694975" y="4191125"/>
              <a:ext cx="62225" cy="54200"/>
            </a:xfrm>
            <a:custGeom>
              <a:rect b="b" l="l" r="r" t="t"/>
              <a:pathLst>
                <a:path extrusionOk="0" h="2168" w="2489">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0"/>
            <p:cNvSpPr/>
            <p:nvPr/>
          </p:nvSpPr>
          <p:spPr>
            <a:xfrm>
              <a:off x="3016725" y="4319125"/>
              <a:ext cx="67000" cy="92275"/>
            </a:xfrm>
            <a:custGeom>
              <a:rect b="b" l="l" r="r" t="t"/>
              <a:pathLst>
                <a:path extrusionOk="0" h="3691" w="268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0"/>
            <p:cNvSpPr/>
            <p:nvPr/>
          </p:nvSpPr>
          <p:spPr>
            <a:xfrm>
              <a:off x="3084000" y="4036650"/>
              <a:ext cx="186075" cy="275050"/>
            </a:xfrm>
            <a:custGeom>
              <a:rect b="b" l="l" r="r" t="t"/>
              <a:pathLst>
                <a:path extrusionOk="0" h="11002" w="7443">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0"/>
            <p:cNvSpPr/>
            <p:nvPr/>
          </p:nvSpPr>
          <p:spPr>
            <a:xfrm>
              <a:off x="3088475" y="4311375"/>
              <a:ext cx="161950" cy="100025"/>
            </a:xfrm>
            <a:custGeom>
              <a:rect b="b" l="l" r="r" t="t"/>
              <a:pathLst>
                <a:path extrusionOk="0" h="4001" w="6478">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0"/>
            <p:cNvSpPr/>
            <p:nvPr/>
          </p:nvSpPr>
          <p:spPr>
            <a:xfrm>
              <a:off x="3271525" y="4040200"/>
              <a:ext cx="47350" cy="371200"/>
            </a:xfrm>
            <a:custGeom>
              <a:rect b="b" l="l" r="r" t="t"/>
              <a:pathLst>
                <a:path extrusionOk="0" h="14848" w="1894">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0"/>
            <p:cNvSpPr/>
            <p:nvPr/>
          </p:nvSpPr>
          <p:spPr>
            <a:xfrm>
              <a:off x="3632275" y="4401925"/>
              <a:ext cx="10750" cy="9475"/>
            </a:xfrm>
            <a:custGeom>
              <a:rect b="b" l="l" r="r" t="t"/>
              <a:pathLst>
                <a:path extrusionOk="0" h="379" w="43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0"/>
            <p:cNvSpPr/>
            <p:nvPr/>
          </p:nvSpPr>
          <p:spPr>
            <a:xfrm>
              <a:off x="3737350" y="4195300"/>
              <a:ext cx="14325" cy="216100"/>
            </a:xfrm>
            <a:custGeom>
              <a:rect b="b" l="l" r="r" t="t"/>
              <a:pathLst>
                <a:path extrusionOk="0" h="8644" w="573">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0"/>
            <p:cNvSpPr/>
            <p:nvPr/>
          </p:nvSpPr>
          <p:spPr>
            <a:xfrm>
              <a:off x="4021625" y="4264050"/>
              <a:ext cx="149750" cy="147350"/>
            </a:xfrm>
            <a:custGeom>
              <a:rect b="b" l="l" r="r" t="t"/>
              <a:pathLst>
                <a:path extrusionOk="0" h="5894" w="599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0"/>
            <p:cNvSpPr/>
            <p:nvPr/>
          </p:nvSpPr>
          <p:spPr>
            <a:xfrm>
              <a:off x="4484475" y="4346500"/>
              <a:ext cx="96475" cy="64900"/>
            </a:xfrm>
            <a:custGeom>
              <a:rect b="b" l="l" r="r" t="t"/>
              <a:pathLst>
                <a:path extrusionOk="0" h="2596" w="3859">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0"/>
            <p:cNvSpPr/>
            <p:nvPr/>
          </p:nvSpPr>
          <p:spPr>
            <a:xfrm>
              <a:off x="3743025" y="4194700"/>
              <a:ext cx="230700" cy="216425"/>
            </a:xfrm>
            <a:custGeom>
              <a:rect b="b" l="l" r="r" t="t"/>
              <a:pathLst>
                <a:path extrusionOk="0" h="8657" w="9228">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0"/>
            <p:cNvSpPr/>
            <p:nvPr/>
          </p:nvSpPr>
          <p:spPr>
            <a:xfrm>
              <a:off x="4185325" y="4269100"/>
              <a:ext cx="69975" cy="142300"/>
            </a:xfrm>
            <a:custGeom>
              <a:rect b="b" l="l" r="r" t="t"/>
              <a:pathLst>
                <a:path extrusionOk="0" h="5692" w="2799">
                  <a:moveTo>
                    <a:pt x="1" y="1"/>
                  </a:moveTo>
                  <a:lnTo>
                    <a:pt x="2430" y="5692"/>
                  </a:lnTo>
                  <a:lnTo>
                    <a:pt x="2799" y="5692"/>
                  </a:lnTo>
                  <a:lnTo>
                    <a:pt x="572" y="465"/>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0"/>
            <p:cNvSpPr/>
            <p:nvPr/>
          </p:nvSpPr>
          <p:spPr>
            <a:xfrm>
              <a:off x="4174625" y="4240475"/>
              <a:ext cx="9550" cy="5725"/>
            </a:xfrm>
            <a:custGeom>
              <a:rect b="b" l="l" r="r" t="t"/>
              <a:pathLst>
                <a:path extrusionOk="0" h="229" w="382">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0"/>
            <p:cNvSpPr/>
            <p:nvPr/>
          </p:nvSpPr>
          <p:spPr>
            <a:xfrm>
              <a:off x="4599075" y="4353050"/>
              <a:ext cx="37825" cy="58350"/>
            </a:xfrm>
            <a:custGeom>
              <a:rect b="b" l="l" r="r" t="t"/>
              <a:pathLst>
                <a:path extrusionOk="0" h="2334" w="1513">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0"/>
            <p:cNvSpPr/>
            <p:nvPr/>
          </p:nvSpPr>
          <p:spPr>
            <a:xfrm>
              <a:off x="4185025" y="4263750"/>
              <a:ext cx="182500" cy="147650"/>
            </a:xfrm>
            <a:custGeom>
              <a:rect b="b" l="l" r="r" t="t"/>
              <a:pathLst>
                <a:path extrusionOk="0" h="5906" w="730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0"/>
            <p:cNvSpPr/>
            <p:nvPr/>
          </p:nvSpPr>
          <p:spPr>
            <a:xfrm>
              <a:off x="4189800" y="4255125"/>
              <a:ext cx="386375" cy="83950"/>
            </a:xfrm>
            <a:custGeom>
              <a:rect b="b" l="l" r="r" t="t"/>
              <a:pathLst>
                <a:path extrusionOk="0" h="3358" w="15455">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0"/>
            <p:cNvSpPr/>
            <p:nvPr/>
          </p:nvSpPr>
          <p:spPr>
            <a:xfrm>
              <a:off x="4185925" y="3740775"/>
              <a:ext cx="804900" cy="513475"/>
            </a:xfrm>
            <a:custGeom>
              <a:rect b="b" l="l" r="r" t="t"/>
              <a:pathLst>
                <a:path extrusionOk="0" h="20539" w="32196">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0"/>
            <p:cNvSpPr/>
            <p:nvPr/>
          </p:nvSpPr>
          <p:spPr>
            <a:xfrm>
              <a:off x="4604725" y="4122375"/>
              <a:ext cx="224450" cy="207175"/>
            </a:xfrm>
            <a:custGeom>
              <a:rect b="b" l="l" r="r" t="t"/>
              <a:pathLst>
                <a:path extrusionOk="0" h="8287" w="8978">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0"/>
            <p:cNvSpPr/>
            <p:nvPr/>
          </p:nvSpPr>
          <p:spPr>
            <a:xfrm>
              <a:off x="4727950" y="4136950"/>
              <a:ext cx="125650" cy="274450"/>
            </a:xfrm>
            <a:custGeom>
              <a:rect b="b" l="l" r="r" t="t"/>
              <a:pathLst>
                <a:path extrusionOk="0" h="10978" w="5026">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0"/>
            <p:cNvSpPr/>
            <p:nvPr/>
          </p:nvSpPr>
          <p:spPr>
            <a:xfrm>
              <a:off x="4605925" y="4346200"/>
              <a:ext cx="86650" cy="65200"/>
            </a:xfrm>
            <a:custGeom>
              <a:rect b="b" l="l" r="r" t="t"/>
              <a:pathLst>
                <a:path extrusionOk="0" h="2608" w="3466">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0"/>
            <p:cNvSpPr/>
            <p:nvPr/>
          </p:nvSpPr>
          <p:spPr>
            <a:xfrm>
              <a:off x="5016400" y="4244400"/>
              <a:ext cx="9250" cy="167000"/>
            </a:xfrm>
            <a:custGeom>
              <a:rect b="b" l="l" r="r" t="t"/>
              <a:pathLst>
                <a:path extrusionOk="0" h="6680" w="37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0"/>
            <p:cNvSpPr/>
            <p:nvPr/>
          </p:nvSpPr>
          <p:spPr>
            <a:xfrm>
              <a:off x="5021450" y="4188150"/>
              <a:ext cx="3300" cy="3900"/>
            </a:xfrm>
            <a:custGeom>
              <a:rect b="b" l="l" r="r" t="t"/>
              <a:pathLst>
                <a:path extrusionOk="0" h="156" w="132">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0"/>
            <p:cNvSpPr/>
            <p:nvPr/>
          </p:nvSpPr>
          <p:spPr>
            <a:xfrm>
              <a:off x="4864275" y="3750900"/>
              <a:ext cx="138450" cy="315225"/>
            </a:xfrm>
            <a:custGeom>
              <a:rect b="b" l="l" r="r" t="t"/>
              <a:pathLst>
                <a:path extrusionOk="0" h="12609" w="5538">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0"/>
            <p:cNvSpPr/>
            <p:nvPr/>
          </p:nvSpPr>
          <p:spPr>
            <a:xfrm>
              <a:off x="5003300" y="3753275"/>
              <a:ext cx="18175" cy="439050"/>
            </a:xfrm>
            <a:custGeom>
              <a:rect b="b" l="l" r="r" t="t"/>
              <a:pathLst>
                <a:path extrusionOk="0" h="17562" w="727">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0"/>
            <p:cNvSpPr/>
            <p:nvPr/>
          </p:nvSpPr>
          <p:spPr>
            <a:xfrm>
              <a:off x="4886325" y="4112250"/>
              <a:ext cx="111625" cy="96750"/>
            </a:xfrm>
            <a:custGeom>
              <a:rect b="b" l="l" r="r" t="t"/>
              <a:pathLst>
                <a:path extrusionOk="0" h="3870" w="4465">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0"/>
            <p:cNvSpPr/>
            <p:nvPr/>
          </p:nvSpPr>
          <p:spPr>
            <a:xfrm>
              <a:off x="5032450" y="4235775"/>
              <a:ext cx="207800" cy="173550"/>
            </a:xfrm>
            <a:custGeom>
              <a:rect b="b" l="l" r="r" t="t"/>
              <a:pathLst>
                <a:path extrusionOk="0" h="6942" w="8312">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0"/>
            <p:cNvSpPr/>
            <p:nvPr/>
          </p:nvSpPr>
          <p:spPr>
            <a:xfrm>
              <a:off x="5006875" y="3750000"/>
              <a:ext cx="242600" cy="651600"/>
            </a:xfrm>
            <a:custGeom>
              <a:rect b="b" l="l" r="r" t="t"/>
              <a:pathLst>
                <a:path extrusionOk="0" h="26064" w="9704">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0"/>
            <p:cNvSpPr/>
            <p:nvPr/>
          </p:nvSpPr>
          <p:spPr>
            <a:xfrm>
              <a:off x="4991100" y="4191000"/>
              <a:ext cx="56575" cy="53975"/>
            </a:xfrm>
            <a:custGeom>
              <a:rect b="b" l="l" r="r" t="t"/>
              <a:pathLst>
                <a:path extrusionOk="0" h="2159" w="2263">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0"/>
            <p:cNvSpPr/>
            <p:nvPr/>
          </p:nvSpPr>
          <p:spPr>
            <a:xfrm>
              <a:off x="4815775" y="4062050"/>
              <a:ext cx="78000" cy="76425"/>
            </a:xfrm>
            <a:custGeom>
              <a:rect b="b" l="l" r="r" t="t"/>
              <a:pathLst>
                <a:path extrusionOk="0" h="3057" w="312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0"/>
            <p:cNvSpPr/>
            <p:nvPr/>
          </p:nvSpPr>
          <p:spPr>
            <a:xfrm>
              <a:off x="2997100" y="4406875"/>
              <a:ext cx="25600" cy="5125"/>
            </a:xfrm>
            <a:custGeom>
              <a:rect b="b" l="l" r="r" t="t"/>
              <a:pathLst>
                <a:path extrusionOk="0" h="205" w="1024">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0"/>
            <p:cNvSpPr/>
            <p:nvPr/>
          </p:nvSpPr>
          <p:spPr>
            <a:xfrm>
              <a:off x="2698250" y="4188575"/>
              <a:ext cx="14300" cy="13925"/>
            </a:xfrm>
            <a:custGeom>
              <a:rect b="b" l="l" r="r" t="t"/>
              <a:pathLst>
                <a:path extrusionOk="0" h="557" w="572">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0"/>
            <p:cNvSpPr/>
            <p:nvPr/>
          </p:nvSpPr>
          <p:spPr>
            <a:xfrm>
              <a:off x="3732600" y="4168050"/>
              <a:ext cx="29200" cy="27800"/>
            </a:xfrm>
            <a:custGeom>
              <a:rect b="b" l="l" r="r" t="t"/>
              <a:pathLst>
                <a:path extrusionOk="0" h="1112" w="1168">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0"/>
            <p:cNvSpPr/>
            <p:nvPr/>
          </p:nvSpPr>
          <p:spPr>
            <a:xfrm>
              <a:off x="4574675" y="4319825"/>
              <a:ext cx="37825" cy="38250"/>
            </a:xfrm>
            <a:custGeom>
              <a:rect b="b" l="l" r="r" t="t"/>
              <a:pathLst>
                <a:path extrusionOk="0" h="1530" w="1513">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0"/>
            <p:cNvSpPr/>
            <p:nvPr/>
          </p:nvSpPr>
          <p:spPr>
            <a:xfrm>
              <a:off x="4163600" y="4245300"/>
              <a:ext cx="27400" cy="26400"/>
            </a:xfrm>
            <a:custGeom>
              <a:rect b="b" l="l" r="r" t="t"/>
              <a:pathLst>
                <a:path extrusionOk="0" h="1056" w="1096">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0"/>
            <p:cNvSpPr/>
            <p:nvPr/>
          </p:nvSpPr>
          <p:spPr>
            <a:xfrm>
              <a:off x="2754800" y="4228775"/>
              <a:ext cx="27100" cy="27250"/>
            </a:xfrm>
            <a:custGeom>
              <a:rect b="b" l="l" r="r" t="t"/>
              <a:pathLst>
                <a:path extrusionOk="0" h="1090" w="1084">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0"/>
            <p:cNvSpPr/>
            <p:nvPr/>
          </p:nvSpPr>
          <p:spPr>
            <a:xfrm>
              <a:off x="2582150" y="4308350"/>
              <a:ext cx="28000" cy="27250"/>
            </a:xfrm>
            <a:custGeom>
              <a:rect b="b" l="l" r="r" t="t"/>
              <a:pathLst>
                <a:path extrusionOk="0" h="1090" w="112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0"/>
            <p:cNvSpPr/>
            <p:nvPr/>
          </p:nvSpPr>
          <p:spPr>
            <a:xfrm>
              <a:off x="3259325" y="4015150"/>
              <a:ext cx="28300" cy="26950"/>
            </a:xfrm>
            <a:custGeom>
              <a:rect b="b" l="l" r="r" t="t"/>
              <a:pathLst>
                <a:path extrusionOk="0" h="1078" w="1132">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0"/>
            <p:cNvSpPr/>
            <p:nvPr/>
          </p:nvSpPr>
          <p:spPr>
            <a:xfrm>
              <a:off x="5234575" y="4397850"/>
              <a:ext cx="36625" cy="13550"/>
            </a:xfrm>
            <a:custGeom>
              <a:rect b="b" l="l" r="r" t="t"/>
              <a:pathLst>
                <a:path extrusionOk="0" h="542" w="1465">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0"/>
            <p:cNvSpPr/>
            <p:nvPr/>
          </p:nvSpPr>
          <p:spPr>
            <a:xfrm>
              <a:off x="4984250" y="3714800"/>
              <a:ext cx="39600" cy="38200"/>
            </a:xfrm>
            <a:custGeom>
              <a:rect b="b" l="l" r="r" t="t"/>
              <a:pathLst>
                <a:path extrusionOk="0" h="1528" w="1584">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0"/>
            <p:cNvSpPr/>
            <p:nvPr/>
          </p:nvSpPr>
          <p:spPr>
            <a:xfrm>
              <a:off x="3074475" y="4307150"/>
              <a:ext cx="15500" cy="15550"/>
            </a:xfrm>
            <a:custGeom>
              <a:rect b="b" l="l" r="r" t="t"/>
              <a:pathLst>
                <a:path extrusionOk="0" h="622" w="62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0"/>
            <p:cNvSpPr/>
            <p:nvPr/>
          </p:nvSpPr>
          <p:spPr>
            <a:xfrm>
              <a:off x="3911200" y="4344925"/>
              <a:ext cx="16375" cy="15575"/>
            </a:xfrm>
            <a:custGeom>
              <a:rect b="b" l="l" r="r" t="t"/>
              <a:pathLst>
                <a:path extrusionOk="0" h="623" w="655">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9F9F9"/>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1pPr>
            <a:lvl2pPr lvl="1" rtl="0" algn="ctr">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2pPr>
            <a:lvl3pPr lvl="2" rtl="0" algn="ctr">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3pPr>
            <a:lvl4pPr lvl="3" rtl="0" algn="ctr">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4pPr>
            <a:lvl5pPr lvl="4" rtl="0" algn="ctr">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5pPr>
            <a:lvl6pPr lvl="5" rtl="0" algn="ctr">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6pPr>
            <a:lvl7pPr lvl="6" rtl="0" algn="ctr">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7pPr>
            <a:lvl8pPr lvl="7" rtl="0" algn="ctr">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8pPr>
            <a:lvl9pPr lvl="8" rtl="0" algn="ctr">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30200" lvl="0" marL="457200">
              <a:lnSpc>
                <a:spcPct val="115000"/>
              </a:lnSpc>
              <a:spcBef>
                <a:spcPts val="0"/>
              </a:spcBef>
              <a:spcAft>
                <a:spcPts val="0"/>
              </a:spcAft>
              <a:buClr>
                <a:schemeClr val="dk1"/>
              </a:buClr>
              <a:buSzPts val="1600"/>
              <a:buFont typeface="ABeeZee"/>
              <a:buChar char="●"/>
              <a:defRPr sz="1600">
                <a:solidFill>
                  <a:schemeClr val="dk1"/>
                </a:solidFill>
                <a:latin typeface="ABeeZee"/>
                <a:ea typeface="ABeeZee"/>
                <a:cs typeface="ABeeZee"/>
                <a:sym typeface="ABeeZee"/>
              </a:defRPr>
            </a:lvl1pPr>
            <a:lvl2pPr indent="-330200" lvl="1" marL="9144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2pPr>
            <a:lvl3pPr indent="-330200" lvl="2" marL="13716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3pPr>
            <a:lvl4pPr indent="-330200" lvl="3" marL="18288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4pPr>
            <a:lvl5pPr indent="-330200" lvl="4" marL="22860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5pPr>
            <a:lvl6pPr indent="-330200" lvl="5" marL="27432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6pPr>
            <a:lvl7pPr indent="-330200" lvl="6" marL="32004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7pPr>
            <a:lvl8pPr indent="-330200" lvl="7" marL="36576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8pPr>
            <a:lvl9pPr indent="-330200" lvl="8" marL="4114800">
              <a:lnSpc>
                <a:spcPct val="115000"/>
              </a:lnSpc>
              <a:spcBef>
                <a:spcPts val="1600"/>
              </a:spcBef>
              <a:spcAft>
                <a:spcPts val="1600"/>
              </a:spcAft>
              <a:buClr>
                <a:schemeClr val="dk1"/>
              </a:buClr>
              <a:buSzPts val="1600"/>
              <a:buFont typeface="ABeeZee"/>
              <a:buChar char="■"/>
              <a:defRPr sz="1600">
                <a:solidFill>
                  <a:schemeClr val="dk1"/>
                </a:solidFill>
                <a:latin typeface="ABeeZee"/>
                <a:ea typeface="ABeeZee"/>
                <a:cs typeface="ABeeZee"/>
                <a:sym typeface="ABeeZe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9.pn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27.png"/><Relationship Id="rId4" Type="http://schemas.openxmlformats.org/officeDocument/2006/relationships/image" Target="../media/image33.png"/><Relationship Id="rId5"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17.png"/><Relationship Id="rId4" Type="http://schemas.openxmlformats.org/officeDocument/2006/relationships/image" Target="../media/image26.png"/><Relationship Id="rId5"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21.png"/><Relationship Id="rId4" Type="http://schemas.openxmlformats.org/officeDocument/2006/relationships/image" Target="../media/image24.png"/><Relationship Id="rId5"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29.png"/><Relationship Id="rId4" Type="http://schemas.openxmlformats.org/officeDocument/2006/relationships/image" Target="../media/image38.png"/><Relationship Id="rId5"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 Id="rId3"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 Id="rId3" Type="http://schemas.openxmlformats.org/officeDocument/2006/relationships/image" Target="../media/image31.png"/><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 Id="rId3" Type="http://schemas.openxmlformats.org/officeDocument/2006/relationships/image" Target="../media/image37.png"/><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9" name="Shape 4329"/>
        <p:cNvGrpSpPr/>
        <p:nvPr/>
      </p:nvGrpSpPr>
      <p:grpSpPr>
        <a:xfrm>
          <a:off x="0" y="0"/>
          <a:ext cx="0" cy="0"/>
          <a:chOff x="0" y="0"/>
          <a:chExt cx="0" cy="0"/>
        </a:xfrm>
      </p:grpSpPr>
      <p:sp>
        <p:nvSpPr>
          <p:cNvPr id="4330" name="Google Shape;4330;p30"/>
          <p:cNvSpPr txBox="1"/>
          <p:nvPr>
            <p:ph type="ctrTitle"/>
          </p:nvPr>
        </p:nvSpPr>
        <p:spPr>
          <a:xfrm>
            <a:off x="3789875" y="1213650"/>
            <a:ext cx="4849500" cy="12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latin typeface="Arial"/>
                <a:ea typeface="Arial"/>
                <a:cs typeface="Arial"/>
                <a:sym typeface="Arial"/>
              </a:rPr>
              <a:t>Nhận dạng hoạt động của con người ( Human Activity Recognition)</a:t>
            </a:r>
            <a:endParaRPr sz="2000">
              <a:latin typeface="Arial"/>
              <a:ea typeface="Arial"/>
              <a:cs typeface="Arial"/>
              <a:sym typeface="Arial"/>
            </a:endParaRPr>
          </a:p>
        </p:txBody>
      </p:sp>
      <p:sp>
        <p:nvSpPr>
          <p:cNvPr id="4331" name="Google Shape;4331;p30"/>
          <p:cNvSpPr txBox="1"/>
          <p:nvPr>
            <p:ph idx="1" type="subTitle"/>
          </p:nvPr>
        </p:nvSpPr>
        <p:spPr>
          <a:xfrm>
            <a:off x="3869469" y="2662825"/>
            <a:ext cx="48495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Gi</a:t>
            </a:r>
            <a:r>
              <a:rPr b="1" lang="en">
                <a:latin typeface="Roboto"/>
                <a:ea typeface="Roboto"/>
                <a:cs typeface="Roboto"/>
                <a:sym typeface="Roboto"/>
              </a:rPr>
              <a:t>ảng viên hướng dẫn</a:t>
            </a:r>
            <a:r>
              <a:rPr b="1" lang="en">
                <a:latin typeface="Roboto"/>
                <a:ea typeface="Roboto"/>
                <a:cs typeface="Roboto"/>
                <a:sym typeface="Roboto"/>
              </a:rPr>
              <a:t>:     TS. Phạm Tiến Lâm</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					Trợ Giảng  Đặng Văn Báu </a:t>
            </a:r>
            <a:endParaRPr b="1">
              <a:latin typeface="Roboto"/>
              <a:ea typeface="Roboto"/>
              <a:cs typeface="Roboto"/>
              <a:sym typeface="Roboto"/>
            </a:endParaRPr>
          </a:p>
        </p:txBody>
      </p:sp>
      <p:pic>
        <p:nvPicPr>
          <p:cNvPr id="4332" name="Google Shape;4332;p30"/>
          <p:cNvPicPr preferRelativeResize="0"/>
          <p:nvPr/>
        </p:nvPicPr>
        <p:blipFill>
          <a:blip r:embed="rId3">
            <a:alphaModFix/>
          </a:blip>
          <a:stretch>
            <a:fillRect/>
          </a:stretch>
        </p:blipFill>
        <p:spPr>
          <a:xfrm>
            <a:off x="277300" y="1440775"/>
            <a:ext cx="3342851" cy="22619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9" name="Shape 4399"/>
        <p:cNvGrpSpPr/>
        <p:nvPr/>
      </p:nvGrpSpPr>
      <p:grpSpPr>
        <a:xfrm>
          <a:off x="0" y="0"/>
          <a:ext cx="0" cy="0"/>
          <a:chOff x="0" y="0"/>
          <a:chExt cx="0" cy="0"/>
        </a:xfrm>
      </p:grpSpPr>
      <p:sp>
        <p:nvSpPr>
          <p:cNvPr id="4400" name="Google Shape;4400;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Cell state</a:t>
            </a:r>
            <a:endParaRPr b="1">
              <a:latin typeface="Roboto"/>
              <a:ea typeface="Roboto"/>
              <a:cs typeface="Roboto"/>
              <a:sym typeface="Roboto"/>
            </a:endParaRPr>
          </a:p>
        </p:txBody>
      </p:sp>
      <p:sp>
        <p:nvSpPr>
          <p:cNvPr id="4401" name="Google Shape;4401;p39"/>
          <p:cNvSpPr txBox="1"/>
          <p:nvPr/>
        </p:nvSpPr>
        <p:spPr>
          <a:xfrm>
            <a:off x="0" y="1607200"/>
            <a:ext cx="43131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Chìa khóa của LSTM là trạng thái tế bào (cell state) - chính đường chạy thông ngang phía trên của sơ đồ hình vẽ.</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Trạng thái tế bào là một dạng giống như băng truyền. Nó chạy xuyên suốt tất cả các mắt xích (các nút mạng) và chỉ tương tác tuyến tính đôi chút. Vì vậy mà các thông tin có thể dễ dàng truyền đi thông suốt mà không sợ bị thay đổi.</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4402" name="Google Shape;4402;p39"/>
          <p:cNvPicPr preferRelativeResize="0"/>
          <p:nvPr/>
        </p:nvPicPr>
        <p:blipFill rotWithShape="1">
          <a:blip r:embed="rId3">
            <a:alphaModFix/>
          </a:blip>
          <a:srcRect b="0" l="24834" r="27995" t="7952"/>
          <a:stretch/>
        </p:blipFill>
        <p:spPr>
          <a:xfrm>
            <a:off x="4342775" y="1450900"/>
            <a:ext cx="4313099" cy="25996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6" name="Shape 4406"/>
        <p:cNvGrpSpPr/>
        <p:nvPr/>
      </p:nvGrpSpPr>
      <p:grpSpPr>
        <a:xfrm>
          <a:off x="0" y="0"/>
          <a:ext cx="0" cy="0"/>
          <a:chOff x="0" y="0"/>
          <a:chExt cx="0" cy="0"/>
        </a:xfrm>
      </p:grpSpPr>
      <p:sp>
        <p:nvSpPr>
          <p:cNvPr id="4407" name="Google Shape;4407;p40"/>
          <p:cNvSpPr txBox="1"/>
          <p:nvPr>
            <p:ph type="title"/>
          </p:nvPr>
        </p:nvSpPr>
        <p:spPr>
          <a:xfrm>
            <a:off x="376400" y="929850"/>
            <a:ext cx="2680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Forget gate</a:t>
            </a:r>
            <a:endParaRPr b="1">
              <a:latin typeface="Roboto"/>
              <a:ea typeface="Roboto"/>
              <a:cs typeface="Roboto"/>
              <a:sym typeface="Roboto"/>
            </a:endParaRPr>
          </a:p>
        </p:txBody>
      </p:sp>
      <p:sp>
        <p:nvSpPr>
          <p:cNvPr id="4408" name="Google Shape;4408;p40"/>
          <p:cNvSpPr txBox="1"/>
          <p:nvPr>
            <p:ph type="title"/>
          </p:nvPr>
        </p:nvSpPr>
        <p:spPr>
          <a:xfrm>
            <a:off x="3520350" y="929850"/>
            <a:ext cx="2259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input </a:t>
            </a:r>
            <a:r>
              <a:rPr b="1" lang="en">
                <a:latin typeface="Roboto"/>
                <a:ea typeface="Roboto"/>
                <a:cs typeface="Roboto"/>
                <a:sym typeface="Roboto"/>
              </a:rPr>
              <a:t>gate</a:t>
            </a:r>
            <a:endParaRPr b="1">
              <a:latin typeface="Roboto"/>
              <a:ea typeface="Roboto"/>
              <a:cs typeface="Roboto"/>
              <a:sym typeface="Roboto"/>
            </a:endParaRPr>
          </a:p>
        </p:txBody>
      </p:sp>
      <p:sp>
        <p:nvSpPr>
          <p:cNvPr id="4409" name="Google Shape;4409;p40"/>
          <p:cNvSpPr txBox="1"/>
          <p:nvPr>
            <p:ph type="title"/>
          </p:nvPr>
        </p:nvSpPr>
        <p:spPr>
          <a:xfrm>
            <a:off x="6246400" y="929850"/>
            <a:ext cx="2680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out</a:t>
            </a:r>
            <a:r>
              <a:rPr b="1" lang="en">
                <a:latin typeface="Roboto"/>
                <a:ea typeface="Roboto"/>
                <a:cs typeface="Roboto"/>
                <a:sym typeface="Roboto"/>
              </a:rPr>
              <a:t>put gate</a:t>
            </a:r>
            <a:endParaRPr b="1">
              <a:latin typeface="Roboto"/>
              <a:ea typeface="Roboto"/>
              <a:cs typeface="Roboto"/>
              <a:sym typeface="Roboto"/>
            </a:endParaRPr>
          </a:p>
        </p:txBody>
      </p:sp>
      <p:sp>
        <p:nvSpPr>
          <p:cNvPr id="4410" name="Google Shape;4410;p40"/>
          <p:cNvSpPr txBox="1"/>
          <p:nvPr/>
        </p:nvSpPr>
        <p:spPr>
          <a:xfrm>
            <a:off x="216800" y="2002600"/>
            <a:ext cx="3000000" cy="24936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Char char="-"/>
            </a:pPr>
            <a:r>
              <a:rPr lang="en" sz="1500"/>
              <a:t>Quyết định thông tin nào sẽ được quên hoặc giữ lại từ các bước thời gian trước đó.</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Cổng này sử dụng hàm kích hoạt Sigmoid để tạo ra một vector giá trị từ 0 đến 1 cho mỗi phần tử trong trạng thái trước.</a:t>
            </a:r>
            <a:endParaRPr sz="1500"/>
          </a:p>
        </p:txBody>
      </p:sp>
      <p:sp>
        <p:nvSpPr>
          <p:cNvPr id="4411" name="Google Shape;4411;p40"/>
          <p:cNvSpPr txBox="1"/>
          <p:nvPr/>
        </p:nvSpPr>
        <p:spPr>
          <a:xfrm>
            <a:off x="3150000" y="2002600"/>
            <a:ext cx="3000000" cy="22626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Char char="-"/>
            </a:pPr>
            <a:r>
              <a:rPr lang="en" sz="1500"/>
              <a:t> Quyết định thông tin nào sẽ được cập nhật vào bộ nhớ.</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Ngoài sử dụng hàm kích hoạt Sigmoid thì cổng này còn sử dụng hàm Tanh để tạo ra một vector có giá trị từ -1 đến 1.</a:t>
            </a:r>
            <a:endParaRPr sz="1500"/>
          </a:p>
        </p:txBody>
      </p:sp>
      <p:sp>
        <p:nvSpPr>
          <p:cNvPr id="4412" name="Google Shape;4412;p40"/>
          <p:cNvSpPr txBox="1"/>
          <p:nvPr/>
        </p:nvSpPr>
        <p:spPr>
          <a:xfrm>
            <a:off x="5927200" y="2002600"/>
            <a:ext cx="3000000" cy="20319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Char char="-"/>
            </a:pPr>
            <a:r>
              <a:rPr lang="en" sz="1500"/>
              <a:t>Quyết định thông tin nào sẽ được xuất ra từ bộ nhớ.</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Sử dụng hàm kích hoạt Sigmoid để xác định mức độ quan trọng của thông tin đầu ra.</a:t>
            </a:r>
            <a:endParaRPr sz="1500"/>
          </a:p>
          <a:p>
            <a:pPr indent="0" lvl="0" marL="457200" rtl="0" algn="l">
              <a:spcBef>
                <a:spcPts val="0"/>
              </a:spcBef>
              <a:spcAft>
                <a:spcPts val="0"/>
              </a:spcAft>
              <a:buNone/>
            </a:pPr>
            <a:r>
              <a:t/>
            </a:r>
            <a:endParaRPr sz="15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6" name="Shape 4416"/>
        <p:cNvGrpSpPr/>
        <p:nvPr/>
      </p:nvGrpSpPr>
      <p:grpSpPr>
        <a:xfrm>
          <a:off x="0" y="0"/>
          <a:ext cx="0" cy="0"/>
          <a:chOff x="0" y="0"/>
          <a:chExt cx="0" cy="0"/>
        </a:xfrm>
      </p:grpSpPr>
      <p:sp>
        <p:nvSpPr>
          <p:cNvPr id="4417" name="Google Shape;4417;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Forget gate</a:t>
            </a:r>
            <a:endParaRPr b="1">
              <a:latin typeface="Roboto"/>
              <a:ea typeface="Roboto"/>
              <a:cs typeface="Roboto"/>
              <a:sym typeface="Roboto"/>
            </a:endParaRPr>
          </a:p>
          <a:p>
            <a:pPr indent="0" lvl="0" marL="0" rtl="0" algn="ctr">
              <a:spcBef>
                <a:spcPts val="0"/>
              </a:spcBef>
              <a:spcAft>
                <a:spcPts val="0"/>
              </a:spcAft>
              <a:buNone/>
            </a:pPr>
            <a:r>
              <a:t/>
            </a:r>
            <a:endParaRPr b="1">
              <a:latin typeface="Roboto"/>
              <a:ea typeface="Roboto"/>
              <a:cs typeface="Roboto"/>
              <a:sym typeface="Roboto"/>
            </a:endParaRPr>
          </a:p>
        </p:txBody>
      </p:sp>
      <p:pic>
        <p:nvPicPr>
          <p:cNvPr id="4418" name="Google Shape;4418;p41"/>
          <p:cNvPicPr preferRelativeResize="0"/>
          <p:nvPr/>
        </p:nvPicPr>
        <p:blipFill>
          <a:blip r:embed="rId3">
            <a:alphaModFix/>
          </a:blip>
          <a:stretch>
            <a:fillRect/>
          </a:stretch>
        </p:blipFill>
        <p:spPr>
          <a:xfrm>
            <a:off x="152400" y="1507400"/>
            <a:ext cx="8839200" cy="273018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2" name="Shape 4422"/>
        <p:cNvGrpSpPr/>
        <p:nvPr/>
      </p:nvGrpSpPr>
      <p:grpSpPr>
        <a:xfrm>
          <a:off x="0" y="0"/>
          <a:ext cx="0" cy="0"/>
          <a:chOff x="0" y="0"/>
          <a:chExt cx="0" cy="0"/>
        </a:xfrm>
      </p:grpSpPr>
      <p:sp>
        <p:nvSpPr>
          <p:cNvPr id="4423" name="Google Shape;4423;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input gate</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ctr">
              <a:spcBef>
                <a:spcPts val="0"/>
              </a:spcBef>
              <a:spcAft>
                <a:spcPts val="0"/>
              </a:spcAft>
              <a:buNone/>
            </a:pPr>
            <a:r>
              <a:t/>
            </a:r>
            <a:endParaRPr b="1">
              <a:latin typeface="Roboto"/>
              <a:ea typeface="Roboto"/>
              <a:cs typeface="Roboto"/>
              <a:sym typeface="Roboto"/>
            </a:endParaRPr>
          </a:p>
        </p:txBody>
      </p:sp>
      <p:pic>
        <p:nvPicPr>
          <p:cNvPr id="4424" name="Google Shape;4424;p42"/>
          <p:cNvPicPr preferRelativeResize="0"/>
          <p:nvPr/>
        </p:nvPicPr>
        <p:blipFill>
          <a:blip r:embed="rId3">
            <a:alphaModFix/>
          </a:blip>
          <a:stretch>
            <a:fillRect/>
          </a:stretch>
        </p:blipFill>
        <p:spPr>
          <a:xfrm>
            <a:off x="152400" y="1528475"/>
            <a:ext cx="8839200" cy="273018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8" name="Shape 4428"/>
        <p:cNvGrpSpPr/>
        <p:nvPr/>
      </p:nvGrpSpPr>
      <p:grpSpPr>
        <a:xfrm>
          <a:off x="0" y="0"/>
          <a:ext cx="0" cy="0"/>
          <a:chOff x="0" y="0"/>
          <a:chExt cx="0" cy="0"/>
        </a:xfrm>
      </p:grpSpPr>
      <p:sp>
        <p:nvSpPr>
          <p:cNvPr id="4429" name="Google Shape;4429;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out</a:t>
            </a:r>
            <a:r>
              <a:rPr b="1" lang="en">
                <a:latin typeface="Roboto"/>
                <a:ea typeface="Roboto"/>
                <a:cs typeface="Roboto"/>
                <a:sym typeface="Roboto"/>
              </a:rPr>
              <a:t>put gate</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ctr">
              <a:spcBef>
                <a:spcPts val="0"/>
              </a:spcBef>
              <a:spcAft>
                <a:spcPts val="0"/>
              </a:spcAft>
              <a:buNone/>
            </a:pPr>
            <a:r>
              <a:t/>
            </a:r>
            <a:endParaRPr b="1">
              <a:latin typeface="Roboto"/>
              <a:ea typeface="Roboto"/>
              <a:cs typeface="Roboto"/>
              <a:sym typeface="Roboto"/>
            </a:endParaRPr>
          </a:p>
        </p:txBody>
      </p:sp>
      <p:pic>
        <p:nvPicPr>
          <p:cNvPr id="4430" name="Google Shape;4430;p43"/>
          <p:cNvPicPr preferRelativeResize="0"/>
          <p:nvPr/>
        </p:nvPicPr>
        <p:blipFill>
          <a:blip r:embed="rId3">
            <a:alphaModFix/>
          </a:blip>
          <a:stretch>
            <a:fillRect/>
          </a:stretch>
        </p:blipFill>
        <p:spPr>
          <a:xfrm>
            <a:off x="152400" y="1170125"/>
            <a:ext cx="8839200" cy="273018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4" name="Shape 4434"/>
        <p:cNvGrpSpPr/>
        <p:nvPr/>
      </p:nvGrpSpPr>
      <p:grpSpPr>
        <a:xfrm>
          <a:off x="0" y="0"/>
          <a:ext cx="0" cy="0"/>
          <a:chOff x="0" y="0"/>
          <a:chExt cx="0" cy="0"/>
        </a:xfrm>
      </p:grpSpPr>
      <p:sp>
        <p:nvSpPr>
          <p:cNvPr id="4435" name="Google Shape;4435;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cell</a:t>
            </a:r>
            <a:r>
              <a:rPr b="1" lang="en">
                <a:latin typeface="Roboto"/>
                <a:ea typeface="Roboto"/>
                <a:cs typeface="Roboto"/>
                <a:sym typeface="Roboto"/>
              </a:rPr>
              <a:t> gate</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ctr">
              <a:spcBef>
                <a:spcPts val="0"/>
              </a:spcBef>
              <a:spcAft>
                <a:spcPts val="0"/>
              </a:spcAft>
              <a:buNone/>
            </a:pPr>
            <a:r>
              <a:t/>
            </a:r>
            <a:endParaRPr b="1">
              <a:latin typeface="Roboto"/>
              <a:ea typeface="Roboto"/>
              <a:cs typeface="Roboto"/>
              <a:sym typeface="Roboto"/>
            </a:endParaRPr>
          </a:p>
        </p:txBody>
      </p:sp>
      <p:pic>
        <p:nvPicPr>
          <p:cNvPr id="4436" name="Google Shape;4436;p44"/>
          <p:cNvPicPr preferRelativeResize="0"/>
          <p:nvPr/>
        </p:nvPicPr>
        <p:blipFill>
          <a:blip r:embed="rId3">
            <a:alphaModFix/>
          </a:blip>
          <a:stretch>
            <a:fillRect/>
          </a:stretch>
        </p:blipFill>
        <p:spPr>
          <a:xfrm>
            <a:off x="152400" y="1676050"/>
            <a:ext cx="8839200" cy="273018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0" name="Shape 4440"/>
        <p:cNvGrpSpPr/>
        <p:nvPr/>
      </p:nvGrpSpPr>
      <p:grpSpPr>
        <a:xfrm>
          <a:off x="0" y="0"/>
          <a:ext cx="0" cy="0"/>
          <a:chOff x="0" y="0"/>
          <a:chExt cx="0" cy="0"/>
        </a:xfrm>
      </p:grpSpPr>
      <p:sp>
        <p:nvSpPr>
          <p:cNvPr id="4441" name="Google Shape;4441;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Nguyên lý hoạt động</a:t>
            </a:r>
            <a:endParaRPr b="1">
              <a:latin typeface="Roboto"/>
              <a:ea typeface="Roboto"/>
              <a:cs typeface="Roboto"/>
              <a:sym typeface="Roboto"/>
            </a:endParaRPr>
          </a:p>
        </p:txBody>
      </p:sp>
      <p:sp>
        <p:nvSpPr>
          <p:cNvPr id="4442" name="Google Shape;4442;p45"/>
          <p:cNvSpPr txBox="1"/>
          <p:nvPr/>
        </p:nvSpPr>
        <p:spPr>
          <a:xfrm>
            <a:off x="0" y="1607200"/>
            <a:ext cx="8424000" cy="298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Bước 1 :  LSTM nhận đầu vào từ một thời điểm trong chuỗi dữ liệu và kết hợp nó với trạng thái ẩn từ thời điểm trước đó.</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Bước 2 : LSTM tính toán giá trị của cổng đầu vào và cổng quên để xác định thông tin mới sẽ được lưu trữ trong Cell State và thông tin cũ sẽ bị quên đi.</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Bước 3 :  LSTM cập nhật trạng thái của Cell State bằng cách kết hợp thông tin mới và thông tin cũ.</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Bước 4 : LSTM tính toán giá trị của cổng đầu ra và sử dụng nó để tính toán đầu ra của đơn vị LSTM hiện tại và truyền trạng thái ẩn tới đơn vị LSTM tiếp theo trong chuỗi.</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6" name="Shape 4446"/>
        <p:cNvGrpSpPr/>
        <p:nvPr/>
      </p:nvGrpSpPr>
      <p:grpSpPr>
        <a:xfrm>
          <a:off x="0" y="0"/>
          <a:ext cx="0" cy="0"/>
          <a:chOff x="0" y="0"/>
          <a:chExt cx="0" cy="0"/>
        </a:xfrm>
      </p:grpSpPr>
      <p:sp>
        <p:nvSpPr>
          <p:cNvPr id="4447" name="Google Shape;4447;p46"/>
          <p:cNvSpPr txBox="1"/>
          <p:nvPr>
            <p:ph type="title"/>
          </p:nvPr>
        </p:nvSpPr>
        <p:spPr>
          <a:xfrm>
            <a:off x="834350" y="1934525"/>
            <a:ext cx="5871000" cy="15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Xử lý dữ liệu , xây dựng và huấn luyện</a:t>
            </a:r>
            <a:endParaRPr b="1">
              <a:latin typeface="Roboto"/>
              <a:ea typeface="Roboto"/>
              <a:cs typeface="Roboto"/>
              <a:sym typeface="Roboto"/>
            </a:endParaRPr>
          </a:p>
        </p:txBody>
      </p:sp>
      <p:sp>
        <p:nvSpPr>
          <p:cNvPr id="4448" name="Google Shape;4448;p46"/>
          <p:cNvSpPr txBox="1"/>
          <p:nvPr>
            <p:ph idx="2" type="title"/>
          </p:nvPr>
        </p:nvSpPr>
        <p:spPr>
          <a:xfrm>
            <a:off x="457850" y="832300"/>
            <a:ext cx="5039400" cy="98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03.</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2" name="Shape 4452"/>
        <p:cNvGrpSpPr/>
        <p:nvPr/>
      </p:nvGrpSpPr>
      <p:grpSpPr>
        <a:xfrm>
          <a:off x="0" y="0"/>
          <a:ext cx="0" cy="0"/>
          <a:chOff x="0" y="0"/>
          <a:chExt cx="0" cy="0"/>
        </a:xfrm>
      </p:grpSpPr>
      <p:sp>
        <p:nvSpPr>
          <p:cNvPr id="4453" name="Google Shape;4453;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Hướng tiếp cận</a:t>
            </a:r>
            <a:endParaRPr b="1">
              <a:latin typeface="Roboto"/>
              <a:ea typeface="Roboto"/>
              <a:cs typeface="Roboto"/>
              <a:sym typeface="Roboto"/>
            </a:endParaRPr>
          </a:p>
        </p:txBody>
      </p:sp>
      <p:sp>
        <p:nvSpPr>
          <p:cNvPr id="4454" name="Google Shape;4454;p47"/>
          <p:cNvSpPr txBox="1"/>
          <p:nvPr/>
        </p:nvSpPr>
        <p:spPr>
          <a:xfrm>
            <a:off x="385125" y="1450900"/>
            <a:ext cx="69999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t/>
            </a:r>
            <a:endParaRPr sz="1800"/>
          </a:p>
        </p:txBody>
      </p:sp>
      <p:sp>
        <p:nvSpPr>
          <p:cNvPr id="4455" name="Google Shape;4455;p47"/>
          <p:cNvSpPr txBox="1"/>
          <p:nvPr>
            <p:ph type="title"/>
          </p:nvPr>
        </p:nvSpPr>
        <p:spPr>
          <a:xfrm>
            <a:off x="720000" y="1395400"/>
            <a:ext cx="7704000" cy="5727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Roboto"/>
              <a:buChar char="-"/>
            </a:pPr>
            <a:r>
              <a:rPr b="1" lang="en" sz="2000">
                <a:latin typeface="Roboto"/>
                <a:ea typeface="Roboto"/>
                <a:cs typeface="Roboto"/>
                <a:sym typeface="Roboto"/>
              </a:rPr>
              <a:t>Sử dụng công cụ MediaPipe và xây dựng mạng LSTM </a:t>
            </a:r>
            <a:endParaRPr b="1" sz="2000">
              <a:latin typeface="Roboto"/>
              <a:ea typeface="Roboto"/>
              <a:cs typeface="Roboto"/>
              <a:sym typeface="Roboto"/>
            </a:endParaRPr>
          </a:p>
          <a:p>
            <a:pPr indent="0" lvl="0" marL="457200" rtl="0" algn="l">
              <a:spcBef>
                <a:spcPts val="0"/>
              </a:spcBef>
              <a:spcAft>
                <a:spcPts val="0"/>
              </a:spcAft>
              <a:buNone/>
            </a:pPr>
            <a:r>
              <a:t/>
            </a:r>
            <a:endParaRPr b="1" sz="2000">
              <a:latin typeface="Roboto"/>
              <a:ea typeface="Roboto"/>
              <a:cs typeface="Roboto"/>
              <a:sym typeface="Roboto"/>
            </a:endParaRPr>
          </a:p>
          <a:p>
            <a:pPr indent="-355600" lvl="0" marL="457200" rtl="0" algn="l">
              <a:spcBef>
                <a:spcPts val="0"/>
              </a:spcBef>
              <a:spcAft>
                <a:spcPts val="0"/>
              </a:spcAft>
              <a:buSzPts val="2000"/>
              <a:buFont typeface="Roboto"/>
              <a:buChar char="-"/>
            </a:pPr>
            <a:r>
              <a:rPr b="1" lang="en" sz="2000">
                <a:latin typeface="Roboto"/>
                <a:ea typeface="Roboto"/>
                <a:cs typeface="Roboto"/>
                <a:sym typeface="Roboto"/>
              </a:rPr>
              <a:t>Xây dựng mô hình sử dụng ConvLSTM layer</a:t>
            </a:r>
            <a:endParaRPr b="1" sz="2000">
              <a:latin typeface="Roboto"/>
              <a:ea typeface="Roboto"/>
              <a:cs typeface="Roboto"/>
              <a:sym typeface="Roboto"/>
            </a:endParaRPr>
          </a:p>
          <a:p>
            <a:pPr indent="0" lvl="0" marL="0" rtl="0" algn="l">
              <a:spcBef>
                <a:spcPts val="0"/>
              </a:spcBef>
              <a:spcAft>
                <a:spcPts val="0"/>
              </a:spcAft>
              <a:buNone/>
            </a:pPr>
            <a:r>
              <a:t/>
            </a:r>
            <a:endParaRPr b="1" sz="2000">
              <a:latin typeface="Roboto"/>
              <a:ea typeface="Roboto"/>
              <a:cs typeface="Roboto"/>
              <a:sym typeface="Roboto"/>
            </a:endParaRPr>
          </a:p>
          <a:p>
            <a:pPr indent="-355600" lvl="0" marL="457200" rtl="0" algn="l">
              <a:spcBef>
                <a:spcPts val="0"/>
              </a:spcBef>
              <a:spcAft>
                <a:spcPts val="0"/>
              </a:spcAft>
              <a:buSzPts val="2000"/>
              <a:buFont typeface="Roboto"/>
              <a:buChar char="-"/>
            </a:pPr>
            <a:r>
              <a:rPr b="1" lang="en" sz="2000">
                <a:latin typeface="Roboto"/>
                <a:ea typeface="Roboto"/>
                <a:cs typeface="Roboto"/>
                <a:sym typeface="Roboto"/>
              </a:rPr>
              <a:t>Xây dựng mô hình LRCN</a:t>
            </a:r>
            <a:endParaRPr b="1" sz="2000">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9" name="Shape 4459"/>
        <p:cNvGrpSpPr/>
        <p:nvPr/>
      </p:nvGrpSpPr>
      <p:grpSpPr>
        <a:xfrm>
          <a:off x="0" y="0"/>
          <a:ext cx="0" cy="0"/>
          <a:chOff x="0" y="0"/>
          <a:chExt cx="0" cy="0"/>
        </a:xfrm>
      </p:grpSpPr>
      <p:sp>
        <p:nvSpPr>
          <p:cNvPr id="4460" name="Google Shape;4460;p48"/>
          <p:cNvSpPr txBox="1"/>
          <p:nvPr>
            <p:ph type="title"/>
          </p:nvPr>
        </p:nvSpPr>
        <p:spPr>
          <a:xfrm>
            <a:off x="834350" y="1934525"/>
            <a:ext cx="5871000" cy="15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Sử dụng công cụ MediaPipe và LSTM</a:t>
            </a:r>
            <a:endParaRPr b="1">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6" name="Shape 4336"/>
        <p:cNvGrpSpPr/>
        <p:nvPr/>
      </p:nvGrpSpPr>
      <p:grpSpPr>
        <a:xfrm>
          <a:off x="0" y="0"/>
          <a:ext cx="0" cy="0"/>
          <a:chOff x="0" y="0"/>
          <a:chExt cx="0" cy="0"/>
        </a:xfrm>
      </p:grpSpPr>
      <p:sp>
        <p:nvSpPr>
          <p:cNvPr id="4337" name="Google Shape;4337;p31"/>
          <p:cNvSpPr txBox="1"/>
          <p:nvPr>
            <p:ph type="title"/>
          </p:nvPr>
        </p:nvSpPr>
        <p:spPr>
          <a:xfrm>
            <a:off x="720000" y="582175"/>
            <a:ext cx="7704000" cy="5727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b="1" lang="en">
                <a:latin typeface="Arial"/>
                <a:ea typeface="Arial"/>
                <a:cs typeface="Arial"/>
                <a:sym typeface="Arial"/>
              </a:rPr>
              <a:t>Nhóm 6</a:t>
            </a:r>
            <a:endParaRPr b="1">
              <a:latin typeface="Arial"/>
              <a:ea typeface="Arial"/>
              <a:cs typeface="Arial"/>
              <a:sym typeface="Arial"/>
            </a:endParaRPr>
          </a:p>
          <a:p>
            <a:pPr indent="0" lvl="0" marL="457200" rtl="0" algn="ctr">
              <a:spcBef>
                <a:spcPts val="0"/>
              </a:spcBef>
              <a:spcAft>
                <a:spcPts val="0"/>
              </a:spcAft>
              <a:buNone/>
            </a:pPr>
            <a:r>
              <a:t/>
            </a:r>
            <a:endParaRPr>
              <a:latin typeface="Arial"/>
              <a:ea typeface="Arial"/>
              <a:cs typeface="Arial"/>
              <a:sym typeface="Arial"/>
            </a:endParaRPr>
          </a:p>
        </p:txBody>
      </p:sp>
      <p:pic>
        <p:nvPicPr>
          <p:cNvPr id="4338" name="Google Shape;4338;p31"/>
          <p:cNvPicPr preferRelativeResize="0"/>
          <p:nvPr/>
        </p:nvPicPr>
        <p:blipFill>
          <a:blip r:embed="rId3">
            <a:alphaModFix/>
          </a:blip>
          <a:stretch>
            <a:fillRect/>
          </a:stretch>
        </p:blipFill>
        <p:spPr>
          <a:xfrm>
            <a:off x="436200" y="1657204"/>
            <a:ext cx="8271602" cy="262537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4" name="Shape 4464"/>
        <p:cNvGrpSpPr/>
        <p:nvPr/>
      </p:nvGrpSpPr>
      <p:grpSpPr>
        <a:xfrm>
          <a:off x="0" y="0"/>
          <a:ext cx="0" cy="0"/>
          <a:chOff x="0" y="0"/>
          <a:chExt cx="0" cy="0"/>
        </a:xfrm>
      </p:grpSpPr>
      <p:pic>
        <p:nvPicPr>
          <p:cNvPr id="4465" name="Google Shape;4465;p49"/>
          <p:cNvPicPr preferRelativeResize="0"/>
          <p:nvPr/>
        </p:nvPicPr>
        <p:blipFill>
          <a:blip r:embed="rId3">
            <a:alphaModFix/>
          </a:blip>
          <a:stretch>
            <a:fillRect/>
          </a:stretch>
        </p:blipFill>
        <p:spPr>
          <a:xfrm>
            <a:off x="1819988" y="564713"/>
            <a:ext cx="5504026" cy="40140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9" name="Shape 4469"/>
        <p:cNvGrpSpPr/>
        <p:nvPr/>
      </p:nvGrpSpPr>
      <p:grpSpPr>
        <a:xfrm>
          <a:off x="0" y="0"/>
          <a:ext cx="0" cy="0"/>
          <a:chOff x="0" y="0"/>
          <a:chExt cx="0" cy="0"/>
        </a:xfrm>
      </p:grpSpPr>
      <p:sp>
        <p:nvSpPr>
          <p:cNvPr id="4470" name="Google Shape;4470;p50"/>
          <p:cNvSpPr txBox="1"/>
          <p:nvPr>
            <p:ph idx="2" type="title"/>
          </p:nvPr>
        </p:nvSpPr>
        <p:spPr>
          <a:xfrm>
            <a:off x="2570796" y="403625"/>
            <a:ext cx="42051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Dataset</a:t>
            </a:r>
            <a:r>
              <a:rPr lang="en">
                <a:latin typeface="Arial"/>
                <a:ea typeface="Arial"/>
                <a:cs typeface="Arial"/>
                <a:sym typeface="Arial"/>
              </a:rPr>
              <a:t> </a:t>
            </a:r>
            <a:endParaRPr>
              <a:latin typeface="Arial"/>
              <a:ea typeface="Arial"/>
              <a:cs typeface="Arial"/>
              <a:sym typeface="Arial"/>
            </a:endParaRPr>
          </a:p>
        </p:txBody>
      </p:sp>
      <p:sp>
        <p:nvSpPr>
          <p:cNvPr id="4471" name="Google Shape;4471;p50"/>
          <p:cNvSpPr txBox="1"/>
          <p:nvPr>
            <p:ph idx="9" type="title"/>
          </p:nvPr>
        </p:nvSpPr>
        <p:spPr>
          <a:xfrm>
            <a:off x="1736800" y="349775"/>
            <a:ext cx="8340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01</a:t>
            </a:r>
            <a:endParaRPr>
              <a:latin typeface="Arial"/>
              <a:ea typeface="Arial"/>
              <a:cs typeface="Arial"/>
              <a:sym typeface="Arial"/>
            </a:endParaRPr>
          </a:p>
        </p:txBody>
      </p:sp>
      <p:sp>
        <p:nvSpPr>
          <p:cNvPr id="4472" name="Google Shape;4472;p50"/>
          <p:cNvSpPr txBox="1"/>
          <p:nvPr/>
        </p:nvSpPr>
        <p:spPr>
          <a:xfrm>
            <a:off x="927500" y="1285875"/>
            <a:ext cx="3000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Sử dụng thư viện mediapipe để tìm các điểm , vẽ điểm nút và sau đó vẽ đường nối các điểm nút lại . Ghi lại các thông số data vào list . Sử dụng thư viện pandas để lưu dữ liệu thu được vao file txt </a:t>
            </a:r>
            <a:endParaRPr/>
          </a:p>
        </p:txBody>
      </p:sp>
      <p:pic>
        <p:nvPicPr>
          <p:cNvPr id="4473" name="Google Shape;4473;p50"/>
          <p:cNvPicPr preferRelativeResize="0"/>
          <p:nvPr/>
        </p:nvPicPr>
        <p:blipFill>
          <a:blip r:embed="rId3">
            <a:alphaModFix/>
          </a:blip>
          <a:stretch>
            <a:fillRect/>
          </a:stretch>
        </p:blipFill>
        <p:spPr>
          <a:xfrm>
            <a:off x="5007425" y="931325"/>
            <a:ext cx="3300271" cy="3907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7" name="Shape 4477"/>
        <p:cNvGrpSpPr/>
        <p:nvPr/>
      </p:nvGrpSpPr>
      <p:grpSpPr>
        <a:xfrm>
          <a:off x="0" y="0"/>
          <a:ext cx="0" cy="0"/>
          <a:chOff x="0" y="0"/>
          <a:chExt cx="0" cy="0"/>
        </a:xfrm>
      </p:grpSpPr>
      <p:sp>
        <p:nvSpPr>
          <p:cNvPr id="4478" name="Google Shape;4478;p51"/>
          <p:cNvSpPr txBox="1"/>
          <p:nvPr>
            <p:ph idx="2" type="title"/>
          </p:nvPr>
        </p:nvSpPr>
        <p:spPr>
          <a:xfrm>
            <a:off x="2570796" y="403625"/>
            <a:ext cx="42051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rial"/>
                <a:ea typeface="Arial"/>
                <a:cs typeface="Arial"/>
                <a:sym typeface="Arial"/>
              </a:rPr>
              <a:t>Tiền xử lý dữ liệu</a:t>
            </a:r>
            <a:endParaRPr b="1">
              <a:latin typeface="Arial"/>
              <a:ea typeface="Arial"/>
              <a:cs typeface="Arial"/>
              <a:sym typeface="Arial"/>
            </a:endParaRPr>
          </a:p>
        </p:txBody>
      </p:sp>
      <p:sp>
        <p:nvSpPr>
          <p:cNvPr id="4479" name="Google Shape;4479;p51"/>
          <p:cNvSpPr txBox="1"/>
          <p:nvPr>
            <p:ph idx="9" type="title"/>
          </p:nvPr>
        </p:nvSpPr>
        <p:spPr>
          <a:xfrm>
            <a:off x="1736800" y="349775"/>
            <a:ext cx="8340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02</a:t>
            </a:r>
            <a:endParaRPr>
              <a:latin typeface="Arial"/>
              <a:ea typeface="Arial"/>
              <a:cs typeface="Arial"/>
              <a:sym typeface="Arial"/>
            </a:endParaRPr>
          </a:p>
        </p:txBody>
      </p:sp>
      <p:sp>
        <p:nvSpPr>
          <p:cNvPr id="4480" name="Google Shape;4480;p51"/>
          <p:cNvSpPr txBox="1"/>
          <p:nvPr/>
        </p:nvSpPr>
        <p:spPr>
          <a:xfrm>
            <a:off x="392525" y="1617450"/>
            <a:ext cx="3000000" cy="2001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900">
                <a:solidFill>
                  <a:schemeClr val="dk1"/>
                </a:solidFill>
                <a:latin typeface="Roboto"/>
                <a:ea typeface="Roboto"/>
                <a:cs typeface="Roboto"/>
                <a:sym typeface="Roboto"/>
              </a:rPr>
              <a:t>Gắn nhãn cho từng hành động  : </a:t>
            </a:r>
            <a:endParaRPr b="1" sz="1900">
              <a:solidFill>
                <a:schemeClr val="dk1"/>
              </a:solidFill>
              <a:latin typeface="Roboto"/>
              <a:ea typeface="Roboto"/>
              <a:cs typeface="Roboto"/>
              <a:sym typeface="Roboto"/>
            </a:endParaRPr>
          </a:p>
          <a:p>
            <a:pPr indent="0" lvl="0" marL="457200" rtl="0" algn="l">
              <a:spcBef>
                <a:spcPts val="0"/>
              </a:spcBef>
              <a:spcAft>
                <a:spcPts val="0"/>
              </a:spcAft>
              <a:buNone/>
            </a:pPr>
            <a:r>
              <a:rPr b="1" lang="en" sz="1600">
                <a:solidFill>
                  <a:schemeClr val="dk1"/>
                </a:solidFill>
                <a:latin typeface="Roboto"/>
                <a:ea typeface="Roboto"/>
                <a:cs typeface="Roboto"/>
                <a:sym typeface="Roboto"/>
              </a:rPr>
              <a:t>-  SWING  : 0 </a:t>
            </a:r>
            <a:endParaRPr b="1" sz="1600">
              <a:solidFill>
                <a:schemeClr val="dk1"/>
              </a:solidFill>
              <a:latin typeface="Roboto"/>
              <a:ea typeface="Roboto"/>
              <a:cs typeface="Roboto"/>
              <a:sym typeface="Roboto"/>
            </a:endParaRPr>
          </a:p>
          <a:p>
            <a:pPr indent="0" lvl="0" marL="457200" rtl="0" algn="l">
              <a:spcBef>
                <a:spcPts val="0"/>
              </a:spcBef>
              <a:spcAft>
                <a:spcPts val="0"/>
              </a:spcAft>
              <a:buNone/>
            </a:pPr>
            <a:r>
              <a:rPr b="1" lang="en" sz="1600">
                <a:solidFill>
                  <a:schemeClr val="dk1"/>
                </a:solidFill>
                <a:latin typeface="Roboto"/>
                <a:ea typeface="Roboto"/>
                <a:cs typeface="Roboto"/>
                <a:sym typeface="Roboto"/>
              </a:rPr>
              <a:t>-  HANDSWING : 1 </a:t>
            </a:r>
            <a:endParaRPr b="1" sz="1600">
              <a:solidFill>
                <a:schemeClr val="dk1"/>
              </a:solidFill>
              <a:latin typeface="Roboto"/>
              <a:ea typeface="Roboto"/>
              <a:cs typeface="Roboto"/>
              <a:sym typeface="Roboto"/>
            </a:endParaRPr>
          </a:p>
          <a:p>
            <a:pPr indent="0" lvl="0" marL="457200" rtl="0" algn="l">
              <a:spcBef>
                <a:spcPts val="0"/>
              </a:spcBef>
              <a:spcAft>
                <a:spcPts val="0"/>
              </a:spcAft>
              <a:buNone/>
            </a:pPr>
            <a:r>
              <a:rPr b="1" lang="en" sz="1600">
                <a:solidFill>
                  <a:schemeClr val="dk1"/>
                </a:solidFill>
                <a:latin typeface="Roboto"/>
                <a:ea typeface="Roboto"/>
                <a:cs typeface="Roboto"/>
                <a:sym typeface="Roboto"/>
              </a:rPr>
              <a:t>-  DOZE : 2 </a:t>
            </a:r>
            <a:endParaRPr b="1" sz="1600">
              <a:solidFill>
                <a:schemeClr val="dk1"/>
              </a:solidFill>
              <a:latin typeface="Roboto"/>
              <a:ea typeface="Roboto"/>
              <a:cs typeface="Roboto"/>
              <a:sym typeface="Roboto"/>
            </a:endParaRPr>
          </a:p>
          <a:p>
            <a:pPr indent="0" lvl="0" marL="457200" rtl="0" algn="l">
              <a:spcBef>
                <a:spcPts val="0"/>
              </a:spcBef>
              <a:spcAft>
                <a:spcPts val="0"/>
              </a:spcAft>
              <a:buNone/>
            </a:pPr>
            <a:r>
              <a:rPr b="1" lang="en" sz="1600">
                <a:solidFill>
                  <a:schemeClr val="dk1"/>
                </a:solidFill>
                <a:latin typeface="Roboto"/>
                <a:ea typeface="Roboto"/>
                <a:cs typeface="Roboto"/>
                <a:sym typeface="Roboto"/>
              </a:rPr>
              <a:t>-  LOVE : 3</a:t>
            </a:r>
            <a:endParaRPr b="1" sz="1600">
              <a:solidFill>
                <a:schemeClr val="dk1"/>
              </a:solidFill>
              <a:latin typeface="Roboto"/>
              <a:ea typeface="Roboto"/>
              <a:cs typeface="Roboto"/>
              <a:sym typeface="Roboto"/>
            </a:endParaRPr>
          </a:p>
          <a:p>
            <a:pPr indent="0" lvl="0" marL="457200" rtl="0" algn="l">
              <a:spcBef>
                <a:spcPts val="0"/>
              </a:spcBef>
              <a:spcAft>
                <a:spcPts val="0"/>
              </a:spcAft>
              <a:buNone/>
            </a:pPr>
            <a:r>
              <a:rPr b="1" lang="en" sz="1600">
                <a:solidFill>
                  <a:schemeClr val="dk1"/>
                </a:solidFill>
                <a:latin typeface="Roboto"/>
                <a:ea typeface="Roboto"/>
                <a:cs typeface="Roboto"/>
                <a:sym typeface="Roboto"/>
              </a:rPr>
              <a:t>- CLAP : 4</a:t>
            </a:r>
            <a:endParaRPr b="1" sz="1600">
              <a:solidFill>
                <a:schemeClr val="dk1"/>
              </a:solidFill>
              <a:latin typeface="Roboto"/>
              <a:ea typeface="Roboto"/>
              <a:cs typeface="Roboto"/>
              <a:sym typeface="Roboto"/>
            </a:endParaRPr>
          </a:p>
        </p:txBody>
      </p:sp>
      <p:pic>
        <p:nvPicPr>
          <p:cNvPr id="4481" name="Google Shape;4481;p51"/>
          <p:cNvPicPr preferRelativeResize="0"/>
          <p:nvPr/>
        </p:nvPicPr>
        <p:blipFill>
          <a:blip r:embed="rId3">
            <a:alphaModFix/>
          </a:blip>
          <a:stretch>
            <a:fillRect/>
          </a:stretch>
        </p:blipFill>
        <p:spPr>
          <a:xfrm>
            <a:off x="4167168" y="1617449"/>
            <a:ext cx="4534158" cy="3141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5" name="Shape 4485"/>
        <p:cNvGrpSpPr/>
        <p:nvPr/>
      </p:nvGrpSpPr>
      <p:grpSpPr>
        <a:xfrm>
          <a:off x="0" y="0"/>
          <a:ext cx="0" cy="0"/>
          <a:chOff x="0" y="0"/>
          <a:chExt cx="0" cy="0"/>
        </a:xfrm>
      </p:grpSpPr>
      <p:sp>
        <p:nvSpPr>
          <p:cNvPr id="4486" name="Google Shape;4486;p52"/>
          <p:cNvSpPr txBox="1"/>
          <p:nvPr>
            <p:ph idx="2" type="title"/>
          </p:nvPr>
        </p:nvSpPr>
        <p:spPr>
          <a:xfrm>
            <a:off x="2570796" y="403625"/>
            <a:ext cx="42051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Xây dựng và huấn luyện mô hình</a:t>
            </a:r>
            <a:endParaRPr>
              <a:latin typeface="Arial"/>
              <a:ea typeface="Arial"/>
              <a:cs typeface="Arial"/>
              <a:sym typeface="Arial"/>
            </a:endParaRPr>
          </a:p>
        </p:txBody>
      </p:sp>
      <p:sp>
        <p:nvSpPr>
          <p:cNvPr id="4487" name="Google Shape;4487;p52"/>
          <p:cNvSpPr txBox="1"/>
          <p:nvPr>
            <p:ph idx="9" type="title"/>
          </p:nvPr>
        </p:nvSpPr>
        <p:spPr>
          <a:xfrm>
            <a:off x="1736800" y="349775"/>
            <a:ext cx="8340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03</a:t>
            </a:r>
            <a:endParaRPr>
              <a:latin typeface="Arial"/>
              <a:ea typeface="Arial"/>
              <a:cs typeface="Arial"/>
              <a:sym typeface="Arial"/>
            </a:endParaRPr>
          </a:p>
        </p:txBody>
      </p:sp>
      <p:pic>
        <p:nvPicPr>
          <p:cNvPr id="4488" name="Google Shape;4488;p52"/>
          <p:cNvPicPr preferRelativeResize="0"/>
          <p:nvPr/>
        </p:nvPicPr>
        <p:blipFill>
          <a:blip r:embed="rId3">
            <a:alphaModFix/>
          </a:blip>
          <a:stretch>
            <a:fillRect/>
          </a:stretch>
        </p:blipFill>
        <p:spPr>
          <a:xfrm>
            <a:off x="3550675" y="985175"/>
            <a:ext cx="1866350" cy="38966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2" name="Shape 4492"/>
        <p:cNvGrpSpPr/>
        <p:nvPr/>
      </p:nvGrpSpPr>
      <p:grpSpPr>
        <a:xfrm>
          <a:off x="0" y="0"/>
          <a:ext cx="0" cy="0"/>
          <a:chOff x="0" y="0"/>
          <a:chExt cx="0" cy="0"/>
        </a:xfrm>
      </p:grpSpPr>
      <p:sp>
        <p:nvSpPr>
          <p:cNvPr id="4493" name="Google Shape;4493;p53"/>
          <p:cNvSpPr txBox="1"/>
          <p:nvPr>
            <p:ph idx="2" type="title"/>
          </p:nvPr>
        </p:nvSpPr>
        <p:spPr>
          <a:xfrm>
            <a:off x="2570796" y="403625"/>
            <a:ext cx="42051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Xây dựng và huấn luyện mô hình</a:t>
            </a:r>
            <a:endParaRPr>
              <a:latin typeface="Arial"/>
              <a:ea typeface="Arial"/>
              <a:cs typeface="Arial"/>
              <a:sym typeface="Arial"/>
            </a:endParaRPr>
          </a:p>
        </p:txBody>
      </p:sp>
      <p:sp>
        <p:nvSpPr>
          <p:cNvPr id="4494" name="Google Shape;4494;p53"/>
          <p:cNvSpPr txBox="1"/>
          <p:nvPr>
            <p:ph idx="9" type="title"/>
          </p:nvPr>
        </p:nvSpPr>
        <p:spPr>
          <a:xfrm>
            <a:off x="1736800" y="349775"/>
            <a:ext cx="8340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03</a:t>
            </a:r>
            <a:endParaRPr>
              <a:latin typeface="Arial"/>
              <a:ea typeface="Arial"/>
              <a:cs typeface="Arial"/>
              <a:sym typeface="Arial"/>
            </a:endParaRPr>
          </a:p>
        </p:txBody>
      </p:sp>
      <p:sp>
        <p:nvSpPr>
          <p:cNvPr id="4495" name="Google Shape;4495;p53"/>
          <p:cNvSpPr txBox="1"/>
          <p:nvPr/>
        </p:nvSpPr>
        <p:spPr>
          <a:xfrm>
            <a:off x="653800" y="985175"/>
            <a:ext cx="30000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600">
                <a:solidFill>
                  <a:schemeClr val="dk1"/>
                </a:solidFill>
                <a:latin typeface="Roboto"/>
                <a:ea typeface="Roboto"/>
                <a:cs typeface="Roboto"/>
                <a:sym typeface="Roboto"/>
              </a:rPr>
              <a:t>Train Model </a:t>
            </a:r>
            <a:endParaRPr/>
          </a:p>
        </p:txBody>
      </p:sp>
      <p:pic>
        <p:nvPicPr>
          <p:cNvPr id="4496" name="Google Shape;4496;p53"/>
          <p:cNvPicPr preferRelativeResize="0"/>
          <p:nvPr/>
        </p:nvPicPr>
        <p:blipFill>
          <a:blip r:embed="rId3">
            <a:alphaModFix/>
          </a:blip>
          <a:stretch>
            <a:fillRect/>
          </a:stretch>
        </p:blipFill>
        <p:spPr>
          <a:xfrm>
            <a:off x="253750" y="1694563"/>
            <a:ext cx="8839199" cy="175438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0" name="Shape 4500"/>
        <p:cNvGrpSpPr/>
        <p:nvPr/>
      </p:nvGrpSpPr>
      <p:grpSpPr>
        <a:xfrm>
          <a:off x="0" y="0"/>
          <a:ext cx="0" cy="0"/>
          <a:chOff x="0" y="0"/>
          <a:chExt cx="0" cy="0"/>
        </a:xfrm>
      </p:grpSpPr>
      <p:sp>
        <p:nvSpPr>
          <p:cNvPr id="4501" name="Google Shape;4501;p54"/>
          <p:cNvSpPr txBox="1"/>
          <p:nvPr>
            <p:ph type="title"/>
          </p:nvPr>
        </p:nvSpPr>
        <p:spPr>
          <a:xfrm>
            <a:off x="602450" y="1660500"/>
            <a:ext cx="7604700" cy="15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Xây dựng mô hình sử dụng ConvLSTM layer và mô hình LRCN</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5" name="Shape 4505"/>
        <p:cNvGrpSpPr/>
        <p:nvPr/>
      </p:nvGrpSpPr>
      <p:grpSpPr>
        <a:xfrm>
          <a:off x="0" y="0"/>
          <a:ext cx="0" cy="0"/>
          <a:chOff x="0" y="0"/>
          <a:chExt cx="0" cy="0"/>
        </a:xfrm>
      </p:grpSpPr>
      <p:sp>
        <p:nvSpPr>
          <p:cNvPr id="4506" name="Google Shape;4506;p55"/>
          <p:cNvSpPr txBox="1"/>
          <p:nvPr>
            <p:ph idx="2" type="title"/>
          </p:nvPr>
        </p:nvSpPr>
        <p:spPr>
          <a:xfrm>
            <a:off x="2570796" y="403625"/>
            <a:ext cx="42051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Dataset </a:t>
            </a:r>
            <a:endParaRPr>
              <a:latin typeface="Arial"/>
              <a:ea typeface="Arial"/>
              <a:cs typeface="Arial"/>
              <a:sym typeface="Arial"/>
            </a:endParaRPr>
          </a:p>
        </p:txBody>
      </p:sp>
      <p:sp>
        <p:nvSpPr>
          <p:cNvPr id="4507" name="Google Shape;4507;p55"/>
          <p:cNvSpPr txBox="1"/>
          <p:nvPr>
            <p:ph idx="9" type="title"/>
          </p:nvPr>
        </p:nvSpPr>
        <p:spPr>
          <a:xfrm>
            <a:off x="1736800" y="349775"/>
            <a:ext cx="8340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01</a:t>
            </a:r>
            <a:endParaRPr>
              <a:latin typeface="Arial"/>
              <a:ea typeface="Arial"/>
              <a:cs typeface="Arial"/>
              <a:sym typeface="Arial"/>
            </a:endParaRPr>
          </a:p>
        </p:txBody>
      </p:sp>
      <p:pic>
        <p:nvPicPr>
          <p:cNvPr id="4508" name="Google Shape;4508;p55"/>
          <p:cNvPicPr preferRelativeResize="0"/>
          <p:nvPr/>
        </p:nvPicPr>
        <p:blipFill>
          <a:blip r:embed="rId3">
            <a:alphaModFix/>
          </a:blip>
          <a:stretch>
            <a:fillRect/>
          </a:stretch>
        </p:blipFill>
        <p:spPr>
          <a:xfrm>
            <a:off x="1736800" y="985175"/>
            <a:ext cx="6264398" cy="362696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2" name="Shape 4512"/>
        <p:cNvGrpSpPr/>
        <p:nvPr/>
      </p:nvGrpSpPr>
      <p:grpSpPr>
        <a:xfrm>
          <a:off x="0" y="0"/>
          <a:ext cx="0" cy="0"/>
          <a:chOff x="0" y="0"/>
          <a:chExt cx="0" cy="0"/>
        </a:xfrm>
      </p:grpSpPr>
      <p:sp>
        <p:nvSpPr>
          <p:cNvPr id="4513" name="Google Shape;4513;p56"/>
          <p:cNvSpPr txBox="1"/>
          <p:nvPr>
            <p:ph idx="2" type="title"/>
          </p:nvPr>
        </p:nvSpPr>
        <p:spPr>
          <a:xfrm>
            <a:off x="2570796" y="403625"/>
            <a:ext cx="42051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Tiền xử lý dữ liệu</a:t>
            </a:r>
            <a:endParaRPr>
              <a:latin typeface="Arial"/>
              <a:ea typeface="Arial"/>
              <a:cs typeface="Arial"/>
              <a:sym typeface="Arial"/>
            </a:endParaRPr>
          </a:p>
        </p:txBody>
      </p:sp>
      <p:sp>
        <p:nvSpPr>
          <p:cNvPr id="4514" name="Google Shape;4514;p56"/>
          <p:cNvSpPr txBox="1"/>
          <p:nvPr>
            <p:ph idx="9" type="title"/>
          </p:nvPr>
        </p:nvSpPr>
        <p:spPr>
          <a:xfrm>
            <a:off x="1736800" y="349775"/>
            <a:ext cx="8340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02</a:t>
            </a:r>
            <a:endParaRPr>
              <a:latin typeface="Arial"/>
              <a:ea typeface="Arial"/>
              <a:cs typeface="Arial"/>
              <a:sym typeface="Arial"/>
            </a:endParaRPr>
          </a:p>
        </p:txBody>
      </p:sp>
      <p:pic>
        <p:nvPicPr>
          <p:cNvPr id="4515" name="Google Shape;4515;p56"/>
          <p:cNvPicPr preferRelativeResize="0"/>
          <p:nvPr/>
        </p:nvPicPr>
        <p:blipFill>
          <a:blip r:embed="rId3">
            <a:alphaModFix/>
          </a:blip>
          <a:stretch>
            <a:fillRect/>
          </a:stretch>
        </p:blipFill>
        <p:spPr>
          <a:xfrm>
            <a:off x="1268700" y="1383650"/>
            <a:ext cx="3460250" cy="3087300"/>
          </a:xfrm>
          <a:prstGeom prst="rect">
            <a:avLst/>
          </a:prstGeom>
          <a:noFill/>
          <a:ln>
            <a:noFill/>
          </a:ln>
        </p:spPr>
      </p:pic>
      <p:pic>
        <p:nvPicPr>
          <p:cNvPr id="4516" name="Google Shape;4516;p56"/>
          <p:cNvPicPr preferRelativeResize="0"/>
          <p:nvPr/>
        </p:nvPicPr>
        <p:blipFill>
          <a:blip r:embed="rId4">
            <a:alphaModFix/>
          </a:blip>
          <a:stretch>
            <a:fillRect/>
          </a:stretch>
        </p:blipFill>
        <p:spPr>
          <a:xfrm>
            <a:off x="5594860" y="1383650"/>
            <a:ext cx="2856165" cy="30873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0" name="Shape 4520"/>
        <p:cNvGrpSpPr/>
        <p:nvPr/>
      </p:nvGrpSpPr>
      <p:grpSpPr>
        <a:xfrm>
          <a:off x="0" y="0"/>
          <a:ext cx="0" cy="0"/>
          <a:chOff x="0" y="0"/>
          <a:chExt cx="0" cy="0"/>
        </a:xfrm>
      </p:grpSpPr>
      <p:sp>
        <p:nvSpPr>
          <p:cNvPr id="4521" name="Google Shape;4521;p57"/>
          <p:cNvSpPr txBox="1"/>
          <p:nvPr>
            <p:ph idx="2" type="title"/>
          </p:nvPr>
        </p:nvSpPr>
        <p:spPr>
          <a:xfrm>
            <a:off x="2570796" y="403625"/>
            <a:ext cx="42051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Tiền xử lý dữ liệu</a:t>
            </a:r>
            <a:endParaRPr>
              <a:latin typeface="Arial"/>
              <a:ea typeface="Arial"/>
              <a:cs typeface="Arial"/>
              <a:sym typeface="Arial"/>
            </a:endParaRPr>
          </a:p>
        </p:txBody>
      </p:sp>
      <p:sp>
        <p:nvSpPr>
          <p:cNvPr id="4522" name="Google Shape;4522;p57"/>
          <p:cNvSpPr txBox="1"/>
          <p:nvPr>
            <p:ph idx="9" type="title"/>
          </p:nvPr>
        </p:nvSpPr>
        <p:spPr>
          <a:xfrm>
            <a:off x="1736800" y="349775"/>
            <a:ext cx="8340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02</a:t>
            </a:r>
            <a:endParaRPr>
              <a:latin typeface="Arial"/>
              <a:ea typeface="Arial"/>
              <a:cs typeface="Arial"/>
              <a:sym typeface="Arial"/>
            </a:endParaRPr>
          </a:p>
        </p:txBody>
      </p:sp>
      <p:pic>
        <p:nvPicPr>
          <p:cNvPr id="4523" name="Google Shape;4523;p57"/>
          <p:cNvPicPr preferRelativeResize="0"/>
          <p:nvPr/>
        </p:nvPicPr>
        <p:blipFill>
          <a:blip r:embed="rId3">
            <a:alphaModFix/>
          </a:blip>
          <a:stretch>
            <a:fillRect/>
          </a:stretch>
        </p:blipFill>
        <p:spPr>
          <a:xfrm>
            <a:off x="253750" y="1390525"/>
            <a:ext cx="8839200" cy="265406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7" name="Shape 4527"/>
        <p:cNvGrpSpPr/>
        <p:nvPr/>
      </p:nvGrpSpPr>
      <p:grpSpPr>
        <a:xfrm>
          <a:off x="0" y="0"/>
          <a:ext cx="0" cy="0"/>
          <a:chOff x="0" y="0"/>
          <a:chExt cx="0" cy="0"/>
        </a:xfrm>
      </p:grpSpPr>
      <p:sp>
        <p:nvSpPr>
          <p:cNvPr id="4528" name="Google Shape;4528;p58"/>
          <p:cNvSpPr txBox="1"/>
          <p:nvPr>
            <p:ph idx="2" type="title"/>
          </p:nvPr>
        </p:nvSpPr>
        <p:spPr>
          <a:xfrm>
            <a:off x="2570796" y="403625"/>
            <a:ext cx="42051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Tách dữ liệu</a:t>
            </a:r>
            <a:endParaRPr>
              <a:latin typeface="Arial"/>
              <a:ea typeface="Arial"/>
              <a:cs typeface="Arial"/>
              <a:sym typeface="Arial"/>
            </a:endParaRPr>
          </a:p>
        </p:txBody>
      </p:sp>
      <p:sp>
        <p:nvSpPr>
          <p:cNvPr id="4529" name="Google Shape;4529;p58"/>
          <p:cNvSpPr txBox="1"/>
          <p:nvPr>
            <p:ph idx="9" type="title"/>
          </p:nvPr>
        </p:nvSpPr>
        <p:spPr>
          <a:xfrm>
            <a:off x="1736800" y="349775"/>
            <a:ext cx="8340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03</a:t>
            </a:r>
            <a:endParaRPr>
              <a:latin typeface="Arial"/>
              <a:ea typeface="Arial"/>
              <a:cs typeface="Arial"/>
              <a:sym typeface="Arial"/>
            </a:endParaRPr>
          </a:p>
        </p:txBody>
      </p:sp>
      <p:pic>
        <p:nvPicPr>
          <p:cNvPr id="4530" name="Google Shape;4530;p58"/>
          <p:cNvPicPr preferRelativeResize="0"/>
          <p:nvPr/>
        </p:nvPicPr>
        <p:blipFill rotWithShape="1">
          <a:blip r:embed="rId3">
            <a:alphaModFix/>
          </a:blip>
          <a:srcRect b="19093" l="0" r="1195" t="0"/>
          <a:stretch/>
        </p:blipFill>
        <p:spPr>
          <a:xfrm>
            <a:off x="253750" y="1369450"/>
            <a:ext cx="8733324" cy="2291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2" name="Shape 4342"/>
        <p:cNvGrpSpPr/>
        <p:nvPr/>
      </p:nvGrpSpPr>
      <p:grpSpPr>
        <a:xfrm>
          <a:off x="0" y="0"/>
          <a:ext cx="0" cy="0"/>
          <a:chOff x="0" y="0"/>
          <a:chExt cx="0" cy="0"/>
        </a:xfrm>
      </p:grpSpPr>
      <p:sp>
        <p:nvSpPr>
          <p:cNvPr id="4343" name="Google Shape;4343;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NỘI DUNG CHÍNH</a:t>
            </a:r>
            <a:endParaRPr b="1">
              <a:latin typeface="Roboto"/>
              <a:ea typeface="Roboto"/>
              <a:cs typeface="Roboto"/>
              <a:sym typeface="Roboto"/>
            </a:endParaRPr>
          </a:p>
        </p:txBody>
      </p:sp>
      <p:sp>
        <p:nvSpPr>
          <p:cNvPr id="4344" name="Google Shape;4344;p32"/>
          <p:cNvSpPr txBox="1"/>
          <p:nvPr>
            <p:ph idx="2" type="title"/>
          </p:nvPr>
        </p:nvSpPr>
        <p:spPr>
          <a:xfrm>
            <a:off x="1601259" y="1553925"/>
            <a:ext cx="29706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rial"/>
                <a:ea typeface="Arial"/>
                <a:cs typeface="Arial"/>
                <a:sym typeface="Arial"/>
              </a:rPr>
              <a:t>Giới thiệu đề tài </a:t>
            </a:r>
            <a:endParaRPr b="1">
              <a:latin typeface="Arial"/>
              <a:ea typeface="Arial"/>
              <a:cs typeface="Arial"/>
              <a:sym typeface="Arial"/>
            </a:endParaRPr>
          </a:p>
        </p:txBody>
      </p:sp>
      <p:sp>
        <p:nvSpPr>
          <p:cNvPr id="4345" name="Google Shape;4345;p32"/>
          <p:cNvSpPr txBox="1"/>
          <p:nvPr>
            <p:ph idx="5" type="title"/>
          </p:nvPr>
        </p:nvSpPr>
        <p:spPr>
          <a:xfrm>
            <a:off x="1611507" y="2749475"/>
            <a:ext cx="34341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rial"/>
                <a:ea typeface="Arial"/>
                <a:cs typeface="Arial"/>
                <a:sym typeface="Arial"/>
              </a:rPr>
              <a:t>LSTM</a:t>
            </a:r>
            <a:endParaRPr b="1">
              <a:latin typeface="Arial"/>
              <a:ea typeface="Arial"/>
              <a:cs typeface="Arial"/>
              <a:sym typeface="Arial"/>
            </a:endParaRPr>
          </a:p>
        </p:txBody>
      </p:sp>
      <p:sp>
        <p:nvSpPr>
          <p:cNvPr id="4346" name="Google Shape;4346;p32"/>
          <p:cNvSpPr txBox="1"/>
          <p:nvPr>
            <p:ph idx="7" type="title"/>
          </p:nvPr>
        </p:nvSpPr>
        <p:spPr>
          <a:xfrm>
            <a:off x="5770475" y="1458075"/>
            <a:ext cx="29706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rial"/>
                <a:ea typeface="Arial"/>
                <a:cs typeface="Arial"/>
                <a:sym typeface="Arial"/>
              </a:rPr>
              <a:t>Xử lý dữ liệu , xây dựng và huấn luyện</a:t>
            </a:r>
            <a:endParaRPr b="1">
              <a:latin typeface="Arial"/>
              <a:ea typeface="Arial"/>
              <a:cs typeface="Arial"/>
              <a:sym typeface="Arial"/>
            </a:endParaRPr>
          </a:p>
        </p:txBody>
      </p:sp>
      <p:sp>
        <p:nvSpPr>
          <p:cNvPr id="4347" name="Google Shape;4347;p32"/>
          <p:cNvSpPr txBox="1"/>
          <p:nvPr>
            <p:ph idx="9" type="title"/>
          </p:nvPr>
        </p:nvSpPr>
        <p:spPr>
          <a:xfrm>
            <a:off x="657750" y="1362225"/>
            <a:ext cx="1053000" cy="71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400">
                <a:latin typeface="Arial"/>
                <a:ea typeface="Arial"/>
                <a:cs typeface="Arial"/>
                <a:sym typeface="Arial"/>
              </a:rPr>
              <a:t>01</a:t>
            </a:r>
            <a:endParaRPr b="1" sz="4400">
              <a:latin typeface="Arial"/>
              <a:ea typeface="Arial"/>
              <a:cs typeface="Arial"/>
              <a:sym typeface="Arial"/>
            </a:endParaRPr>
          </a:p>
        </p:txBody>
      </p:sp>
      <p:sp>
        <p:nvSpPr>
          <p:cNvPr id="4348" name="Google Shape;4348;p32"/>
          <p:cNvSpPr txBox="1"/>
          <p:nvPr>
            <p:ph idx="14" type="title"/>
          </p:nvPr>
        </p:nvSpPr>
        <p:spPr>
          <a:xfrm>
            <a:off x="757138" y="2627975"/>
            <a:ext cx="8340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400">
                <a:latin typeface="Arial"/>
                <a:ea typeface="Arial"/>
                <a:cs typeface="Arial"/>
                <a:sym typeface="Arial"/>
              </a:rPr>
              <a:t>02</a:t>
            </a:r>
            <a:endParaRPr b="1" sz="4400">
              <a:latin typeface="Arial"/>
              <a:ea typeface="Arial"/>
              <a:cs typeface="Arial"/>
              <a:sym typeface="Arial"/>
            </a:endParaRPr>
          </a:p>
        </p:txBody>
      </p:sp>
      <p:sp>
        <p:nvSpPr>
          <p:cNvPr id="4349" name="Google Shape;4349;p32"/>
          <p:cNvSpPr txBox="1"/>
          <p:nvPr>
            <p:ph idx="15" type="title"/>
          </p:nvPr>
        </p:nvSpPr>
        <p:spPr>
          <a:xfrm>
            <a:off x="4936463" y="1326963"/>
            <a:ext cx="8340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400">
                <a:latin typeface="Arial"/>
                <a:ea typeface="Arial"/>
                <a:cs typeface="Arial"/>
                <a:sym typeface="Arial"/>
              </a:rPr>
              <a:t>03</a:t>
            </a:r>
            <a:endParaRPr b="1" sz="4400">
              <a:latin typeface="Arial"/>
              <a:ea typeface="Arial"/>
              <a:cs typeface="Arial"/>
              <a:sym typeface="Arial"/>
            </a:endParaRPr>
          </a:p>
        </p:txBody>
      </p:sp>
      <p:sp>
        <p:nvSpPr>
          <p:cNvPr id="4350" name="Google Shape;4350;p32"/>
          <p:cNvSpPr txBox="1"/>
          <p:nvPr>
            <p:ph idx="18" type="title"/>
          </p:nvPr>
        </p:nvSpPr>
        <p:spPr>
          <a:xfrm>
            <a:off x="5760375" y="2816475"/>
            <a:ext cx="2626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rial"/>
                <a:ea typeface="Arial"/>
                <a:cs typeface="Arial"/>
                <a:sym typeface="Arial"/>
              </a:rPr>
              <a:t>Kết quả và đánh giá</a:t>
            </a:r>
            <a:endParaRPr b="1">
              <a:latin typeface="Arial"/>
              <a:ea typeface="Arial"/>
              <a:cs typeface="Arial"/>
              <a:sym typeface="Arial"/>
            </a:endParaRPr>
          </a:p>
        </p:txBody>
      </p:sp>
      <p:sp>
        <p:nvSpPr>
          <p:cNvPr id="4351" name="Google Shape;4351;p32"/>
          <p:cNvSpPr txBox="1"/>
          <p:nvPr>
            <p:ph idx="21" type="title"/>
          </p:nvPr>
        </p:nvSpPr>
        <p:spPr>
          <a:xfrm>
            <a:off x="4926350" y="2614175"/>
            <a:ext cx="8340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400">
                <a:latin typeface="Arial"/>
                <a:ea typeface="Arial"/>
                <a:cs typeface="Arial"/>
                <a:sym typeface="Arial"/>
              </a:rPr>
              <a:t>04</a:t>
            </a:r>
            <a:endParaRPr b="1" sz="4400">
              <a:latin typeface="Arial"/>
              <a:ea typeface="Arial"/>
              <a:cs typeface="Arial"/>
              <a:sym typeface="Arial"/>
            </a:endParaRPr>
          </a:p>
        </p:txBody>
      </p:sp>
      <p:sp>
        <p:nvSpPr>
          <p:cNvPr id="4352" name="Google Shape;4352;p32"/>
          <p:cNvSpPr txBox="1"/>
          <p:nvPr>
            <p:ph idx="21" type="title"/>
          </p:nvPr>
        </p:nvSpPr>
        <p:spPr>
          <a:xfrm>
            <a:off x="2482488" y="3792550"/>
            <a:ext cx="8340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400">
                <a:latin typeface="Arial"/>
                <a:ea typeface="Arial"/>
                <a:cs typeface="Arial"/>
                <a:sym typeface="Arial"/>
              </a:rPr>
              <a:t>05</a:t>
            </a:r>
            <a:endParaRPr b="1" sz="4400">
              <a:latin typeface="Arial"/>
              <a:ea typeface="Arial"/>
              <a:cs typeface="Arial"/>
              <a:sym typeface="Arial"/>
            </a:endParaRPr>
          </a:p>
        </p:txBody>
      </p:sp>
      <p:sp>
        <p:nvSpPr>
          <p:cNvPr id="4353" name="Google Shape;4353;p32"/>
          <p:cNvSpPr txBox="1"/>
          <p:nvPr>
            <p:ph idx="18" type="title"/>
          </p:nvPr>
        </p:nvSpPr>
        <p:spPr>
          <a:xfrm>
            <a:off x="3483112" y="3846407"/>
            <a:ext cx="26265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rial"/>
                <a:ea typeface="Arial"/>
                <a:cs typeface="Arial"/>
                <a:sym typeface="Arial"/>
              </a:rPr>
              <a:t>Phương hướng phát triển mô hình</a:t>
            </a:r>
            <a:endParaRPr b="1">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4" name="Shape 4534"/>
        <p:cNvGrpSpPr/>
        <p:nvPr/>
      </p:nvGrpSpPr>
      <p:grpSpPr>
        <a:xfrm>
          <a:off x="0" y="0"/>
          <a:ext cx="0" cy="0"/>
          <a:chOff x="0" y="0"/>
          <a:chExt cx="0" cy="0"/>
        </a:xfrm>
      </p:grpSpPr>
      <p:sp>
        <p:nvSpPr>
          <p:cNvPr id="4535" name="Google Shape;4535;p59"/>
          <p:cNvSpPr txBox="1"/>
          <p:nvPr>
            <p:ph idx="2" type="title"/>
          </p:nvPr>
        </p:nvSpPr>
        <p:spPr>
          <a:xfrm>
            <a:off x="2570796" y="403625"/>
            <a:ext cx="42051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Xây dựng mô hình sử dụng ConvLSTM layer </a:t>
            </a:r>
            <a:endParaRPr>
              <a:latin typeface="Arial"/>
              <a:ea typeface="Arial"/>
              <a:cs typeface="Arial"/>
              <a:sym typeface="Arial"/>
            </a:endParaRPr>
          </a:p>
        </p:txBody>
      </p:sp>
      <p:sp>
        <p:nvSpPr>
          <p:cNvPr id="4536" name="Google Shape;4536;p59"/>
          <p:cNvSpPr txBox="1"/>
          <p:nvPr>
            <p:ph idx="9" type="title"/>
          </p:nvPr>
        </p:nvSpPr>
        <p:spPr>
          <a:xfrm>
            <a:off x="1736800" y="349775"/>
            <a:ext cx="8340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04</a:t>
            </a:r>
            <a:endParaRPr>
              <a:latin typeface="Arial"/>
              <a:ea typeface="Arial"/>
              <a:cs typeface="Arial"/>
              <a:sym typeface="Arial"/>
            </a:endParaRPr>
          </a:p>
        </p:txBody>
      </p:sp>
      <p:sp>
        <p:nvSpPr>
          <p:cNvPr id="4537" name="Google Shape;4537;p59"/>
          <p:cNvSpPr txBox="1"/>
          <p:nvPr/>
        </p:nvSpPr>
        <p:spPr>
          <a:xfrm>
            <a:off x="755525" y="931313"/>
            <a:ext cx="30000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600">
                <a:solidFill>
                  <a:schemeClr val="dk1"/>
                </a:solidFill>
                <a:latin typeface="Roboto"/>
                <a:ea typeface="Roboto"/>
                <a:cs typeface="Roboto"/>
                <a:sym typeface="Roboto"/>
              </a:rPr>
              <a:t> </a:t>
            </a:r>
            <a:endParaRPr/>
          </a:p>
        </p:txBody>
      </p:sp>
      <p:pic>
        <p:nvPicPr>
          <p:cNvPr id="4538" name="Google Shape;4538;p59"/>
          <p:cNvPicPr preferRelativeResize="0"/>
          <p:nvPr/>
        </p:nvPicPr>
        <p:blipFill>
          <a:blip r:embed="rId3">
            <a:alphaModFix/>
          </a:blip>
          <a:stretch>
            <a:fillRect/>
          </a:stretch>
        </p:blipFill>
        <p:spPr>
          <a:xfrm>
            <a:off x="3844675" y="1362425"/>
            <a:ext cx="5083676" cy="386359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2" name="Shape 4542"/>
        <p:cNvGrpSpPr/>
        <p:nvPr/>
      </p:nvGrpSpPr>
      <p:grpSpPr>
        <a:xfrm>
          <a:off x="0" y="0"/>
          <a:ext cx="0" cy="0"/>
          <a:chOff x="0" y="0"/>
          <a:chExt cx="0" cy="0"/>
        </a:xfrm>
      </p:grpSpPr>
      <p:sp>
        <p:nvSpPr>
          <p:cNvPr id="4543" name="Google Shape;4543;p60"/>
          <p:cNvSpPr txBox="1"/>
          <p:nvPr>
            <p:ph idx="2" type="title"/>
          </p:nvPr>
        </p:nvSpPr>
        <p:spPr>
          <a:xfrm>
            <a:off x="2570796" y="403625"/>
            <a:ext cx="42051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Xây dựng mô hình sử dụng ConvLSTM layer </a:t>
            </a:r>
            <a:endParaRPr>
              <a:latin typeface="Arial"/>
              <a:ea typeface="Arial"/>
              <a:cs typeface="Arial"/>
              <a:sym typeface="Arial"/>
            </a:endParaRPr>
          </a:p>
        </p:txBody>
      </p:sp>
      <p:sp>
        <p:nvSpPr>
          <p:cNvPr id="4544" name="Google Shape;4544;p60"/>
          <p:cNvSpPr txBox="1"/>
          <p:nvPr>
            <p:ph idx="9" type="title"/>
          </p:nvPr>
        </p:nvSpPr>
        <p:spPr>
          <a:xfrm>
            <a:off x="1736800" y="349775"/>
            <a:ext cx="8340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04</a:t>
            </a:r>
            <a:endParaRPr>
              <a:latin typeface="Arial"/>
              <a:ea typeface="Arial"/>
              <a:cs typeface="Arial"/>
              <a:sym typeface="Arial"/>
            </a:endParaRPr>
          </a:p>
        </p:txBody>
      </p:sp>
      <p:sp>
        <p:nvSpPr>
          <p:cNvPr id="4545" name="Google Shape;4545;p60"/>
          <p:cNvSpPr txBox="1"/>
          <p:nvPr/>
        </p:nvSpPr>
        <p:spPr>
          <a:xfrm>
            <a:off x="755525" y="931313"/>
            <a:ext cx="30000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600">
                <a:solidFill>
                  <a:schemeClr val="dk1"/>
                </a:solidFill>
                <a:latin typeface="Roboto"/>
                <a:ea typeface="Roboto"/>
                <a:cs typeface="Roboto"/>
                <a:sym typeface="Roboto"/>
              </a:rPr>
              <a:t> </a:t>
            </a:r>
            <a:endParaRPr/>
          </a:p>
        </p:txBody>
      </p:sp>
      <p:pic>
        <p:nvPicPr>
          <p:cNvPr id="4546" name="Google Shape;4546;p60"/>
          <p:cNvPicPr preferRelativeResize="0"/>
          <p:nvPr/>
        </p:nvPicPr>
        <p:blipFill>
          <a:blip r:embed="rId3">
            <a:alphaModFix/>
          </a:blip>
          <a:stretch>
            <a:fillRect/>
          </a:stretch>
        </p:blipFill>
        <p:spPr>
          <a:xfrm>
            <a:off x="486738" y="1362413"/>
            <a:ext cx="8373225" cy="347628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0" name="Shape 4550"/>
        <p:cNvGrpSpPr/>
        <p:nvPr/>
      </p:nvGrpSpPr>
      <p:grpSpPr>
        <a:xfrm>
          <a:off x="0" y="0"/>
          <a:ext cx="0" cy="0"/>
          <a:chOff x="0" y="0"/>
          <a:chExt cx="0" cy="0"/>
        </a:xfrm>
      </p:grpSpPr>
      <p:sp>
        <p:nvSpPr>
          <p:cNvPr id="4551" name="Google Shape;4551;p61"/>
          <p:cNvSpPr txBox="1"/>
          <p:nvPr>
            <p:ph idx="2" type="title"/>
          </p:nvPr>
        </p:nvSpPr>
        <p:spPr>
          <a:xfrm>
            <a:off x="2570800" y="403625"/>
            <a:ext cx="42051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Xây dựng mô hình LRCN </a:t>
            </a:r>
            <a:endParaRPr>
              <a:latin typeface="Arial"/>
              <a:ea typeface="Arial"/>
              <a:cs typeface="Arial"/>
              <a:sym typeface="Arial"/>
            </a:endParaRPr>
          </a:p>
        </p:txBody>
      </p:sp>
      <p:sp>
        <p:nvSpPr>
          <p:cNvPr id="4552" name="Google Shape;4552;p61"/>
          <p:cNvSpPr txBox="1"/>
          <p:nvPr>
            <p:ph idx="9" type="title"/>
          </p:nvPr>
        </p:nvSpPr>
        <p:spPr>
          <a:xfrm>
            <a:off x="1736800" y="349775"/>
            <a:ext cx="8340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05</a:t>
            </a:r>
            <a:endParaRPr>
              <a:latin typeface="Arial"/>
              <a:ea typeface="Arial"/>
              <a:cs typeface="Arial"/>
              <a:sym typeface="Arial"/>
            </a:endParaRPr>
          </a:p>
        </p:txBody>
      </p:sp>
      <p:sp>
        <p:nvSpPr>
          <p:cNvPr id="4553" name="Google Shape;4553;p61"/>
          <p:cNvSpPr txBox="1"/>
          <p:nvPr/>
        </p:nvSpPr>
        <p:spPr>
          <a:xfrm>
            <a:off x="755525" y="931313"/>
            <a:ext cx="30000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600">
                <a:solidFill>
                  <a:schemeClr val="dk1"/>
                </a:solidFill>
                <a:latin typeface="Roboto"/>
                <a:ea typeface="Roboto"/>
                <a:cs typeface="Roboto"/>
                <a:sym typeface="Roboto"/>
              </a:rPr>
              <a:t> </a:t>
            </a:r>
            <a:endParaRPr/>
          </a:p>
        </p:txBody>
      </p:sp>
      <p:pic>
        <p:nvPicPr>
          <p:cNvPr id="4554" name="Google Shape;4554;p61"/>
          <p:cNvPicPr preferRelativeResize="0"/>
          <p:nvPr/>
        </p:nvPicPr>
        <p:blipFill>
          <a:blip r:embed="rId3">
            <a:alphaModFix/>
          </a:blip>
          <a:stretch>
            <a:fillRect/>
          </a:stretch>
        </p:blipFill>
        <p:spPr>
          <a:xfrm>
            <a:off x="691038" y="1573149"/>
            <a:ext cx="7761925" cy="22778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8" name="Shape 4558"/>
        <p:cNvGrpSpPr/>
        <p:nvPr/>
      </p:nvGrpSpPr>
      <p:grpSpPr>
        <a:xfrm>
          <a:off x="0" y="0"/>
          <a:ext cx="0" cy="0"/>
          <a:chOff x="0" y="0"/>
          <a:chExt cx="0" cy="0"/>
        </a:xfrm>
      </p:grpSpPr>
      <p:sp>
        <p:nvSpPr>
          <p:cNvPr id="4559" name="Google Shape;4559;p62"/>
          <p:cNvSpPr txBox="1"/>
          <p:nvPr>
            <p:ph idx="2" type="title"/>
          </p:nvPr>
        </p:nvSpPr>
        <p:spPr>
          <a:xfrm>
            <a:off x="2570800" y="403625"/>
            <a:ext cx="42051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Xây dựng mô hình LRCN </a:t>
            </a:r>
            <a:endParaRPr>
              <a:latin typeface="Arial"/>
              <a:ea typeface="Arial"/>
              <a:cs typeface="Arial"/>
              <a:sym typeface="Arial"/>
            </a:endParaRPr>
          </a:p>
        </p:txBody>
      </p:sp>
      <p:sp>
        <p:nvSpPr>
          <p:cNvPr id="4560" name="Google Shape;4560;p62"/>
          <p:cNvSpPr txBox="1"/>
          <p:nvPr>
            <p:ph idx="9" type="title"/>
          </p:nvPr>
        </p:nvSpPr>
        <p:spPr>
          <a:xfrm>
            <a:off x="1736800" y="349775"/>
            <a:ext cx="8340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05</a:t>
            </a:r>
            <a:endParaRPr>
              <a:latin typeface="Arial"/>
              <a:ea typeface="Arial"/>
              <a:cs typeface="Arial"/>
              <a:sym typeface="Arial"/>
            </a:endParaRPr>
          </a:p>
        </p:txBody>
      </p:sp>
      <p:sp>
        <p:nvSpPr>
          <p:cNvPr id="4561" name="Google Shape;4561;p62"/>
          <p:cNvSpPr txBox="1"/>
          <p:nvPr/>
        </p:nvSpPr>
        <p:spPr>
          <a:xfrm>
            <a:off x="755525" y="931313"/>
            <a:ext cx="30000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600">
                <a:solidFill>
                  <a:schemeClr val="dk1"/>
                </a:solidFill>
                <a:latin typeface="Roboto"/>
                <a:ea typeface="Roboto"/>
                <a:cs typeface="Roboto"/>
                <a:sym typeface="Roboto"/>
              </a:rPr>
              <a:t> </a:t>
            </a:r>
            <a:endParaRPr/>
          </a:p>
        </p:txBody>
      </p:sp>
      <p:pic>
        <p:nvPicPr>
          <p:cNvPr id="4562" name="Google Shape;4562;p62"/>
          <p:cNvPicPr preferRelativeResize="0"/>
          <p:nvPr/>
        </p:nvPicPr>
        <p:blipFill>
          <a:blip r:embed="rId3">
            <a:alphaModFix/>
          </a:blip>
          <a:stretch>
            <a:fillRect/>
          </a:stretch>
        </p:blipFill>
        <p:spPr>
          <a:xfrm>
            <a:off x="420851" y="1214994"/>
            <a:ext cx="8302301" cy="329128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6" name="Shape 4566"/>
        <p:cNvGrpSpPr/>
        <p:nvPr/>
      </p:nvGrpSpPr>
      <p:grpSpPr>
        <a:xfrm>
          <a:off x="0" y="0"/>
          <a:ext cx="0" cy="0"/>
          <a:chOff x="0" y="0"/>
          <a:chExt cx="0" cy="0"/>
        </a:xfrm>
      </p:grpSpPr>
      <p:sp>
        <p:nvSpPr>
          <p:cNvPr id="4567" name="Google Shape;4567;p63"/>
          <p:cNvSpPr txBox="1"/>
          <p:nvPr>
            <p:ph type="title"/>
          </p:nvPr>
        </p:nvSpPr>
        <p:spPr>
          <a:xfrm>
            <a:off x="834350" y="1934525"/>
            <a:ext cx="4662900" cy="15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Kết quả và đánh giá </a:t>
            </a:r>
            <a:endParaRPr b="1">
              <a:latin typeface="Roboto"/>
              <a:ea typeface="Roboto"/>
              <a:cs typeface="Roboto"/>
              <a:sym typeface="Roboto"/>
            </a:endParaRPr>
          </a:p>
        </p:txBody>
      </p:sp>
      <p:sp>
        <p:nvSpPr>
          <p:cNvPr id="4568" name="Google Shape;4568;p63"/>
          <p:cNvSpPr txBox="1"/>
          <p:nvPr>
            <p:ph idx="2" type="title"/>
          </p:nvPr>
        </p:nvSpPr>
        <p:spPr>
          <a:xfrm>
            <a:off x="457850" y="832300"/>
            <a:ext cx="5039400" cy="98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4569" name="Google Shape;4569;p63"/>
          <p:cNvSpPr/>
          <p:nvPr/>
        </p:nvSpPr>
        <p:spPr>
          <a:xfrm>
            <a:off x="5449675" y="1131075"/>
            <a:ext cx="2910600" cy="2910600"/>
          </a:xfrm>
          <a:prstGeom prst="arc">
            <a:avLst>
              <a:gd fmla="val 16200000" name="adj1"/>
              <a:gd fmla="val 0" name="adj2"/>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3" name="Shape 4573"/>
        <p:cNvGrpSpPr/>
        <p:nvPr/>
      </p:nvGrpSpPr>
      <p:grpSpPr>
        <a:xfrm>
          <a:off x="0" y="0"/>
          <a:ext cx="0" cy="0"/>
          <a:chOff x="0" y="0"/>
          <a:chExt cx="0" cy="0"/>
        </a:xfrm>
      </p:grpSpPr>
      <p:sp>
        <p:nvSpPr>
          <p:cNvPr id="4574" name="Google Shape;4574;p64"/>
          <p:cNvSpPr txBox="1"/>
          <p:nvPr>
            <p:ph idx="2" type="title"/>
          </p:nvPr>
        </p:nvSpPr>
        <p:spPr>
          <a:xfrm>
            <a:off x="2570800" y="403625"/>
            <a:ext cx="41904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Roboto"/>
                <a:ea typeface="Roboto"/>
                <a:cs typeface="Roboto"/>
                <a:sym typeface="Roboto"/>
              </a:rPr>
              <a:t>Loss</a:t>
            </a:r>
            <a:endParaRPr b="1" sz="3000">
              <a:latin typeface="Roboto"/>
              <a:ea typeface="Roboto"/>
              <a:cs typeface="Roboto"/>
              <a:sym typeface="Roboto"/>
            </a:endParaRPr>
          </a:p>
          <a:p>
            <a:pPr indent="0" lvl="0" marL="0" rtl="0" algn="l">
              <a:spcBef>
                <a:spcPts val="0"/>
              </a:spcBef>
              <a:spcAft>
                <a:spcPts val="0"/>
              </a:spcAft>
              <a:buNone/>
            </a:pPr>
            <a:r>
              <a:t/>
            </a:r>
            <a:endParaRPr>
              <a:latin typeface="Arial"/>
              <a:ea typeface="Arial"/>
              <a:cs typeface="Arial"/>
              <a:sym typeface="Arial"/>
            </a:endParaRPr>
          </a:p>
        </p:txBody>
      </p:sp>
      <p:pic>
        <p:nvPicPr>
          <p:cNvPr id="4575" name="Google Shape;4575;p64"/>
          <p:cNvPicPr preferRelativeResize="0"/>
          <p:nvPr/>
        </p:nvPicPr>
        <p:blipFill>
          <a:blip r:embed="rId3">
            <a:alphaModFix/>
          </a:blip>
          <a:stretch>
            <a:fillRect/>
          </a:stretch>
        </p:blipFill>
        <p:spPr>
          <a:xfrm>
            <a:off x="912375" y="2585800"/>
            <a:ext cx="2482850" cy="1762025"/>
          </a:xfrm>
          <a:prstGeom prst="rect">
            <a:avLst/>
          </a:prstGeom>
          <a:noFill/>
          <a:ln>
            <a:noFill/>
          </a:ln>
        </p:spPr>
      </p:pic>
      <p:sp>
        <p:nvSpPr>
          <p:cNvPr id="4576" name="Google Shape;4576;p64"/>
          <p:cNvSpPr txBox="1"/>
          <p:nvPr/>
        </p:nvSpPr>
        <p:spPr>
          <a:xfrm>
            <a:off x="1138675" y="1569938"/>
            <a:ext cx="16509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600">
                <a:solidFill>
                  <a:schemeClr val="dk1"/>
                </a:solidFill>
                <a:latin typeface="Roboto"/>
                <a:ea typeface="Roboto"/>
                <a:cs typeface="Roboto"/>
                <a:sym typeface="Roboto"/>
              </a:rPr>
              <a:t>Mediapipe</a:t>
            </a:r>
            <a:endParaRPr/>
          </a:p>
        </p:txBody>
      </p:sp>
      <p:sp>
        <p:nvSpPr>
          <p:cNvPr id="4577" name="Google Shape;4577;p64"/>
          <p:cNvSpPr txBox="1"/>
          <p:nvPr/>
        </p:nvSpPr>
        <p:spPr>
          <a:xfrm>
            <a:off x="3858113" y="1569938"/>
            <a:ext cx="16509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600">
                <a:solidFill>
                  <a:schemeClr val="dk1"/>
                </a:solidFill>
                <a:latin typeface="Roboto"/>
                <a:ea typeface="Roboto"/>
                <a:cs typeface="Roboto"/>
                <a:sym typeface="Roboto"/>
              </a:rPr>
              <a:t>ConvLSTM</a:t>
            </a:r>
            <a:endParaRPr/>
          </a:p>
        </p:txBody>
      </p:sp>
      <p:sp>
        <p:nvSpPr>
          <p:cNvPr id="4578" name="Google Shape;4578;p64"/>
          <p:cNvSpPr txBox="1"/>
          <p:nvPr/>
        </p:nvSpPr>
        <p:spPr>
          <a:xfrm>
            <a:off x="6577550" y="1569938"/>
            <a:ext cx="16509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600">
                <a:solidFill>
                  <a:schemeClr val="dk1"/>
                </a:solidFill>
                <a:latin typeface="Roboto"/>
                <a:ea typeface="Roboto"/>
                <a:cs typeface="Roboto"/>
                <a:sym typeface="Roboto"/>
              </a:rPr>
              <a:t>LRCN</a:t>
            </a:r>
            <a:endParaRPr/>
          </a:p>
        </p:txBody>
      </p:sp>
      <p:pic>
        <p:nvPicPr>
          <p:cNvPr id="4579" name="Google Shape;4579;p64"/>
          <p:cNvPicPr preferRelativeResize="0"/>
          <p:nvPr/>
        </p:nvPicPr>
        <p:blipFill>
          <a:blip r:embed="rId4">
            <a:alphaModFix/>
          </a:blip>
          <a:stretch>
            <a:fillRect/>
          </a:stretch>
        </p:blipFill>
        <p:spPr>
          <a:xfrm>
            <a:off x="3759825" y="2585800"/>
            <a:ext cx="2215692" cy="1762025"/>
          </a:xfrm>
          <a:prstGeom prst="rect">
            <a:avLst/>
          </a:prstGeom>
          <a:noFill/>
          <a:ln>
            <a:noFill/>
          </a:ln>
        </p:spPr>
      </p:pic>
      <p:pic>
        <p:nvPicPr>
          <p:cNvPr id="4580" name="Google Shape;4580;p64"/>
          <p:cNvPicPr preferRelativeResize="0"/>
          <p:nvPr/>
        </p:nvPicPr>
        <p:blipFill>
          <a:blip r:embed="rId5">
            <a:alphaModFix/>
          </a:blip>
          <a:stretch>
            <a:fillRect/>
          </a:stretch>
        </p:blipFill>
        <p:spPr>
          <a:xfrm>
            <a:off x="6340125" y="2589013"/>
            <a:ext cx="2215699" cy="17556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4" name="Shape 4584"/>
        <p:cNvGrpSpPr/>
        <p:nvPr/>
      </p:nvGrpSpPr>
      <p:grpSpPr>
        <a:xfrm>
          <a:off x="0" y="0"/>
          <a:ext cx="0" cy="0"/>
          <a:chOff x="0" y="0"/>
          <a:chExt cx="0" cy="0"/>
        </a:xfrm>
      </p:grpSpPr>
      <p:sp>
        <p:nvSpPr>
          <p:cNvPr id="4585" name="Google Shape;4585;p65"/>
          <p:cNvSpPr txBox="1"/>
          <p:nvPr>
            <p:ph idx="2" type="title"/>
          </p:nvPr>
        </p:nvSpPr>
        <p:spPr>
          <a:xfrm>
            <a:off x="2570800" y="403625"/>
            <a:ext cx="41904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Roboto"/>
                <a:ea typeface="Roboto"/>
                <a:cs typeface="Roboto"/>
                <a:sym typeface="Roboto"/>
              </a:rPr>
              <a:t>Accuracy</a:t>
            </a:r>
            <a:endParaRPr b="1" sz="3000">
              <a:latin typeface="Roboto"/>
              <a:ea typeface="Roboto"/>
              <a:cs typeface="Roboto"/>
              <a:sym typeface="Roboto"/>
            </a:endParaRPr>
          </a:p>
          <a:p>
            <a:pPr indent="0" lvl="0" marL="0" rtl="0" algn="l">
              <a:spcBef>
                <a:spcPts val="0"/>
              </a:spcBef>
              <a:spcAft>
                <a:spcPts val="0"/>
              </a:spcAft>
              <a:buNone/>
            </a:pPr>
            <a:r>
              <a:t/>
            </a:r>
            <a:endParaRPr>
              <a:latin typeface="Arial"/>
              <a:ea typeface="Arial"/>
              <a:cs typeface="Arial"/>
              <a:sym typeface="Arial"/>
            </a:endParaRPr>
          </a:p>
        </p:txBody>
      </p:sp>
      <p:sp>
        <p:nvSpPr>
          <p:cNvPr id="4586" name="Google Shape;4586;p65"/>
          <p:cNvSpPr txBox="1"/>
          <p:nvPr/>
        </p:nvSpPr>
        <p:spPr>
          <a:xfrm>
            <a:off x="1138675" y="1569938"/>
            <a:ext cx="16509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600">
                <a:solidFill>
                  <a:schemeClr val="dk1"/>
                </a:solidFill>
                <a:latin typeface="Roboto"/>
                <a:ea typeface="Roboto"/>
                <a:cs typeface="Roboto"/>
                <a:sym typeface="Roboto"/>
              </a:rPr>
              <a:t>Mediapipe</a:t>
            </a:r>
            <a:endParaRPr/>
          </a:p>
        </p:txBody>
      </p:sp>
      <p:sp>
        <p:nvSpPr>
          <p:cNvPr id="4587" name="Google Shape;4587;p65"/>
          <p:cNvSpPr txBox="1"/>
          <p:nvPr/>
        </p:nvSpPr>
        <p:spPr>
          <a:xfrm>
            <a:off x="3858113" y="1569938"/>
            <a:ext cx="16509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600">
                <a:solidFill>
                  <a:schemeClr val="dk1"/>
                </a:solidFill>
                <a:latin typeface="Roboto"/>
                <a:ea typeface="Roboto"/>
                <a:cs typeface="Roboto"/>
                <a:sym typeface="Roboto"/>
              </a:rPr>
              <a:t>ConvLSTM</a:t>
            </a:r>
            <a:endParaRPr/>
          </a:p>
        </p:txBody>
      </p:sp>
      <p:sp>
        <p:nvSpPr>
          <p:cNvPr id="4588" name="Google Shape;4588;p65"/>
          <p:cNvSpPr txBox="1"/>
          <p:nvPr/>
        </p:nvSpPr>
        <p:spPr>
          <a:xfrm>
            <a:off x="6577550" y="1569938"/>
            <a:ext cx="16509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600">
                <a:solidFill>
                  <a:schemeClr val="dk1"/>
                </a:solidFill>
                <a:latin typeface="Roboto"/>
                <a:ea typeface="Roboto"/>
                <a:cs typeface="Roboto"/>
                <a:sym typeface="Roboto"/>
              </a:rPr>
              <a:t>LRCN</a:t>
            </a:r>
            <a:endParaRPr/>
          </a:p>
        </p:txBody>
      </p:sp>
      <p:pic>
        <p:nvPicPr>
          <p:cNvPr id="4589" name="Google Shape;4589;p65"/>
          <p:cNvPicPr preferRelativeResize="0"/>
          <p:nvPr/>
        </p:nvPicPr>
        <p:blipFill>
          <a:blip r:embed="rId3">
            <a:alphaModFix/>
          </a:blip>
          <a:stretch>
            <a:fillRect/>
          </a:stretch>
        </p:blipFill>
        <p:spPr>
          <a:xfrm>
            <a:off x="405350" y="2648825"/>
            <a:ext cx="2782247" cy="1974500"/>
          </a:xfrm>
          <a:prstGeom prst="rect">
            <a:avLst/>
          </a:prstGeom>
          <a:noFill/>
          <a:ln>
            <a:noFill/>
          </a:ln>
        </p:spPr>
      </p:pic>
      <p:pic>
        <p:nvPicPr>
          <p:cNvPr id="4590" name="Google Shape;4590;p65"/>
          <p:cNvPicPr preferRelativeResize="0"/>
          <p:nvPr/>
        </p:nvPicPr>
        <p:blipFill>
          <a:blip r:embed="rId4">
            <a:alphaModFix/>
          </a:blip>
          <a:stretch>
            <a:fillRect/>
          </a:stretch>
        </p:blipFill>
        <p:spPr>
          <a:xfrm>
            <a:off x="3470025" y="2648830"/>
            <a:ext cx="2482849" cy="1974495"/>
          </a:xfrm>
          <a:prstGeom prst="rect">
            <a:avLst/>
          </a:prstGeom>
          <a:noFill/>
          <a:ln>
            <a:noFill/>
          </a:ln>
        </p:spPr>
      </p:pic>
      <p:pic>
        <p:nvPicPr>
          <p:cNvPr id="4591" name="Google Shape;4591;p65"/>
          <p:cNvPicPr preferRelativeResize="0"/>
          <p:nvPr/>
        </p:nvPicPr>
        <p:blipFill>
          <a:blip r:embed="rId5">
            <a:alphaModFix/>
          </a:blip>
          <a:stretch>
            <a:fillRect/>
          </a:stretch>
        </p:blipFill>
        <p:spPr>
          <a:xfrm>
            <a:off x="6340150" y="2656064"/>
            <a:ext cx="2482850" cy="196726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5" name="Shape 4595"/>
        <p:cNvGrpSpPr/>
        <p:nvPr/>
      </p:nvGrpSpPr>
      <p:grpSpPr>
        <a:xfrm>
          <a:off x="0" y="0"/>
          <a:ext cx="0" cy="0"/>
          <a:chOff x="0" y="0"/>
          <a:chExt cx="0" cy="0"/>
        </a:xfrm>
      </p:grpSpPr>
      <p:sp>
        <p:nvSpPr>
          <p:cNvPr id="4596" name="Google Shape;4596;p66"/>
          <p:cNvSpPr txBox="1"/>
          <p:nvPr>
            <p:ph idx="2" type="title"/>
          </p:nvPr>
        </p:nvSpPr>
        <p:spPr>
          <a:xfrm>
            <a:off x="2570800" y="403625"/>
            <a:ext cx="41904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Roboto"/>
                <a:ea typeface="Roboto"/>
                <a:cs typeface="Roboto"/>
                <a:sym typeface="Roboto"/>
              </a:rPr>
              <a:t>Evaluate test </a:t>
            </a:r>
            <a:endParaRPr b="1" sz="3000">
              <a:latin typeface="Roboto"/>
              <a:ea typeface="Roboto"/>
              <a:cs typeface="Roboto"/>
              <a:sym typeface="Roboto"/>
            </a:endParaRPr>
          </a:p>
          <a:p>
            <a:pPr indent="0" lvl="0" marL="0" rtl="0" algn="l">
              <a:spcBef>
                <a:spcPts val="0"/>
              </a:spcBef>
              <a:spcAft>
                <a:spcPts val="0"/>
              </a:spcAft>
              <a:buNone/>
            </a:pPr>
            <a:r>
              <a:t/>
            </a:r>
            <a:endParaRPr>
              <a:latin typeface="Arial"/>
              <a:ea typeface="Arial"/>
              <a:cs typeface="Arial"/>
              <a:sym typeface="Arial"/>
            </a:endParaRPr>
          </a:p>
        </p:txBody>
      </p:sp>
      <p:sp>
        <p:nvSpPr>
          <p:cNvPr id="4597" name="Google Shape;4597;p66"/>
          <p:cNvSpPr txBox="1"/>
          <p:nvPr/>
        </p:nvSpPr>
        <p:spPr>
          <a:xfrm>
            <a:off x="1138675" y="1569938"/>
            <a:ext cx="16509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600">
                <a:solidFill>
                  <a:schemeClr val="dk1"/>
                </a:solidFill>
                <a:latin typeface="Roboto"/>
                <a:ea typeface="Roboto"/>
                <a:cs typeface="Roboto"/>
                <a:sym typeface="Roboto"/>
              </a:rPr>
              <a:t>Mediapipe</a:t>
            </a:r>
            <a:endParaRPr/>
          </a:p>
        </p:txBody>
      </p:sp>
      <p:sp>
        <p:nvSpPr>
          <p:cNvPr id="4598" name="Google Shape;4598;p66"/>
          <p:cNvSpPr txBox="1"/>
          <p:nvPr/>
        </p:nvSpPr>
        <p:spPr>
          <a:xfrm>
            <a:off x="3746538" y="2356188"/>
            <a:ext cx="16509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600">
                <a:solidFill>
                  <a:schemeClr val="dk1"/>
                </a:solidFill>
                <a:latin typeface="Roboto"/>
                <a:ea typeface="Roboto"/>
                <a:cs typeface="Roboto"/>
                <a:sym typeface="Roboto"/>
              </a:rPr>
              <a:t>ConvLSTM</a:t>
            </a:r>
            <a:endParaRPr/>
          </a:p>
        </p:txBody>
      </p:sp>
      <p:sp>
        <p:nvSpPr>
          <p:cNvPr id="4599" name="Google Shape;4599;p66"/>
          <p:cNvSpPr txBox="1"/>
          <p:nvPr/>
        </p:nvSpPr>
        <p:spPr>
          <a:xfrm>
            <a:off x="6577550" y="1569938"/>
            <a:ext cx="16509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600">
                <a:solidFill>
                  <a:schemeClr val="dk1"/>
                </a:solidFill>
                <a:latin typeface="Roboto"/>
                <a:ea typeface="Roboto"/>
                <a:cs typeface="Roboto"/>
                <a:sym typeface="Roboto"/>
              </a:rPr>
              <a:t>LRCN</a:t>
            </a:r>
            <a:endParaRPr/>
          </a:p>
        </p:txBody>
      </p:sp>
      <p:pic>
        <p:nvPicPr>
          <p:cNvPr id="4600" name="Google Shape;4600;p66"/>
          <p:cNvPicPr preferRelativeResize="0"/>
          <p:nvPr/>
        </p:nvPicPr>
        <p:blipFill>
          <a:blip r:embed="rId3">
            <a:alphaModFix/>
          </a:blip>
          <a:stretch>
            <a:fillRect/>
          </a:stretch>
        </p:blipFill>
        <p:spPr>
          <a:xfrm>
            <a:off x="389225" y="2201887"/>
            <a:ext cx="2812500" cy="1484375"/>
          </a:xfrm>
          <a:prstGeom prst="rect">
            <a:avLst/>
          </a:prstGeom>
          <a:noFill/>
          <a:ln>
            <a:noFill/>
          </a:ln>
        </p:spPr>
      </p:pic>
      <p:pic>
        <p:nvPicPr>
          <p:cNvPr id="4601" name="Google Shape;4601;p66"/>
          <p:cNvPicPr preferRelativeResize="0"/>
          <p:nvPr/>
        </p:nvPicPr>
        <p:blipFill>
          <a:blip r:embed="rId4">
            <a:alphaModFix/>
          </a:blip>
          <a:stretch>
            <a:fillRect/>
          </a:stretch>
        </p:blipFill>
        <p:spPr>
          <a:xfrm>
            <a:off x="3410350" y="2962150"/>
            <a:ext cx="2920650" cy="1754925"/>
          </a:xfrm>
          <a:prstGeom prst="rect">
            <a:avLst/>
          </a:prstGeom>
          <a:noFill/>
          <a:ln>
            <a:noFill/>
          </a:ln>
        </p:spPr>
      </p:pic>
      <p:pic>
        <p:nvPicPr>
          <p:cNvPr id="4602" name="Google Shape;4602;p66"/>
          <p:cNvPicPr preferRelativeResize="0"/>
          <p:nvPr/>
        </p:nvPicPr>
        <p:blipFill>
          <a:blip r:embed="rId5">
            <a:alphaModFix/>
          </a:blip>
          <a:stretch>
            <a:fillRect/>
          </a:stretch>
        </p:blipFill>
        <p:spPr>
          <a:xfrm>
            <a:off x="6483400" y="2134950"/>
            <a:ext cx="2534922" cy="17549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6" name="Shape 4606"/>
        <p:cNvGrpSpPr/>
        <p:nvPr/>
      </p:nvGrpSpPr>
      <p:grpSpPr>
        <a:xfrm>
          <a:off x="0" y="0"/>
          <a:ext cx="0" cy="0"/>
          <a:chOff x="0" y="0"/>
          <a:chExt cx="0" cy="0"/>
        </a:xfrm>
      </p:grpSpPr>
      <p:sp>
        <p:nvSpPr>
          <p:cNvPr id="4607" name="Google Shape;4607;p67"/>
          <p:cNvSpPr txBox="1"/>
          <p:nvPr>
            <p:ph idx="2" type="title"/>
          </p:nvPr>
        </p:nvSpPr>
        <p:spPr>
          <a:xfrm>
            <a:off x="2570800" y="403625"/>
            <a:ext cx="41904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Roboto"/>
                <a:ea typeface="Roboto"/>
                <a:cs typeface="Roboto"/>
                <a:sym typeface="Roboto"/>
              </a:rPr>
              <a:t>Confusion Matrix</a:t>
            </a:r>
            <a:endParaRPr b="1" sz="3000">
              <a:latin typeface="Roboto"/>
              <a:ea typeface="Roboto"/>
              <a:cs typeface="Roboto"/>
              <a:sym typeface="Roboto"/>
            </a:endParaRPr>
          </a:p>
          <a:p>
            <a:pPr indent="0" lvl="0" marL="0" rtl="0" algn="l">
              <a:spcBef>
                <a:spcPts val="0"/>
              </a:spcBef>
              <a:spcAft>
                <a:spcPts val="0"/>
              </a:spcAft>
              <a:buNone/>
            </a:pPr>
            <a:r>
              <a:t/>
            </a:r>
            <a:endParaRPr b="1" sz="3000">
              <a:latin typeface="Roboto"/>
              <a:ea typeface="Roboto"/>
              <a:cs typeface="Roboto"/>
              <a:sym typeface="Roboto"/>
            </a:endParaRPr>
          </a:p>
          <a:p>
            <a:pPr indent="0" lvl="0" marL="0" rtl="0" algn="l">
              <a:spcBef>
                <a:spcPts val="0"/>
              </a:spcBef>
              <a:spcAft>
                <a:spcPts val="0"/>
              </a:spcAft>
              <a:buNone/>
            </a:pPr>
            <a:r>
              <a:t/>
            </a:r>
            <a:endParaRPr>
              <a:latin typeface="Arial"/>
              <a:ea typeface="Arial"/>
              <a:cs typeface="Arial"/>
              <a:sym typeface="Arial"/>
            </a:endParaRPr>
          </a:p>
        </p:txBody>
      </p:sp>
      <p:sp>
        <p:nvSpPr>
          <p:cNvPr id="4608" name="Google Shape;4608;p67"/>
          <p:cNvSpPr txBox="1"/>
          <p:nvPr/>
        </p:nvSpPr>
        <p:spPr>
          <a:xfrm>
            <a:off x="1138675" y="1569938"/>
            <a:ext cx="16509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600">
                <a:solidFill>
                  <a:schemeClr val="dk1"/>
                </a:solidFill>
                <a:latin typeface="Roboto"/>
                <a:ea typeface="Roboto"/>
                <a:cs typeface="Roboto"/>
                <a:sym typeface="Roboto"/>
              </a:rPr>
              <a:t>Mediapipe</a:t>
            </a:r>
            <a:endParaRPr/>
          </a:p>
        </p:txBody>
      </p:sp>
      <p:sp>
        <p:nvSpPr>
          <p:cNvPr id="4609" name="Google Shape;4609;p67"/>
          <p:cNvSpPr txBox="1"/>
          <p:nvPr/>
        </p:nvSpPr>
        <p:spPr>
          <a:xfrm>
            <a:off x="3746538" y="2356188"/>
            <a:ext cx="16509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600">
                <a:solidFill>
                  <a:schemeClr val="dk1"/>
                </a:solidFill>
                <a:latin typeface="Roboto"/>
                <a:ea typeface="Roboto"/>
                <a:cs typeface="Roboto"/>
                <a:sym typeface="Roboto"/>
              </a:rPr>
              <a:t>ConvLSTM</a:t>
            </a:r>
            <a:endParaRPr/>
          </a:p>
        </p:txBody>
      </p:sp>
      <p:sp>
        <p:nvSpPr>
          <p:cNvPr id="4610" name="Google Shape;4610;p67"/>
          <p:cNvSpPr txBox="1"/>
          <p:nvPr/>
        </p:nvSpPr>
        <p:spPr>
          <a:xfrm>
            <a:off x="6577550" y="1569938"/>
            <a:ext cx="16509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600">
                <a:solidFill>
                  <a:schemeClr val="dk1"/>
                </a:solidFill>
                <a:latin typeface="Roboto"/>
                <a:ea typeface="Roboto"/>
                <a:cs typeface="Roboto"/>
                <a:sym typeface="Roboto"/>
              </a:rPr>
              <a:t>LRCN</a:t>
            </a:r>
            <a:endParaRPr/>
          </a:p>
        </p:txBody>
      </p:sp>
      <p:pic>
        <p:nvPicPr>
          <p:cNvPr id="4611" name="Google Shape;4611;p67"/>
          <p:cNvPicPr preferRelativeResize="0"/>
          <p:nvPr/>
        </p:nvPicPr>
        <p:blipFill>
          <a:blip r:embed="rId3">
            <a:alphaModFix/>
          </a:blip>
          <a:stretch>
            <a:fillRect/>
          </a:stretch>
        </p:blipFill>
        <p:spPr>
          <a:xfrm>
            <a:off x="611325" y="2134953"/>
            <a:ext cx="2534924" cy="2050598"/>
          </a:xfrm>
          <a:prstGeom prst="rect">
            <a:avLst/>
          </a:prstGeom>
          <a:noFill/>
          <a:ln>
            <a:noFill/>
          </a:ln>
        </p:spPr>
      </p:pic>
      <p:pic>
        <p:nvPicPr>
          <p:cNvPr id="4612" name="Google Shape;4612;p67"/>
          <p:cNvPicPr preferRelativeResize="0"/>
          <p:nvPr/>
        </p:nvPicPr>
        <p:blipFill>
          <a:blip r:embed="rId4">
            <a:alphaModFix/>
          </a:blip>
          <a:stretch>
            <a:fillRect/>
          </a:stretch>
        </p:blipFill>
        <p:spPr>
          <a:xfrm>
            <a:off x="3398534" y="2787311"/>
            <a:ext cx="2534924" cy="2131565"/>
          </a:xfrm>
          <a:prstGeom prst="rect">
            <a:avLst/>
          </a:prstGeom>
          <a:noFill/>
          <a:ln>
            <a:noFill/>
          </a:ln>
        </p:spPr>
      </p:pic>
      <p:pic>
        <p:nvPicPr>
          <p:cNvPr id="4613" name="Google Shape;4613;p67"/>
          <p:cNvPicPr preferRelativeResize="0"/>
          <p:nvPr/>
        </p:nvPicPr>
        <p:blipFill>
          <a:blip r:embed="rId5">
            <a:alphaModFix/>
          </a:blip>
          <a:stretch>
            <a:fillRect/>
          </a:stretch>
        </p:blipFill>
        <p:spPr>
          <a:xfrm>
            <a:off x="6305895" y="2039951"/>
            <a:ext cx="2664630" cy="22405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7" name="Shape 4617"/>
        <p:cNvGrpSpPr/>
        <p:nvPr/>
      </p:nvGrpSpPr>
      <p:grpSpPr>
        <a:xfrm>
          <a:off x="0" y="0"/>
          <a:ext cx="0" cy="0"/>
          <a:chOff x="0" y="0"/>
          <a:chExt cx="0" cy="0"/>
        </a:xfrm>
      </p:grpSpPr>
      <p:sp>
        <p:nvSpPr>
          <p:cNvPr id="4618" name="Google Shape;4618;p6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Test </a:t>
            </a:r>
            <a:endParaRPr b="1">
              <a:latin typeface="Roboto"/>
              <a:ea typeface="Roboto"/>
              <a:cs typeface="Roboto"/>
              <a:sym typeface="Roboto"/>
            </a:endParaRPr>
          </a:p>
        </p:txBody>
      </p:sp>
      <p:pic>
        <p:nvPicPr>
          <p:cNvPr id="4619" name="Google Shape;4619;p68"/>
          <p:cNvPicPr preferRelativeResize="0"/>
          <p:nvPr/>
        </p:nvPicPr>
        <p:blipFill>
          <a:blip r:embed="rId3">
            <a:alphaModFix/>
          </a:blip>
          <a:stretch>
            <a:fillRect/>
          </a:stretch>
        </p:blipFill>
        <p:spPr>
          <a:xfrm>
            <a:off x="2336438" y="1208550"/>
            <a:ext cx="4471125" cy="3508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7" name="Shape 4357"/>
        <p:cNvGrpSpPr/>
        <p:nvPr/>
      </p:nvGrpSpPr>
      <p:grpSpPr>
        <a:xfrm>
          <a:off x="0" y="0"/>
          <a:ext cx="0" cy="0"/>
          <a:chOff x="0" y="0"/>
          <a:chExt cx="0" cy="0"/>
        </a:xfrm>
      </p:grpSpPr>
      <p:sp>
        <p:nvSpPr>
          <p:cNvPr id="4358" name="Google Shape;4358;p33"/>
          <p:cNvSpPr txBox="1"/>
          <p:nvPr>
            <p:ph type="title"/>
          </p:nvPr>
        </p:nvSpPr>
        <p:spPr>
          <a:xfrm>
            <a:off x="834350" y="1934525"/>
            <a:ext cx="3706500" cy="15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Giới thiệu đề tài</a:t>
            </a:r>
            <a:endParaRPr b="1">
              <a:latin typeface="Roboto"/>
              <a:ea typeface="Roboto"/>
              <a:cs typeface="Roboto"/>
              <a:sym typeface="Roboto"/>
            </a:endParaRPr>
          </a:p>
        </p:txBody>
      </p:sp>
      <p:sp>
        <p:nvSpPr>
          <p:cNvPr id="4359" name="Google Shape;4359;p33"/>
          <p:cNvSpPr txBox="1"/>
          <p:nvPr>
            <p:ph idx="2" type="title"/>
          </p:nvPr>
        </p:nvSpPr>
        <p:spPr>
          <a:xfrm>
            <a:off x="457850" y="832300"/>
            <a:ext cx="5039400" cy="98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pic>
        <p:nvPicPr>
          <p:cNvPr id="4360" name="Google Shape;4360;p33"/>
          <p:cNvPicPr preferRelativeResize="0"/>
          <p:nvPr/>
        </p:nvPicPr>
        <p:blipFill>
          <a:blip r:embed="rId3">
            <a:alphaModFix/>
          </a:blip>
          <a:stretch>
            <a:fillRect/>
          </a:stretch>
        </p:blipFill>
        <p:spPr>
          <a:xfrm>
            <a:off x="4796025" y="1242650"/>
            <a:ext cx="3906999" cy="293024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3" name="Shape 4623"/>
        <p:cNvGrpSpPr/>
        <p:nvPr/>
      </p:nvGrpSpPr>
      <p:grpSpPr>
        <a:xfrm>
          <a:off x="0" y="0"/>
          <a:ext cx="0" cy="0"/>
          <a:chOff x="0" y="0"/>
          <a:chExt cx="0" cy="0"/>
        </a:xfrm>
      </p:grpSpPr>
      <p:sp>
        <p:nvSpPr>
          <p:cNvPr id="4624" name="Google Shape;4624;p6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Test </a:t>
            </a:r>
            <a:endParaRPr b="1">
              <a:latin typeface="Roboto"/>
              <a:ea typeface="Roboto"/>
              <a:cs typeface="Roboto"/>
              <a:sym typeface="Roboto"/>
            </a:endParaRPr>
          </a:p>
        </p:txBody>
      </p:sp>
      <p:pic>
        <p:nvPicPr>
          <p:cNvPr id="4625" name="Google Shape;4625;p69"/>
          <p:cNvPicPr preferRelativeResize="0"/>
          <p:nvPr/>
        </p:nvPicPr>
        <p:blipFill>
          <a:blip r:embed="rId3">
            <a:alphaModFix/>
          </a:blip>
          <a:stretch>
            <a:fillRect/>
          </a:stretch>
        </p:blipFill>
        <p:spPr>
          <a:xfrm>
            <a:off x="1164225" y="1017725"/>
            <a:ext cx="2355852" cy="3820975"/>
          </a:xfrm>
          <a:prstGeom prst="rect">
            <a:avLst/>
          </a:prstGeom>
          <a:noFill/>
          <a:ln>
            <a:noFill/>
          </a:ln>
        </p:spPr>
      </p:pic>
      <p:pic>
        <p:nvPicPr>
          <p:cNvPr id="4626" name="Google Shape;4626;p69"/>
          <p:cNvPicPr preferRelativeResize="0"/>
          <p:nvPr/>
        </p:nvPicPr>
        <p:blipFill>
          <a:blip r:embed="rId4">
            <a:alphaModFix/>
          </a:blip>
          <a:stretch>
            <a:fillRect/>
          </a:stretch>
        </p:blipFill>
        <p:spPr>
          <a:xfrm>
            <a:off x="5906950" y="1056662"/>
            <a:ext cx="2651208" cy="37431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0" name="Shape 4630"/>
        <p:cNvGrpSpPr/>
        <p:nvPr/>
      </p:nvGrpSpPr>
      <p:grpSpPr>
        <a:xfrm>
          <a:off x="0" y="0"/>
          <a:ext cx="0" cy="0"/>
          <a:chOff x="0" y="0"/>
          <a:chExt cx="0" cy="0"/>
        </a:xfrm>
      </p:grpSpPr>
      <p:sp>
        <p:nvSpPr>
          <p:cNvPr id="4631" name="Google Shape;4631;p7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Test</a:t>
            </a:r>
            <a:endParaRPr b="1">
              <a:latin typeface="Roboto"/>
              <a:ea typeface="Roboto"/>
              <a:cs typeface="Roboto"/>
              <a:sym typeface="Roboto"/>
            </a:endParaRPr>
          </a:p>
        </p:txBody>
      </p:sp>
      <p:pic>
        <p:nvPicPr>
          <p:cNvPr id="4632" name="Google Shape;4632;p70"/>
          <p:cNvPicPr preferRelativeResize="0"/>
          <p:nvPr/>
        </p:nvPicPr>
        <p:blipFill>
          <a:blip r:embed="rId3">
            <a:alphaModFix/>
          </a:blip>
          <a:stretch>
            <a:fillRect/>
          </a:stretch>
        </p:blipFill>
        <p:spPr>
          <a:xfrm>
            <a:off x="1206375" y="1017725"/>
            <a:ext cx="2741230" cy="3820975"/>
          </a:xfrm>
          <a:prstGeom prst="rect">
            <a:avLst/>
          </a:prstGeom>
          <a:noFill/>
          <a:ln>
            <a:noFill/>
          </a:ln>
        </p:spPr>
      </p:pic>
      <p:pic>
        <p:nvPicPr>
          <p:cNvPr id="4633" name="Google Shape;4633;p70"/>
          <p:cNvPicPr preferRelativeResize="0"/>
          <p:nvPr/>
        </p:nvPicPr>
        <p:blipFill>
          <a:blip r:embed="rId4">
            <a:alphaModFix/>
          </a:blip>
          <a:stretch>
            <a:fillRect/>
          </a:stretch>
        </p:blipFill>
        <p:spPr>
          <a:xfrm>
            <a:off x="5765555" y="1017725"/>
            <a:ext cx="2658452" cy="382097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7" name="Shape 4637"/>
        <p:cNvGrpSpPr/>
        <p:nvPr/>
      </p:nvGrpSpPr>
      <p:grpSpPr>
        <a:xfrm>
          <a:off x="0" y="0"/>
          <a:ext cx="0" cy="0"/>
          <a:chOff x="0" y="0"/>
          <a:chExt cx="0" cy="0"/>
        </a:xfrm>
      </p:grpSpPr>
      <p:sp>
        <p:nvSpPr>
          <p:cNvPr id="4638" name="Google Shape;4638;p71"/>
          <p:cNvSpPr txBox="1"/>
          <p:nvPr>
            <p:ph type="title"/>
          </p:nvPr>
        </p:nvSpPr>
        <p:spPr>
          <a:xfrm>
            <a:off x="457850" y="1717875"/>
            <a:ext cx="5359800" cy="15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Demo</a:t>
            </a:r>
            <a:endParaRPr b="1">
              <a:latin typeface="Roboto"/>
              <a:ea typeface="Roboto"/>
              <a:cs typeface="Roboto"/>
              <a:sym typeface="Roboto"/>
            </a:endParaRPr>
          </a:p>
        </p:txBody>
      </p:sp>
      <p:sp>
        <p:nvSpPr>
          <p:cNvPr id="4639" name="Google Shape;4639;p71"/>
          <p:cNvSpPr txBox="1"/>
          <p:nvPr>
            <p:ph idx="2" type="title"/>
          </p:nvPr>
        </p:nvSpPr>
        <p:spPr>
          <a:xfrm>
            <a:off x="457850" y="832300"/>
            <a:ext cx="5039400" cy="98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05.</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3" name="Shape 4643"/>
        <p:cNvGrpSpPr/>
        <p:nvPr/>
      </p:nvGrpSpPr>
      <p:grpSpPr>
        <a:xfrm>
          <a:off x="0" y="0"/>
          <a:ext cx="0" cy="0"/>
          <a:chOff x="0" y="0"/>
          <a:chExt cx="0" cy="0"/>
        </a:xfrm>
      </p:grpSpPr>
      <p:sp>
        <p:nvSpPr>
          <p:cNvPr id="4644" name="Google Shape;4644;p72"/>
          <p:cNvSpPr txBox="1"/>
          <p:nvPr>
            <p:ph type="title"/>
          </p:nvPr>
        </p:nvSpPr>
        <p:spPr>
          <a:xfrm>
            <a:off x="925950" y="1365850"/>
            <a:ext cx="7292100" cy="252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400">
                <a:latin typeface="Roboto"/>
                <a:ea typeface="Roboto"/>
                <a:cs typeface="Roboto"/>
                <a:sym typeface="Roboto"/>
              </a:rPr>
              <a:t>CẢM ƠN THẦY VÀ CÁC BẠN </a:t>
            </a:r>
            <a:endParaRPr b="1" sz="4400">
              <a:latin typeface="Roboto"/>
              <a:ea typeface="Roboto"/>
              <a:cs typeface="Roboto"/>
              <a:sym typeface="Roboto"/>
            </a:endParaRPr>
          </a:p>
          <a:p>
            <a:pPr indent="0" lvl="0" marL="0" rtl="0" algn="ctr">
              <a:spcBef>
                <a:spcPts val="0"/>
              </a:spcBef>
              <a:spcAft>
                <a:spcPts val="0"/>
              </a:spcAft>
              <a:buNone/>
            </a:pPr>
            <a:r>
              <a:t/>
            </a:r>
            <a:endParaRPr b="1" sz="4400">
              <a:latin typeface="Roboto"/>
              <a:ea typeface="Roboto"/>
              <a:cs typeface="Roboto"/>
              <a:sym typeface="Roboto"/>
            </a:endParaRPr>
          </a:p>
          <a:p>
            <a:pPr indent="0" lvl="0" marL="0" rtl="0" algn="ctr">
              <a:spcBef>
                <a:spcPts val="0"/>
              </a:spcBef>
              <a:spcAft>
                <a:spcPts val="0"/>
              </a:spcAft>
              <a:buNone/>
            </a:pPr>
            <a:r>
              <a:rPr b="1" lang="en" sz="4400">
                <a:latin typeface="Roboto"/>
                <a:ea typeface="Roboto"/>
                <a:cs typeface="Roboto"/>
                <a:sym typeface="Roboto"/>
              </a:rPr>
              <a:t>ĐÃ LẮNG NGHE</a:t>
            </a:r>
            <a:endParaRPr b="1" sz="440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4" name="Shape 4364"/>
        <p:cNvGrpSpPr/>
        <p:nvPr/>
      </p:nvGrpSpPr>
      <p:grpSpPr>
        <a:xfrm>
          <a:off x="0" y="0"/>
          <a:ext cx="0" cy="0"/>
          <a:chOff x="0" y="0"/>
          <a:chExt cx="0" cy="0"/>
        </a:xfrm>
      </p:grpSpPr>
      <p:sp>
        <p:nvSpPr>
          <p:cNvPr id="4365" name="Google Shape;4365;p34"/>
          <p:cNvSpPr txBox="1"/>
          <p:nvPr/>
        </p:nvSpPr>
        <p:spPr>
          <a:xfrm>
            <a:off x="447150" y="1017725"/>
            <a:ext cx="44511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t>Đề tài :</a:t>
            </a:r>
            <a:endParaRPr b="1" sz="1500"/>
          </a:p>
          <a:p>
            <a:pPr indent="-323850" lvl="0" marL="457200" rtl="0" algn="l">
              <a:spcBef>
                <a:spcPts val="0"/>
              </a:spcBef>
              <a:spcAft>
                <a:spcPts val="0"/>
              </a:spcAft>
              <a:buSzPts val="1500"/>
              <a:buChar char="-"/>
            </a:pPr>
            <a:r>
              <a:rPr lang="en" sz="1500"/>
              <a:t>Bài toán nhận diện hành động được ứng dụng rất rộng rãi trong các lĩnh vực như giám sát, thể dục, thể thao, ... </a:t>
            </a:r>
            <a:endParaRPr sz="1500"/>
          </a:p>
          <a:p>
            <a:pPr indent="0" lvl="0" marL="0" rtl="0" algn="l">
              <a:spcBef>
                <a:spcPts val="0"/>
              </a:spcBef>
              <a:spcAft>
                <a:spcPts val="0"/>
              </a:spcAft>
              <a:buNone/>
            </a:pPr>
            <a:r>
              <a:rPr b="1" lang="en" sz="1500"/>
              <a:t>Mục đích của đề tài:</a:t>
            </a:r>
            <a:endParaRPr b="1" sz="1500"/>
          </a:p>
          <a:p>
            <a:pPr indent="-323850" lvl="0" marL="457200" rtl="0" algn="l">
              <a:spcBef>
                <a:spcPts val="0"/>
              </a:spcBef>
              <a:spcAft>
                <a:spcPts val="0"/>
              </a:spcAft>
              <a:buSzPts val="1500"/>
              <a:buChar char="-"/>
            </a:pPr>
            <a:r>
              <a:rPr lang="en" sz="1500"/>
              <a:t>Xây dựng được một mô hình phát hiện,nhận diện hành động con người </a:t>
            </a:r>
            <a:endParaRPr sz="1500"/>
          </a:p>
          <a:p>
            <a:pPr indent="-323850" lvl="0" marL="457200" rtl="0" algn="l">
              <a:spcBef>
                <a:spcPts val="0"/>
              </a:spcBef>
              <a:spcAft>
                <a:spcPts val="0"/>
              </a:spcAft>
              <a:buSzPts val="1500"/>
              <a:buChar char="-"/>
            </a:pPr>
            <a:r>
              <a:rPr lang="en" sz="1500"/>
              <a:t>Áp dụng được những kiến thức về Computer vision đã được học.</a:t>
            </a:r>
            <a:endParaRPr sz="1500"/>
          </a:p>
        </p:txBody>
      </p:sp>
      <p:sp>
        <p:nvSpPr>
          <p:cNvPr id="4366" name="Google Shape;4366;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600">
                <a:latin typeface="Roboto"/>
                <a:ea typeface="Roboto"/>
                <a:cs typeface="Roboto"/>
                <a:sym typeface="Roboto"/>
              </a:rPr>
              <a:t>ĐẶT VẤN ĐỀ</a:t>
            </a:r>
            <a:endParaRPr b="1" sz="2600">
              <a:latin typeface="Roboto"/>
              <a:ea typeface="Roboto"/>
              <a:cs typeface="Roboto"/>
              <a:sym typeface="Roboto"/>
            </a:endParaRPr>
          </a:p>
        </p:txBody>
      </p:sp>
      <p:pic>
        <p:nvPicPr>
          <p:cNvPr id="4367" name="Google Shape;4367;p34"/>
          <p:cNvPicPr preferRelativeResize="0"/>
          <p:nvPr/>
        </p:nvPicPr>
        <p:blipFill>
          <a:blip r:embed="rId3">
            <a:alphaModFix/>
          </a:blip>
          <a:stretch>
            <a:fillRect/>
          </a:stretch>
        </p:blipFill>
        <p:spPr>
          <a:xfrm>
            <a:off x="5030325" y="1017725"/>
            <a:ext cx="3782574" cy="2836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1" name="Shape 4371"/>
        <p:cNvGrpSpPr/>
        <p:nvPr/>
      </p:nvGrpSpPr>
      <p:grpSpPr>
        <a:xfrm>
          <a:off x="0" y="0"/>
          <a:ext cx="0" cy="0"/>
          <a:chOff x="0" y="0"/>
          <a:chExt cx="0" cy="0"/>
        </a:xfrm>
      </p:grpSpPr>
      <p:sp>
        <p:nvSpPr>
          <p:cNvPr id="4372" name="Google Shape;4372;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600">
                <a:latin typeface="Roboto"/>
                <a:ea typeface="Roboto"/>
                <a:cs typeface="Roboto"/>
                <a:sym typeface="Roboto"/>
              </a:rPr>
              <a:t>HAR hoạt động như thế nào ? </a:t>
            </a:r>
            <a:endParaRPr b="1" sz="2600">
              <a:latin typeface="Roboto"/>
              <a:ea typeface="Roboto"/>
              <a:cs typeface="Roboto"/>
              <a:sym typeface="Roboto"/>
            </a:endParaRPr>
          </a:p>
        </p:txBody>
      </p:sp>
      <p:sp>
        <p:nvSpPr>
          <p:cNvPr id="4373" name="Google Shape;4373;p35"/>
          <p:cNvSpPr txBox="1"/>
          <p:nvPr/>
        </p:nvSpPr>
        <p:spPr>
          <a:xfrm>
            <a:off x="953675" y="1086450"/>
            <a:ext cx="4925400" cy="23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t>BÀI TOÁN:</a:t>
            </a:r>
            <a:endParaRPr b="1" sz="1700"/>
          </a:p>
          <a:p>
            <a:pPr indent="-323850" lvl="0" marL="457200" rtl="0" algn="l">
              <a:spcBef>
                <a:spcPts val="0"/>
              </a:spcBef>
              <a:spcAft>
                <a:spcPts val="0"/>
              </a:spcAft>
              <a:buSzPts val="1500"/>
              <a:buChar char="-"/>
            </a:pPr>
            <a:r>
              <a:rPr lang="en" sz="1500"/>
              <a:t>Bài toán HAR có thể chia làm 2 loại tĩnh và động</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b="1" lang="en" sz="1700"/>
              <a:t>GIẢI QUYẾT BÀI TOÁN</a:t>
            </a:r>
            <a:r>
              <a:rPr b="1" lang="en" sz="1700"/>
              <a:t>:</a:t>
            </a:r>
            <a:endParaRPr b="1" sz="1700"/>
          </a:p>
          <a:p>
            <a:pPr indent="0" lvl="0" marL="0" rtl="0" algn="l">
              <a:spcBef>
                <a:spcPts val="0"/>
              </a:spcBef>
              <a:spcAft>
                <a:spcPts val="0"/>
              </a:spcAft>
              <a:buNone/>
            </a:pPr>
            <a:r>
              <a:t/>
            </a:r>
            <a:endParaRPr b="1" sz="1700"/>
          </a:p>
          <a:p>
            <a:pPr indent="0" lvl="0" marL="0" rtl="0" algn="l">
              <a:spcBef>
                <a:spcPts val="0"/>
              </a:spcBef>
              <a:spcAft>
                <a:spcPts val="0"/>
              </a:spcAft>
              <a:buNone/>
            </a:pPr>
            <a:r>
              <a:rPr lang="en" sz="1500"/>
              <a:t>Bước 1: Xây dựng, tìm kiếm tập dữ liệu datasets</a:t>
            </a:r>
            <a:endParaRPr sz="1500"/>
          </a:p>
          <a:p>
            <a:pPr indent="0" lvl="0" marL="0" rtl="0" algn="l">
              <a:spcBef>
                <a:spcPts val="0"/>
              </a:spcBef>
              <a:spcAft>
                <a:spcPts val="0"/>
              </a:spcAft>
              <a:buNone/>
            </a:pPr>
            <a:r>
              <a:rPr lang="en" sz="1500"/>
              <a:t>Bước 2: Xây dựng mô hình và huấn luyện mô hình</a:t>
            </a:r>
            <a:endParaRPr sz="1500"/>
          </a:p>
          <a:p>
            <a:pPr indent="0" lvl="0" marL="0" rtl="0" algn="l">
              <a:spcBef>
                <a:spcPts val="0"/>
              </a:spcBef>
              <a:spcAft>
                <a:spcPts val="0"/>
              </a:spcAft>
              <a:buNone/>
            </a:pPr>
            <a:r>
              <a:rPr lang="en" sz="1500"/>
              <a:t>Bước 3: Sử dụng mô hình đã xây dựng để dự đoán hành động</a:t>
            </a:r>
            <a:endParaRPr sz="1500"/>
          </a:p>
        </p:txBody>
      </p:sp>
      <p:pic>
        <p:nvPicPr>
          <p:cNvPr id="4374" name="Google Shape;4374;p35"/>
          <p:cNvPicPr preferRelativeResize="0"/>
          <p:nvPr/>
        </p:nvPicPr>
        <p:blipFill>
          <a:blip r:embed="rId3">
            <a:alphaModFix/>
          </a:blip>
          <a:stretch>
            <a:fillRect/>
          </a:stretch>
        </p:blipFill>
        <p:spPr>
          <a:xfrm>
            <a:off x="5971050" y="1449825"/>
            <a:ext cx="2452950" cy="1628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8" name="Shape 4378"/>
        <p:cNvGrpSpPr/>
        <p:nvPr/>
      </p:nvGrpSpPr>
      <p:grpSpPr>
        <a:xfrm>
          <a:off x="0" y="0"/>
          <a:ext cx="0" cy="0"/>
          <a:chOff x="0" y="0"/>
          <a:chExt cx="0" cy="0"/>
        </a:xfrm>
      </p:grpSpPr>
      <p:sp>
        <p:nvSpPr>
          <p:cNvPr id="4379" name="Google Shape;4379;p36"/>
          <p:cNvSpPr txBox="1"/>
          <p:nvPr>
            <p:ph type="title"/>
          </p:nvPr>
        </p:nvSpPr>
        <p:spPr>
          <a:xfrm>
            <a:off x="834350" y="1934525"/>
            <a:ext cx="4827300" cy="15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200">
                <a:latin typeface="Roboto"/>
                <a:ea typeface="Roboto"/>
                <a:cs typeface="Roboto"/>
                <a:sym typeface="Roboto"/>
              </a:rPr>
              <a:t>Long short term memory (LSTM)</a:t>
            </a:r>
            <a:endParaRPr b="1" sz="4200">
              <a:latin typeface="Roboto"/>
              <a:ea typeface="Roboto"/>
              <a:cs typeface="Roboto"/>
              <a:sym typeface="Roboto"/>
            </a:endParaRPr>
          </a:p>
        </p:txBody>
      </p:sp>
      <p:sp>
        <p:nvSpPr>
          <p:cNvPr id="4380" name="Google Shape;4380;p36"/>
          <p:cNvSpPr txBox="1"/>
          <p:nvPr>
            <p:ph idx="2" type="title"/>
          </p:nvPr>
        </p:nvSpPr>
        <p:spPr>
          <a:xfrm>
            <a:off x="457850" y="832300"/>
            <a:ext cx="5039400" cy="98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4381" name="Google Shape;4381;p36"/>
          <p:cNvSpPr/>
          <p:nvPr/>
        </p:nvSpPr>
        <p:spPr>
          <a:xfrm>
            <a:off x="5449550" y="1129775"/>
            <a:ext cx="2910600" cy="2910600"/>
          </a:xfrm>
          <a:prstGeom prst="arc">
            <a:avLst>
              <a:gd fmla="val 16200000" name="adj1"/>
              <a:gd fmla="val 0" name="adj2"/>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36"/>
          <p:cNvSpPr/>
          <p:nvPr/>
        </p:nvSpPr>
        <p:spPr>
          <a:xfrm>
            <a:off x="5449675" y="1131075"/>
            <a:ext cx="2910600" cy="2910600"/>
          </a:xfrm>
          <a:prstGeom prst="arc">
            <a:avLst>
              <a:gd fmla="val 16200000" name="adj1"/>
              <a:gd fmla="val 0" name="adj2"/>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6" name="Shape 4386"/>
        <p:cNvGrpSpPr/>
        <p:nvPr/>
      </p:nvGrpSpPr>
      <p:grpSpPr>
        <a:xfrm>
          <a:off x="0" y="0"/>
          <a:ext cx="0" cy="0"/>
          <a:chOff x="0" y="0"/>
          <a:chExt cx="0" cy="0"/>
        </a:xfrm>
      </p:grpSpPr>
      <p:sp>
        <p:nvSpPr>
          <p:cNvPr id="4387" name="Google Shape;4387;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GIỚI THIỆU VỀ LSTM</a:t>
            </a:r>
            <a:endParaRPr b="1">
              <a:latin typeface="Roboto"/>
              <a:ea typeface="Roboto"/>
              <a:cs typeface="Roboto"/>
              <a:sym typeface="Roboto"/>
            </a:endParaRPr>
          </a:p>
        </p:txBody>
      </p:sp>
      <p:sp>
        <p:nvSpPr>
          <p:cNvPr id="4388" name="Google Shape;4388;p37"/>
          <p:cNvSpPr txBox="1"/>
          <p:nvPr/>
        </p:nvSpPr>
        <p:spPr>
          <a:xfrm>
            <a:off x="385125" y="1450900"/>
            <a:ext cx="6999900" cy="15393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a:t>Mô hình LSTM (Long Short-Term Memory) là một loại mô hình mạng nơ-ron hồi quy (RNN) được thiết kế để xử lý vấn đề của việc "quên" thông tin trong quá trình huấn luyện mô hình RNN. LSTM sử dụng các "cổng" để quyết định thông tin nào sẽ được lưu giữ và thông tin nào sẽ bị loại bỏ. Điều này giúp mô hình LSTM giữ được thông tin quan trọng trong thời gian dài mà không bị ảnh hưởng bởi hiện tượng phai nhạt (vanishing gradient). </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2" name="Shape 4392"/>
        <p:cNvGrpSpPr/>
        <p:nvPr/>
      </p:nvGrpSpPr>
      <p:grpSpPr>
        <a:xfrm>
          <a:off x="0" y="0"/>
          <a:ext cx="0" cy="0"/>
          <a:chOff x="0" y="0"/>
          <a:chExt cx="0" cy="0"/>
        </a:xfrm>
      </p:grpSpPr>
      <p:sp>
        <p:nvSpPr>
          <p:cNvPr id="4393" name="Google Shape;4393;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Mô hình LSTM </a:t>
            </a:r>
            <a:endParaRPr b="1">
              <a:latin typeface="Roboto"/>
              <a:ea typeface="Roboto"/>
              <a:cs typeface="Roboto"/>
              <a:sym typeface="Roboto"/>
            </a:endParaRPr>
          </a:p>
        </p:txBody>
      </p:sp>
      <p:sp>
        <p:nvSpPr>
          <p:cNvPr id="4394" name="Google Shape;4394;p38"/>
          <p:cNvSpPr txBox="1"/>
          <p:nvPr/>
        </p:nvSpPr>
        <p:spPr>
          <a:xfrm>
            <a:off x="364050" y="1649350"/>
            <a:ext cx="43131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Mô hình LSTM bao gồm các lớp chính sau:</a:t>
            </a:r>
            <a:endParaRPr b="1"/>
          </a:p>
          <a:p>
            <a:pPr indent="0" lvl="0" marL="0" rtl="0" algn="l">
              <a:spcBef>
                <a:spcPts val="0"/>
              </a:spcBef>
              <a:spcAft>
                <a:spcPts val="0"/>
              </a:spcAft>
              <a:buNone/>
            </a:pPr>
            <a:r>
              <a:t/>
            </a:r>
            <a:endParaRPr/>
          </a:p>
          <a:p>
            <a:pPr indent="-323850" lvl="0" marL="457200" rtl="0" algn="l">
              <a:spcBef>
                <a:spcPts val="0"/>
              </a:spcBef>
              <a:spcAft>
                <a:spcPts val="0"/>
              </a:spcAft>
              <a:buSzPts val="1500"/>
              <a:buChar char="-"/>
            </a:pPr>
            <a:r>
              <a:rPr lang="en" sz="1500"/>
              <a:t>Cổng Quên (Forget Gate)</a:t>
            </a:r>
            <a:endParaRPr sz="1500"/>
          </a:p>
          <a:p>
            <a:pPr indent="-323850" lvl="0" marL="457200" rtl="0" algn="l">
              <a:spcBef>
                <a:spcPts val="0"/>
              </a:spcBef>
              <a:spcAft>
                <a:spcPts val="0"/>
              </a:spcAft>
              <a:buSzPts val="1500"/>
              <a:buChar char="-"/>
            </a:pPr>
            <a:r>
              <a:rPr lang="en" sz="1500"/>
              <a:t>Cổng Đầu Vào (Input Gate)</a:t>
            </a:r>
            <a:endParaRPr sz="1500"/>
          </a:p>
          <a:p>
            <a:pPr indent="-323850" lvl="0" marL="457200" rtl="0" algn="l">
              <a:spcBef>
                <a:spcPts val="0"/>
              </a:spcBef>
              <a:spcAft>
                <a:spcPts val="0"/>
              </a:spcAft>
              <a:buSzPts val="1500"/>
              <a:buChar char="-"/>
            </a:pPr>
            <a:r>
              <a:rPr lang="en" sz="1500"/>
              <a:t>Cổng Đầu Ra (Output Gate)</a:t>
            </a:r>
            <a:endParaRPr sz="1500"/>
          </a:p>
          <a:p>
            <a:pPr indent="0" lvl="0" marL="457200" rtl="0" algn="l">
              <a:spcBef>
                <a:spcPts val="0"/>
              </a:spcBef>
              <a:spcAft>
                <a:spcPts val="0"/>
              </a:spcAft>
              <a:buNone/>
            </a:pPr>
            <a:r>
              <a:t/>
            </a:r>
            <a:endParaRPr sz="1500"/>
          </a:p>
        </p:txBody>
      </p:sp>
      <p:pic>
        <p:nvPicPr>
          <p:cNvPr id="4395" name="Google Shape;4395;p38"/>
          <p:cNvPicPr preferRelativeResize="0"/>
          <p:nvPr/>
        </p:nvPicPr>
        <p:blipFill rotWithShape="1">
          <a:blip r:embed="rId3">
            <a:alphaModFix/>
          </a:blip>
          <a:srcRect b="0" l="0" r="0" t="3929"/>
          <a:stretch/>
        </p:blipFill>
        <p:spPr>
          <a:xfrm>
            <a:off x="4780025" y="1546475"/>
            <a:ext cx="3867900" cy="3072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mart Home Project Proposal by Slidesgo">
  <a:themeElements>
    <a:clrScheme name="Simple Light">
      <a:dk1>
        <a:srgbClr val="253035"/>
      </a:dk1>
      <a:lt1>
        <a:srgbClr val="F9F9F9"/>
      </a:lt1>
      <a:dk2>
        <a:srgbClr val="FFFFFF"/>
      </a:dk2>
      <a:lt2>
        <a:srgbClr val="7A0C0C"/>
      </a:lt2>
      <a:accent1>
        <a:srgbClr val="FFFFFF"/>
      </a:accent1>
      <a:accent2>
        <a:srgbClr val="FFFFFF"/>
      </a:accent2>
      <a:accent3>
        <a:srgbClr val="FFFFFF"/>
      </a:accent3>
      <a:accent4>
        <a:srgbClr val="FFFFFF"/>
      </a:accent4>
      <a:accent5>
        <a:srgbClr val="FFFFFF"/>
      </a:accent5>
      <a:accent6>
        <a:srgbClr val="FFFFFF"/>
      </a:accent6>
      <a:hlink>
        <a:srgbClr val="2530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